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8833-43DF-4323-98EA-8A00EED11226}" type="datetimeFigureOut">
              <a:rPr lang="fr-FR" smtClean="0"/>
              <a:pPr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7606-1DC7-4F59-978A-D415C4884C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fr-FR" dirty="0" smtClean="0"/>
              <a:t>Ville imaginaire</a:t>
            </a:r>
            <a:br>
              <a:rPr lang="fr-FR" dirty="0" smtClean="0"/>
            </a:br>
            <a:r>
              <a:rPr lang="fr-FR" dirty="0" smtClean="0"/>
              <a:t>à la Hundertwasser</a:t>
            </a:r>
            <a:br>
              <a:rPr lang="fr-FR" dirty="0" smtClean="0"/>
            </a:br>
            <a:r>
              <a:rPr lang="fr-FR" dirty="0" smtClean="0"/>
              <a:t>peintre et architecte autrichien 1928 - 2000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04856" cy="1752600"/>
          </a:xfrm>
        </p:spPr>
        <p:txBody>
          <a:bodyPr/>
          <a:lstStyle/>
          <a:p>
            <a:r>
              <a:rPr lang="fr-FR" dirty="0" smtClean="0"/>
              <a:t>http://petitpartage.eklablog.net/architecture-a4249276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lip_image032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100" y="1848644"/>
            <a:ext cx="6019800" cy="4029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lip_image039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237" y="1705769"/>
            <a:ext cx="6105525" cy="4314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lip_image041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0849" y="1600200"/>
            <a:ext cx="602230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nous inspirer…</a:t>
            </a:r>
            <a:endParaRPr lang="fr-FR" dirty="0"/>
          </a:p>
        </p:txBody>
      </p:sp>
      <p:pic>
        <p:nvPicPr>
          <p:cNvPr id="4" name="Espace réservé du contenu 3" descr="cp-hundertwasser-lot3-maisons-qui-atten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2053431"/>
            <a:ext cx="5080000" cy="36195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undertwasse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624736" cy="46306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productions d’élèves</a:t>
            </a:r>
            <a:endParaRPr lang="fr-FR" dirty="0"/>
          </a:p>
        </p:txBody>
      </p:sp>
      <p:pic>
        <p:nvPicPr>
          <p:cNvPr id="4" name="Espace réservé du contenu 3" descr="couleur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063462" cy="2304256"/>
          </a:xfrm>
        </p:spPr>
      </p:pic>
      <p:pic>
        <p:nvPicPr>
          <p:cNvPr id="1026" name="Picture 2" descr="Photo : Arts Visuels Ec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331236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ed96f77605f782af64be597591e6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006530" cy="525489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vi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4815"/>
            <a:ext cx="8229600" cy="361673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1649" y="1600200"/>
            <a:ext cx="4440702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 par étape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http://artsvisuelsecole.free.fr/dossier9_paysage/paysage_hundertwasser.html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Ses peintures</a:t>
            </a:r>
            <a:endParaRPr lang="fr-FR" dirty="0"/>
          </a:p>
        </p:txBody>
      </p:sp>
      <p:pic>
        <p:nvPicPr>
          <p:cNvPr id="4" name="Espace réservé du contenu 3" descr="clip_image003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912" y="1901031"/>
            <a:ext cx="5972175" cy="39243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productions de mes élèves :</a:t>
            </a:r>
            <a:endParaRPr lang="fr-FR" dirty="0"/>
          </a:p>
        </p:txBody>
      </p:sp>
      <p:pic>
        <p:nvPicPr>
          <p:cNvPr id="4" name="Espace réservé du contenu 3" descr="P70329-082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808" y="1600200"/>
            <a:ext cx="611238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lip_image009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1612" y="1610519"/>
            <a:ext cx="6200775" cy="4505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Train de nuit</a:t>
            </a:r>
            <a:endParaRPr lang="fr-FR" dirty="0"/>
          </a:p>
        </p:txBody>
      </p:sp>
      <p:pic>
        <p:nvPicPr>
          <p:cNvPr id="4" name="Espace réservé du contenu 3" descr="clip_image011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3249" y="1600200"/>
            <a:ext cx="579750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tapisserie</a:t>
            </a:r>
            <a:endParaRPr lang="fr-FR" dirty="0"/>
          </a:p>
        </p:txBody>
      </p:sp>
      <p:pic>
        <p:nvPicPr>
          <p:cNvPr id="4" name="Espace réservé du contenu 3" descr="clip_image026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4013" y="1600200"/>
            <a:ext cx="283597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En tant qu’</a:t>
            </a:r>
            <a:r>
              <a:rPr lang="fr-FR" b="1" dirty="0" smtClean="0"/>
              <a:t>architecte</a:t>
            </a:r>
            <a:r>
              <a:rPr lang="fr-FR" dirty="0" smtClean="0"/>
              <a:t>, son travail est en quelque sorte </a:t>
            </a:r>
            <a:r>
              <a:rPr lang="fr-FR" b="1" dirty="0" smtClean="0"/>
              <a:t>une application directe de ses toiles dans la réalité</a:t>
            </a:r>
            <a:r>
              <a:rPr lang="fr-FR" dirty="0" smtClean="0"/>
              <a:t>, on retrouve dans ses constructions les plus importants de ses principes: dominance de la </a:t>
            </a:r>
            <a:r>
              <a:rPr lang="fr-FR" b="1" dirty="0" smtClean="0"/>
              <a:t>nature</a:t>
            </a:r>
            <a:r>
              <a:rPr lang="fr-FR" dirty="0" smtClean="0"/>
              <a:t>, l’importance de la </a:t>
            </a:r>
            <a:r>
              <a:rPr lang="fr-FR" b="1" dirty="0" smtClean="0"/>
              <a:t>couleur</a:t>
            </a:r>
            <a:r>
              <a:rPr lang="fr-FR" dirty="0" smtClean="0"/>
              <a:t>, le </a:t>
            </a:r>
            <a:r>
              <a:rPr lang="fr-FR" b="1" dirty="0" smtClean="0"/>
              <a:t>refus de la conformité,</a:t>
            </a:r>
            <a:r>
              <a:rPr lang="fr-FR" dirty="0" smtClean="0"/>
              <a:t> de l’uniformité.</a:t>
            </a:r>
            <a:r>
              <a:rPr lang="fr-FR" b="1" dirty="0" smtClean="0"/>
              <a:t> Il dénonce la « sinistre » architecture classique et se déclare ennemi de la ligne droite</a:t>
            </a:r>
            <a:r>
              <a:rPr lang="fr-FR" dirty="0" smtClean="0"/>
              <a:t> qu’il refuse d’employer.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Village thermal de </a:t>
            </a:r>
            <a:r>
              <a:rPr lang="fr-FR" dirty="0" err="1" smtClean="0"/>
              <a:t>Blumau</a:t>
            </a:r>
            <a:endParaRPr lang="fr-FR" dirty="0"/>
          </a:p>
        </p:txBody>
      </p:sp>
      <p:pic>
        <p:nvPicPr>
          <p:cNvPr id="4" name="Espace réservé du contenu 3" descr="clip_image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775" y="1639094"/>
            <a:ext cx="6648450" cy="44481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lip_image050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137" y="1615281"/>
            <a:ext cx="6181725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Immeuble dit « la Citadelle verte » de l’architecte </a:t>
            </a:r>
            <a:r>
              <a:rPr lang="fr-FR" sz="1800" dirty="0" err="1" smtClean="0"/>
              <a:t>Friedensreich</a:t>
            </a:r>
            <a:r>
              <a:rPr lang="fr-FR" sz="1800" dirty="0" smtClean="0"/>
              <a:t> Hundertwasser à Magdebourg, dans le land de Saxe-Anhalt, Allemagne.</a:t>
            </a:r>
            <a:endParaRPr lang="fr-FR" sz="1800" dirty="0"/>
          </a:p>
        </p:txBody>
      </p:sp>
      <p:pic>
        <p:nvPicPr>
          <p:cNvPr id="4" name="Espace réservé du contenu 3" descr="clip_image030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745840" cy="45365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113</Words>
  <Application>Microsoft Office PowerPoint</Application>
  <PresentationFormat>Affichage à l'écran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Ville imaginaire à la Hundertwasser peintre et architecte autrichien 1928 - 2000</vt:lpstr>
      <vt:lpstr>Ses peintures</vt:lpstr>
      <vt:lpstr>Diapositive 3</vt:lpstr>
      <vt:lpstr>Train de nuit</vt:lpstr>
      <vt:lpstr>Une tapisserie</vt:lpstr>
      <vt:lpstr>Architecte</vt:lpstr>
      <vt:lpstr>Village thermal de Blumau</vt:lpstr>
      <vt:lpstr>Diapositive 8</vt:lpstr>
      <vt:lpstr>Immeuble dit « la Citadelle verte » de l’architecte Friedensreich Hundertwasser à Magdebourg, dans le land de Saxe-Anhalt, Allemagne.</vt:lpstr>
      <vt:lpstr>Diapositive 10</vt:lpstr>
      <vt:lpstr>Diapositive 11</vt:lpstr>
      <vt:lpstr>Diapositive 12</vt:lpstr>
      <vt:lpstr>Pour nous inspirer…</vt:lpstr>
      <vt:lpstr>Diapositive 14</vt:lpstr>
      <vt:lpstr>Des productions d’élèves</vt:lpstr>
      <vt:lpstr>Diapositive 16</vt:lpstr>
      <vt:lpstr>Diapositive 17</vt:lpstr>
      <vt:lpstr>Diapositive 18</vt:lpstr>
      <vt:lpstr>Etape par étape</vt:lpstr>
      <vt:lpstr>Les productions de mes élèves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Alice</dc:creator>
  <cp:lastModifiedBy>Alice</cp:lastModifiedBy>
  <cp:revision>9</cp:revision>
  <dcterms:created xsi:type="dcterms:W3CDTF">2016-12-06T15:07:15Z</dcterms:created>
  <dcterms:modified xsi:type="dcterms:W3CDTF">2017-07-23T09:11:28Z</dcterms:modified>
</cp:coreProperties>
</file>