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7" r:id="rId6"/>
    <p:sldId id="259" r:id="rId7"/>
    <p:sldId id="263" r:id="rId8"/>
    <p:sldId id="264" r:id="rId9"/>
    <p:sldId id="261" r:id="rId10"/>
    <p:sldId id="260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CC76-15CF-4832-91EC-F5C09F6A02F1}" type="datetimeFigureOut">
              <a:rPr lang="fr-FR" smtClean="0"/>
              <a:t>20/04/2016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7FB2-7C0A-4B35-97D3-93DAFB1AAFB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3240360"/>
          </a:xfrm>
        </p:spPr>
        <p:txBody>
          <a:bodyPr>
            <a:noAutofit/>
          </a:bodyPr>
          <a:lstStyle/>
          <a:p>
            <a:r>
              <a:rPr lang="fr-FR" sz="7200" i="1" dirty="0" smtClean="0">
                <a:latin typeface="Algerian" pitchFamily="82" charset="0"/>
              </a:rPr>
              <a:t>Les origines de la guerre de Troie</a:t>
            </a:r>
            <a:endParaRPr lang="fr-FR" sz="7200" i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Ulysse</a:t>
            </a:r>
            <a:endParaRPr lang="fr-FR" dirty="0"/>
          </a:p>
        </p:txBody>
      </p:sp>
      <p:pic>
        <p:nvPicPr>
          <p:cNvPr id="4" name="Espace réservé du contenu 3" descr="ulys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4261417" cy="37926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cheval de Troie</a:t>
            </a:r>
            <a:endParaRPr lang="fr-FR" dirty="0"/>
          </a:p>
        </p:txBody>
      </p:sp>
      <p:pic>
        <p:nvPicPr>
          <p:cNvPr id="4" name="Espace réservé du contenu 3" descr="chev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6003753" cy="4093468"/>
          </a:xfrm>
        </p:spPr>
      </p:pic>
      <p:pic>
        <p:nvPicPr>
          <p:cNvPr id="5" name="Image 4" descr="cheval-de-tro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268760"/>
            <a:ext cx="236220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Tout commence en Grèce</a:t>
            </a:r>
            <a:br>
              <a:rPr lang="fr-FR" dirty="0" smtClean="0"/>
            </a:br>
            <a:r>
              <a:rPr lang="fr-FR" dirty="0" smtClean="0"/>
              <a:t>à l’époque des dieux et des déesses</a:t>
            </a:r>
            <a:endParaRPr lang="fr-FR" dirty="0"/>
          </a:p>
        </p:txBody>
      </p:sp>
      <p:pic>
        <p:nvPicPr>
          <p:cNvPr id="7" name="Espace réservé du contenu 6" descr="gre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600400" cy="2531531"/>
          </a:xfrm>
        </p:spPr>
      </p:pic>
      <p:pic>
        <p:nvPicPr>
          <p:cNvPr id="8" name="Espace réservé du contenu 7" descr="Monde-grec---carte-en-alleman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4041775" cy="2301286"/>
          </a:xfrm>
        </p:spPr>
      </p:pic>
      <p:pic>
        <p:nvPicPr>
          <p:cNvPr id="9" name="Image 8" descr="Grece_antique_PH_83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413708"/>
            <a:ext cx="3279920" cy="21893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dieux grecs</a:t>
            </a:r>
            <a:endParaRPr lang="fr-FR" dirty="0"/>
          </a:p>
        </p:txBody>
      </p:sp>
      <p:pic>
        <p:nvPicPr>
          <p:cNvPr id="4" name="Espace réservé du contenu 3" descr="exp0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3973" y="1600200"/>
            <a:ext cx="725605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pomme de la discorde</a:t>
            </a:r>
            <a:endParaRPr lang="fr-FR" dirty="0"/>
          </a:p>
        </p:txBody>
      </p:sp>
      <p:pic>
        <p:nvPicPr>
          <p:cNvPr id="4" name="Espace réservé du contenu 3" descr="Pommes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3492" y="2084673"/>
            <a:ext cx="3557016" cy="35570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jugement de Paris</a:t>
            </a:r>
            <a:endParaRPr lang="fr-FR" dirty="0"/>
          </a:p>
        </p:txBody>
      </p:sp>
      <p:pic>
        <p:nvPicPr>
          <p:cNvPr id="4" name="Espace réservé du contenu 3" descr="Le-jugement-de-Paris-par-Jacques-Cl-ment-Wagr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2800" y="2174081"/>
            <a:ext cx="4978400" cy="3378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Paris et Hélène</a:t>
            </a:r>
            <a:endParaRPr lang="fr-FR" dirty="0"/>
          </a:p>
        </p:txBody>
      </p:sp>
      <p:pic>
        <p:nvPicPr>
          <p:cNvPr id="4" name="Espace réservé du contenu 3" descr="Paris et Hélè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792530" cy="39494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Ainsi commence </a:t>
            </a:r>
            <a:r>
              <a:rPr lang="fr-FR" i="1" dirty="0" smtClean="0"/>
              <a:t>l’Iliade</a:t>
            </a:r>
            <a:endParaRPr lang="fr-FR" i="1" dirty="0"/>
          </a:p>
        </p:txBody>
      </p:sp>
      <p:pic>
        <p:nvPicPr>
          <p:cNvPr id="4" name="Espace réservé du contenu 3" descr="9782221075999F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0862" y="1600994"/>
            <a:ext cx="2962275" cy="4524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histoire qui a plus de 2700 ans</a:t>
            </a:r>
            <a:endParaRPr lang="fr-FR" dirty="0"/>
          </a:p>
        </p:txBody>
      </p:sp>
      <p:pic>
        <p:nvPicPr>
          <p:cNvPr id="4" name="Espace réservé du contenu 3" descr="Homere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782094"/>
            <a:ext cx="5715000" cy="21621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héros s’affrontent</a:t>
            </a:r>
            <a:endParaRPr lang="fr-FR" dirty="0"/>
          </a:p>
        </p:txBody>
      </p:sp>
      <p:pic>
        <p:nvPicPr>
          <p:cNvPr id="5" name="Espace réservé du contenu 4" descr="Hect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86386"/>
            <a:ext cx="4038600" cy="2753591"/>
          </a:xfrm>
        </p:spPr>
      </p:pic>
      <p:pic>
        <p:nvPicPr>
          <p:cNvPr id="7" name="Espace réservé du contenu 6" descr="Achil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62587" y="2010569"/>
            <a:ext cx="2409825" cy="3705225"/>
          </a:xfrm>
        </p:spPr>
      </p:pic>
      <p:sp>
        <p:nvSpPr>
          <p:cNvPr id="6" name="ZoneTexte 5"/>
          <p:cNvSpPr txBox="1"/>
          <p:nvPr/>
        </p:nvSpPr>
        <p:spPr>
          <a:xfrm>
            <a:off x="683568" y="15567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Hector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36096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Achille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47</Words>
  <Application>Microsoft Office PowerPoint</Application>
  <PresentationFormat>Affichage à l'écran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Les origines de la guerre de Troie</vt:lpstr>
      <vt:lpstr>Tout commence en Grèce à l’époque des dieux et des déesses</vt:lpstr>
      <vt:lpstr>Les dieux grecs</vt:lpstr>
      <vt:lpstr>La pomme de la discorde</vt:lpstr>
      <vt:lpstr>Le jugement de Paris</vt:lpstr>
      <vt:lpstr>Paris et Hélène</vt:lpstr>
      <vt:lpstr>Ainsi commence l’Iliade</vt:lpstr>
      <vt:lpstr>Une histoire qui a plus de 2700 ans</vt:lpstr>
      <vt:lpstr>Des héros s’affrontent</vt:lpstr>
      <vt:lpstr>Ulysse</vt:lpstr>
      <vt:lpstr>Le cheval de Troie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origines de la guerre de Troie</dc:title>
  <dc:creator>Alice</dc:creator>
  <cp:lastModifiedBy>Alice</cp:lastModifiedBy>
  <cp:revision>5</cp:revision>
  <dcterms:created xsi:type="dcterms:W3CDTF">2016-04-20T13:41:28Z</dcterms:created>
  <dcterms:modified xsi:type="dcterms:W3CDTF">2016-04-20T14:21:58Z</dcterms:modified>
</cp:coreProperties>
</file>