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1645-5906-4112-883D-2DD17570F3F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1F03-9A33-4C79-A26A-62ABEEF37DE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Bayonne </a:t>
            </a:r>
            <a:br>
              <a:rPr lang="fr-FR" dirty="0" smtClean="0"/>
            </a:br>
            <a:r>
              <a:rPr lang="fr-FR" dirty="0" smtClean="0"/>
              <a:t>dans le temps et l’espace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’image contient peut-être : plein 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632992" cy="607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Hades</a:t>
            </a:r>
            <a:r>
              <a:rPr lang="fr-FR" dirty="0" smtClean="0"/>
              <a:t> archéologie</a:t>
            </a:r>
            <a:br>
              <a:rPr lang="fr-FR" dirty="0" smtClean="0"/>
            </a:br>
            <a:r>
              <a:rPr lang="fr-FR" sz="1300" dirty="0" smtClean="0"/>
              <a:t>https://www.hades-archeologie.com/operation/la-tour-du-bourreau/</a:t>
            </a:r>
            <a:endParaRPr lang="fr-FR" sz="13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2020" y="1600200"/>
            <a:ext cx="3859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ebetab.ac-bordeaux.fr/Primaire/64/bayonne/eps/Visites%20Bayonne/Photos/plan%20elar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337670" cy="5745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Fortifications antiques ?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01019"/>
            <a:ext cx="6096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Bayonne au Moyen-âge</a:t>
            </a:r>
            <a:endParaRPr lang="fr-FR" dirty="0"/>
          </a:p>
        </p:txBody>
      </p:sp>
      <p:pic>
        <p:nvPicPr>
          <p:cNvPr id="17410" name="Picture 2" descr="C:\Users\Alice\Documents\primaire\CM1\histoire géo cm1\Histoire\projet bayonne médiéval\Bayonne moyen-â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7" t="6996" r="9430" b="10272"/>
          <a:stretch>
            <a:fillRect/>
          </a:stretch>
        </p:blipFill>
        <p:spPr bwMode="auto">
          <a:xfrm>
            <a:off x="1619672" y="1916832"/>
            <a:ext cx="54006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1550</a:t>
            </a:r>
            <a:endParaRPr lang="fr-F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280" y="1600200"/>
            <a:ext cx="56354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fortifications Vauban</a:t>
            </a:r>
            <a:endParaRPr lang="fr-FR" dirty="0"/>
          </a:p>
        </p:txBody>
      </p:sp>
      <p:pic>
        <p:nvPicPr>
          <p:cNvPr id="19458" name="Picture 2" descr="C:\Users\Alice\Documents\SEGPA\Histoire Géo\5°\Histoire\ville au moyen-âge\Carte Bayonne 1600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1686719"/>
            <a:ext cx="6534150" cy="435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1744</a:t>
            </a:r>
            <a:endParaRPr lang="fr-FR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400879" cy="49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XIX°</a:t>
            </a:r>
            <a:endParaRPr lang="fr-F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208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Office PowerPoint</Application>
  <PresentationFormat>Affichage à l'écran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Bayonne  dans le temps et l’espace</vt:lpstr>
      <vt:lpstr>Hades archéologie https://www.hades-archeologie.com/operation/la-tour-du-bourreau/</vt:lpstr>
      <vt:lpstr>Diapositive 3</vt:lpstr>
      <vt:lpstr>Fortifications antiques ?</vt:lpstr>
      <vt:lpstr>Bayonne au Moyen-âge</vt:lpstr>
      <vt:lpstr>1550</vt:lpstr>
      <vt:lpstr>Les fortifications Vauban</vt:lpstr>
      <vt:lpstr>1744</vt:lpstr>
      <vt:lpstr>XIX°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Bayonne  dans le temps et l’espace</dc:title>
  <dc:creator>Alice</dc:creator>
  <cp:lastModifiedBy>Alice</cp:lastModifiedBy>
  <cp:revision>5</cp:revision>
  <dcterms:created xsi:type="dcterms:W3CDTF">2019-03-03T17:49:31Z</dcterms:created>
  <dcterms:modified xsi:type="dcterms:W3CDTF">2019-03-03T18:05:43Z</dcterms:modified>
</cp:coreProperties>
</file>