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A307D-0C5A-493F-8FB0-D905ADB1925F}" type="datetimeFigureOut">
              <a:rPr lang="fr-FR" smtClean="0"/>
              <a:t>01/02/2017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01E5F-45EA-475C-B907-7BD8C7FF13F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A307D-0C5A-493F-8FB0-D905ADB1925F}" type="datetimeFigureOut">
              <a:rPr lang="fr-FR" smtClean="0"/>
              <a:t>01/02/2017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01E5F-45EA-475C-B907-7BD8C7FF13F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A307D-0C5A-493F-8FB0-D905ADB1925F}" type="datetimeFigureOut">
              <a:rPr lang="fr-FR" smtClean="0"/>
              <a:t>01/02/2017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01E5F-45EA-475C-B907-7BD8C7FF13F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A307D-0C5A-493F-8FB0-D905ADB1925F}" type="datetimeFigureOut">
              <a:rPr lang="fr-FR" smtClean="0"/>
              <a:t>01/02/2017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01E5F-45EA-475C-B907-7BD8C7FF13F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A307D-0C5A-493F-8FB0-D905ADB1925F}" type="datetimeFigureOut">
              <a:rPr lang="fr-FR" smtClean="0"/>
              <a:t>01/02/2017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01E5F-45EA-475C-B907-7BD8C7FF13F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A307D-0C5A-493F-8FB0-D905ADB1925F}" type="datetimeFigureOut">
              <a:rPr lang="fr-FR" smtClean="0"/>
              <a:t>01/02/2017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01E5F-45EA-475C-B907-7BD8C7FF13F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A307D-0C5A-493F-8FB0-D905ADB1925F}" type="datetimeFigureOut">
              <a:rPr lang="fr-FR" smtClean="0"/>
              <a:t>01/02/2017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01E5F-45EA-475C-B907-7BD8C7FF13F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A307D-0C5A-493F-8FB0-D905ADB1925F}" type="datetimeFigureOut">
              <a:rPr lang="fr-FR" smtClean="0"/>
              <a:t>01/02/2017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01E5F-45EA-475C-B907-7BD8C7FF13F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A307D-0C5A-493F-8FB0-D905ADB1925F}" type="datetimeFigureOut">
              <a:rPr lang="fr-FR" smtClean="0"/>
              <a:t>01/02/2017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01E5F-45EA-475C-B907-7BD8C7FF13F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A307D-0C5A-493F-8FB0-D905ADB1925F}" type="datetimeFigureOut">
              <a:rPr lang="fr-FR" smtClean="0"/>
              <a:t>01/02/2017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01E5F-45EA-475C-B907-7BD8C7FF13F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A307D-0C5A-493F-8FB0-D905ADB1925F}" type="datetimeFigureOut">
              <a:rPr lang="fr-FR" smtClean="0"/>
              <a:t>01/02/2017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01E5F-45EA-475C-B907-7BD8C7FF13F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A307D-0C5A-493F-8FB0-D905ADB1925F}" type="datetimeFigureOut">
              <a:rPr lang="fr-FR" smtClean="0"/>
              <a:t>01/02/2017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01E5F-45EA-475C-B907-7BD8C7FF13F9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L’eau une ressource à ménager et à mieux utiliser.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556792"/>
            <a:ext cx="6186423" cy="380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Les ressources en eau dans le monde en 2007.</a:t>
            </a:r>
            <a:endParaRPr lang="fr-F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6812" y="1710531"/>
            <a:ext cx="6810375" cy="430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L’accès à l’eau en 2008</a:t>
            </a:r>
            <a:endParaRPr lang="fr-F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825334"/>
            <a:ext cx="8229600" cy="4075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Le manque d'eau et d'infrastructures cause d'importants problèmes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pour l'agriculture (l'irrigation des sols devient difficile voire impossible), </a:t>
            </a:r>
          </a:p>
          <a:p>
            <a:r>
              <a:rPr lang="fr-FR" dirty="0" smtClean="0"/>
              <a:t>pour l'industrie (grandes consommatrices d'eau, les usines ne peuvent se développer), </a:t>
            </a:r>
          </a:p>
          <a:p>
            <a:r>
              <a:rPr lang="fr-FR" dirty="0" smtClean="0"/>
              <a:t>pour la santé (cela entraîne une prolifération des maladies jusqu'à causer la mort de 8 millions de personnes à travers le monde chaque année).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b="1" dirty="0" err="1" smtClean="0"/>
              <a:t>Inf'eau</a:t>
            </a:r>
            <a:r>
              <a:rPr lang="fr-FR" b="1" dirty="0" smtClean="0"/>
              <a:t> +</a:t>
            </a:r>
          </a:p>
          <a:p>
            <a:r>
              <a:rPr lang="fr-FR" dirty="0" smtClean="0"/>
              <a:t>  -  884 millions de personnes n'ont pas accès à l'eau potable dans le monde </a:t>
            </a:r>
          </a:p>
          <a:p>
            <a:r>
              <a:rPr lang="fr-FR" dirty="0" smtClean="0"/>
              <a:t>-  2.6 milliards de personne n'utilise pas d'installation d'assainissement améliorées </a:t>
            </a:r>
          </a:p>
          <a:p>
            <a:r>
              <a:rPr lang="fr-FR" dirty="0" smtClean="0"/>
              <a:t>- 1.4 million d'enfants meurent chaque année de maladies diarrhéiques. La diarrhée ordinaire reste parmi les plus meurtrières des maladies liées à l'eau, l'assainissement et l'hygiène, elle est responsable de 43% des décès. 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87</Words>
  <Application>Microsoft Office PowerPoint</Application>
  <PresentationFormat>Affichage à l'écran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L’eau une ressource à ménager et à mieux utiliser.</vt:lpstr>
      <vt:lpstr>Diapositive 2</vt:lpstr>
      <vt:lpstr>Les ressources en eau dans le monde en 2007.</vt:lpstr>
      <vt:lpstr>L’accès à l’eau en 2008</vt:lpstr>
      <vt:lpstr>Le manque d'eau et d'infrastructures cause d'importants problèmes :</vt:lpstr>
      <vt:lpstr>Diapositive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L’eau une ressource à ménager et à mieux utiliser.</dc:title>
  <dc:creator>Alice</dc:creator>
  <cp:lastModifiedBy>Alice</cp:lastModifiedBy>
  <cp:revision>3</cp:revision>
  <dcterms:created xsi:type="dcterms:W3CDTF">2017-02-01T14:36:49Z</dcterms:created>
  <dcterms:modified xsi:type="dcterms:W3CDTF">2017-02-01T15:15:14Z</dcterms:modified>
</cp:coreProperties>
</file>