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53170-D41F-45A8-9D44-193E6BD5C091}" type="datetimeFigureOut">
              <a:rPr lang="fr-FR" smtClean="0"/>
              <a:pPr/>
              <a:t>26/04/2017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1C132-B9BC-4C35-B7E2-9CDE60C75BF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L’énergie dans le monde.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816449" cy="163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73311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Economisons l’énergie.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720056"/>
            <a:ext cx="7620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8804357" cy="6116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1552</TotalTime>
  <Words>8</Words>
  <Application>Microsoft Office PowerPoint</Application>
  <PresentationFormat>Affichage à l'écran (4:3)</PresentationFormat>
  <Paragraphs>2</Paragraphs>
  <Slides>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5" baseType="lpstr">
      <vt:lpstr>Thème Office</vt:lpstr>
      <vt:lpstr>L’énergie dans le monde.</vt:lpstr>
      <vt:lpstr>Diapositive 2</vt:lpstr>
      <vt:lpstr>Economisons l’énergie.</vt:lpstr>
      <vt:lpstr>Diapositive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L’énergie dans le monde.</dc:title>
  <dc:creator>Alice</dc:creator>
  <cp:lastModifiedBy>Alice</cp:lastModifiedBy>
  <cp:revision>19</cp:revision>
  <dcterms:created xsi:type="dcterms:W3CDTF">2017-03-23T10:04:31Z</dcterms:created>
  <dcterms:modified xsi:type="dcterms:W3CDTF">2017-04-27T09:22:25Z</dcterms:modified>
</cp:coreProperties>
</file>