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927F-9D65-4351-804E-3ED555C8BE8D}" type="datetimeFigureOut">
              <a:rPr lang="fr-FR" smtClean="0"/>
              <a:pPr/>
              <a:t>19/08/2020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BE44-C71E-45AE-B2B4-E07FDCA3C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927F-9D65-4351-804E-3ED555C8BE8D}" type="datetimeFigureOut">
              <a:rPr lang="fr-FR" smtClean="0"/>
              <a:pPr/>
              <a:t>19/08/2020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BE44-C71E-45AE-B2B4-E07FDCA3C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927F-9D65-4351-804E-3ED555C8BE8D}" type="datetimeFigureOut">
              <a:rPr lang="fr-FR" smtClean="0"/>
              <a:pPr/>
              <a:t>19/08/2020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BE44-C71E-45AE-B2B4-E07FDCA3C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927F-9D65-4351-804E-3ED555C8BE8D}" type="datetimeFigureOut">
              <a:rPr lang="fr-FR" smtClean="0"/>
              <a:pPr/>
              <a:t>19/08/2020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BE44-C71E-45AE-B2B4-E07FDCA3C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927F-9D65-4351-804E-3ED555C8BE8D}" type="datetimeFigureOut">
              <a:rPr lang="fr-FR" smtClean="0"/>
              <a:pPr/>
              <a:t>19/08/2020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BE44-C71E-45AE-B2B4-E07FDCA3C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927F-9D65-4351-804E-3ED555C8BE8D}" type="datetimeFigureOut">
              <a:rPr lang="fr-FR" smtClean="0"/>
              <a:pPr/>
              <a:t>19/08/2020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BE44-C71E-45AE-B2B4-E07FDCA3C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927F-9D65-4351-804E-3ED555C8BE8D}" type="datetimeFigureOut">
              <a:rPr lang="fr-FR" smtClean="0"/>
              <a:pPr/>
              <a:t>19/08/2020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BE44-C71E-45AE-B2B4-E07FDCA3C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927F-9D65-4351-804E-3ED555C8BE8D}" type="datetimeFigureOut">
              <a:rPr lang="fr-FR" smtClean="0"/>
              <a:pPr/>
              <a:t>19/08/2020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BE44-C71E-45AE-B2B4-E07FDCA3C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927F-9D65-4351-804E-3ED555C8BE8D}" type="datetimeFigureOut">
              <a:rPr lang="fr-FR" smtClean="0"/>
              <a:pPr/>
              <a:t>19/08/2020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BE44-C71E-45AE-B2B4-E07FDCA3C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927F-9D65-4351-804E-3ED555C8BE8D}" type="datetimeFigureOut">
              <a:rPr lang="fr-FR" smtClean="0"/>
              <a:pPr/>
              <a:t>19/08/2020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BE44-C71E-45AE-B2B4-E07FDCA3C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927F-9D65-4351-804E-3ED555C8BE8D}" type="datetimeFigureOut">
              <a:rPr lang="fr-FR" smtClean="0"/>
              <a:pPr/>
              <a:t>19/08/2020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BE44-C71E-45AE-B2B4-E07FDCA3C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5927F-9D65-4351-804E-3ED555C8BE8D}" type="datetimeFigureOut">
              <a:rPr lang="fr-FR" smtClean="0"/>
              <a:pPr/>
              <a:t>19/08/2020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7BE44-C71E-45AE-B2B4-E07FDCA3C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51520" y="116632"/>
            <a:ext cx="8712968" cy="216024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980000" tIns="108000" rIns="180000" bIns="3600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Centaur" pitchFamily="18" charset="0"/>
              </a:rPr>
              <a:t>Dés de conjugaison</a:t>
            </a:r>
            <a:endParaRPr lang="fr-FR" sz="6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Centaur" pitchFamily="18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1520" y="2348880"/>
            <a:ext cx="8712968" cy="216024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980000" tIns="108000" rIns="180000" bIns="3600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Bradley Hand ITC" pitchFamily="66" charset="0"/>
              </a:rPr>
              <a:t>Jeu des inférences</a:t>
            </a:r>
            <a:endParaRPr lang="fr-FR" sz="6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51520" y="4509120"/>
            <a:ext cx="8712968" cy="216024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980000" tIns="108000" rIns="180000" bIns="3600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2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Cursive standard" pitchFamily="2" charset="0"/>
              </a:rPr>
              <a:t> Copie phrase</a:t>
            </a:r>
            <a:endParaRPr lang="fr-FR" sz="88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Cursive standard" pitchFamily="2" charset="0"/>
            </a:endParaRPr>
          </a:p>
        </p:txBody>
      </p:sp>
      <p:pic>
        <p:nvPicPr>
          <p:cNvPr id="11266" name="Picture 2" descr="Dé jeu verbe temps conjugaison indicatif présent futur imparfait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1584175" cy="1584175"/>
          </a:xfrm>
          <a:prstGeom prst="rect">
            <a:avLst/>
          </a:prstGeom>
          <a:noFill/>
        </p:spPr>
      </p:pic>
      <p:pic>
        <p:nvPicPr>
          <p:cNvPr id="9" name="Image 8" descr="Résultat de recherche d'images pour &quot;rituel inférences&quot;"/>
          <p:cNvPicPr/>
          <p:nvPr/>
        </p:nvPicPr>
        <p:blipFill>
          <a:blip r:embed="rId3" cstate="print"/>
          <a:srcRect l="3557" t="63598" r="63460" b="2510"/>
          <a:stretch>
            <a:fillRect/>
          </a:stretch>
        </p:blipFill>
        <p:spPr bwMode="auto">
          <a:xfrm>
            <a:off x="539552" y="2996952"/>
            <a:ext cx="144016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https://lewebpedagogique.com/enseignerensegpa/files/2018/07/code-couleur-de-Cavailles-sans-exemp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085184"/>
            <a:ext cx="1784051" cy="1261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9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Alice</dc:creator>
  <cp:lastModifiedBy>Alice</cp:lastModifiedBy>
  <cp:revision>9</cp:revision>
  <dcterms:created xsi:type="dcterms:W3CDTF">2020-08-18T13:23:06Z</dcterms:created>
  <dcterms:modified xsi:type="dcterms:W3CDTF">2020-08-19T11:55:44Z</dcterms:modified>
</cp:coreProperties>
</file>