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8" r:id="rId1"/>
    <p:sldMasterId id="2147483781" r:id="rId2"/>
  </p:sldMasterIdLst>
  <p:notesMasterIdLst>
    <p:notesMasterId r:id="rId10"/>
  </p:notesMasterIdLst>
  <p:sldIdLst>
    <p:sldId id="278" r:id="rId3"/>
    <p:sldId id="305" r:id="rId4"/>
    <p:sldId id="282" r:id="rId5"/>
    <p:sldId id="287" r:id="rId6"/>
    <p:sldId id="288" r:id="rId7"/>
    <p:sldId id="290" r:id="rId8"/>
    <p:sldId id="316" r:id="rId9"/>
  </p:sldIdLst>
  <p:sldSz cx="9144000" cy="6858000" type="screen4x3"/>
  <p:notesSz cx="6718300" cy="985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Europa pe scurt" id="{16C0013D-3E30-4F14-A806-84B2AACEA42E}">
          <p14:sldIdLst/>
        </p14:section>
        <p14:section name="Ce face Uniunea Europeană în prezent" id="{C2236063-CCDE-4923-B4BF-A725B4B5BB56}">
          <p14:sldIdLst>
            <p14:sldId id="278"/>
            <p14:sldId id="305"/>
            <p14:sldId id="282"/>
            <p14:sldId id="287"/>
            <p14:sldId id="288"/>
            <p14:sldId id="290"/>
            <p14:sldId id="316"/>
          </p14:sldIdLst>
        </p14:section>
        <p14:section name="How the EU makes decisions" id="{C15DCCFD-5DE2-4AD4-907F-3AC6CA340197}">
          <p14:sldIdLst/>
        </p14:section>
        <p14:section name="Fondarea Uniunii Europene" id="{83B2C8F0-DF64-4CF1-BC63-BE62B585F2DF}">
          <p14:sldIdLst/>
        </p14:section>
        <p14:section name="Member States - End" id="{C1C33264-3FEE-47A4-856B-D792C0A6A7D7}">
          <p14:sldIdLst/>
        </p14:section>
        <p14:section name="Europa – istoria noastră" id="{18FF7D92-7CAF-467E-A8E9-2AC2CC3BC16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104">
          <p15:clr>
            <a:srgbClr val="A4A3A4"/>
          </p15:clr>
        </p15:guide>
        <p15:guide id="4" pos="211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6000"/>
    <a:srgbClr val="8FB5ED"/>
    <a:srgbClr val="9CBEB8"/>
    <a:srgbClr val="62A6A4"/>
    <a:srgbClr val="2FBB2F"/>
    <a:srgbClr val="FDE44D"/>
    <a:srgbClr val="FCD908"/>
    <a:srgbClr val="97AFD3"/>
    <a:srgbClr val="7F97FD"/>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80" autoAdjust="0"/>
    <p:restoredTop sz="93029" autoAdjust="0"/>
  </p:normalViewPr>
  <p:slideViewPr>
    <p:cSldViewPr>
      <p:cViewPr varScale="1">
        <p:scale>
          <a:sx n="67" d="100"/>
          <a:sy n="67" d="100"/>
        </p:scale>
        <p:origin x="918" y="48"/>
      </p:cViewPr>
      <p:guideLst>
        <p:guide orient="horz" pos="2160"/>
        <p:guide pos="2880"/>
      </p:guideLst>
    </p:cSldViewPr>
  </p:slideViewPr>
  <p:outlineViewPr>
    <p:cViewPr>
      <p:scale>
        <a:sx n="33" d="100"/>
        <a:sy n="33" d="100"/>
      </p:scale>
      <p:origin x="0" y="1098"/>
    </p:cViewPr>
  </p:outlineViewPr>
  <p:notesTextViewPr>
    <p:cViewPr>
      <p:scale>
        <a:sx n="3" d="2"/>
        <a:sy n="3" d="2"/>
      </p:scale>
      <p:origin x="0" y="0"/>
    </p:cViewPr>
  </p:notesTextViewPr>
  <p:sorterViewPr>
    <p:cViewPr varScale="1">
      <p:scale>
        <a:sx n="1" d="1"/>
        <a:sy n="1" d="1"/>
      </p:scale>
      <p:origin x="0" y="-396"/>
    </p:cViewPr>
  </p:sorterViewPr>
  <p:notesViewPr>
    <p:cSldViewPr>
      <p:cViewPr varScale="1">
        <p:scale>
          <a:sx n="79" d="100"/>
          <a:sy n="79" d="100"/>
        </p:scale>
        <p:origin x="-3954" y="-102"/>
      </p:cViewPr>
      <p:guideLst>
        <p:guide orient="horz" pos="2880"/>
        <p:guide pos="2160"/>
        <p:guide orient="horz" pos="3104"/>
        <p:guide pos="211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hyperlink" Target="https://lewebpedagogique.com/epashcc/65-2/" TargetMode="External"/><Relationship Id="rId3" Type="http://schemas.openxmlformats.org/officeDocument/2006/relationships/hyperlink" Target="https://www.travelgirls.ro/noutati/discovereu-uniunea-europeana-calatorii-gratuite-tineri-romania.html" TargetMode="External"/><Relationship Id="rId7" Type="http://schemas.openxmlformats.org/officeDocument/2006/relationships/hyperlink" Target="http://ec.europa.eu/programmes/erasmus-plus/about_ro" TargetMode="External"/><Relationship Id="rId2" Type="http://schemas.openxmlformats.org/officeDocument/2006/relationships/hyperlink" Target="https://europa.eu/european-union/life/travel-tourism_ro" TargetMode="External"/><Relationship Id="rId1" Type="http://schemas.openxmlformats.org/officeDocument/2006/relationships/hyperlink" Target="https://europa.eu/european-union/about-eu/what-the-eu-does-for-its-citizens_ro" TargetMode="External"/><Relationship Id="rId6" Type="http://schemas.openxmlformats.org/officeDocument/2006/relationships/hyperlink" Target="https://visiteurope.com/en/" TargetMode="External"/><Relationship Id="rId5" Type="http://schemas.openxmlformats.org/officeDocument/2006/relationships/hyperlink" Target="https://stirileprotv.ro/stiri/travel/programul-european-care-le-permite-tinerilor-de-18-ani-sa-calatoreasca-in-europa-cu-trenul.html" TargetMode="External"/><Relationship Id="rId4" Type="http://schemas.openxmlformats.org/officeDocument/2006/relationships/hyperlink" Target="https://europa.eu/youth/discovereu_ro" TargetMode="External"/></Relationships>
</file>

<file path=ppt/diagrams/_rels/data2.xml.rels><?xml version="1.0" encoding="UTF-8" standalone="yes"?>
<Relationships xmlns="http://schemas.openxmlformats.org/package/2006/relationships"><Relationship Id="rId1" Type="http://schemas.openxmlformats.org/officeDocument/2006/relationships/hyperlink" Target="https://europa.eu/european-union/topics/energy_ro" TargetMode="External"/></Relationships>
</file>

<file path=ppt/diagrams/_rels/data3.xml.rels><?xml version="1.0" encoding="UTF-8" standalone="yes"?>
<Relationships xmlns="http://schemas.openxmlformats.org/package/2006/relationships"><Relationship Id="rId1" Type="http://schemas.openxmlformats.org/officeDocument/2006/relationships/hyperlink" Target="https://europa.eu/european-union/topics/environment_ro" TargetMode="External"/></Relationships>
</file>

<file path=ppt/diagrams/_rels/data4.xml.rels><?xml version="1.0" encoding="UTF-8" standalone="yes"?>
<Relationships xmlns="http://schemas.openxmlformats.org/package/2006/relationships"><Relationship Id="rId1" Type="http://schemas.openxmlformats.org/officeDocument/2006/relationships/hyperlink" Target="https://europa.eu/european-union/life/consumer-rights_ro#telecomunica%C8%9Bii-%C8%99i-internet" TargetMode="External"/></Relationships>
</file>

<file path=ppt/diagrams/_rels/data6.xml.rels><?xml version="1.0" encoding="UTF-8" standalone="yes"?>
<Relationships xmlns="http://schemas.openxmlformats.org/package/2006/relationships"><Relationship Id="rId1" Type="http://schemas.openxmlformats.org/officeDocument/2006/relationships/hyperlink" Target="https://europa.eu/european-union/topics/food-safety_ro" TargetMode="External"/></Relationships>
</file>

<file path=ppt/diagrams/_rels/drawing1.xml.rels><?xml version="1.0" encoding="UTF-8" standalone="yes"?>
<Relationships xmlns="http://schemas.openxmlformats.org/package/2006/relationships"><Relationship Id="rId8" Type="http://schemas.openxmlformats.org/officeDocument/2006/relationships/hyperlink" Target="https://lewebpedagogique.com/epashcc/65-2/" TargetMode="External"/><Relationship Id="rId3" Type="http://schemas.openxmlformats.org/officeDocument/2006/relationships/hyperlink" Target="https://www.travelgirls.ro/noutati/discovereu-uniunea-europeana-calatorii-gratuite-tineri-romania.html" TargetMode="External"/><Relationship Id="rId7" Type="http://schemas.openxmlformats.org/officeDocument/2006/relationships/hyperlink" Target="http://ec.europa.eu/programmes/erasmus-plus/about_ro" TargetMode="External"/><Relationship Id="rId2" Type="http://schemas.openxmlformats.org/officeDocument/2006/relationships/hyperlink" Target="https://europa.eu/european-union/life/travel-tourism_ro" TargetMode="External"/><Relationship Id="rId1" Type="http://schemas.openxmlformats.org/officeDocument/2006/relationships/hyperlink" Target="https://europa.eu/european-union/about-eu/what-the-eu-does-for-its-citizens_ro" TargetMode="External"/><Relationship Id="rId6" Type="http://schemas.openxmlformats.org/officeDocument/2006/relationships/hyperlink" Target="https://visiteurope.com/en/" TargetMode="External"/><Relationship Id="rId5" Type="http://schemas.openxmlformats.org/officeDocument/2006/relationships/hyperlink" Target="https://stirileprotv.ro/stiri/travel/programul-european-care-le-permite-tinerilor-de-18-ani-sa-calatoreasca-in-europa-cu-trenul.html" TargetMode="External"/><Relationship Id="rId4" Type="http://schemas.openxmlformats.org/officeDocument/2006/relationships/hyperlink" Target="https://europa.eu/youth/discovereu_ro" TargetMode="External"/></Relationships>
</file>

<file path=ppt/diagrams/_rels/drawing2.xml.rels><?xml version="1.0" encoding="UTF-8" standalone="yes"?>
<Relationships xmlns="http://schemas.openxmlformats.org/package/2006/relationships"><Relationship Id="rId1" Type="http://schemas.openxmlformats.org/officeDocument/2006/relationships/hyperlink" Target="https://europa.eu/european-union/topics/energy_ro" TargetMode="External"/></Relationships>
</file>

<file path=ppt/diagrams/_rels/drawing3.xml.rels><?xml version="1.0" encoding="UTF-8" standalone="yes"?>
<Relationships xmlns="http://schemas.openxmlformats.org/package/2006/relationships"><Relationship Id="rId1" Type="http://schemas.openxmlformats.org/officeDocument/2006/relationships/hyperlink" Target="https://europa.eu/european-union/topics/environment_ro" TargetMode="External"/></Relationships>
</file>

<file path=ppt/diagrams/_rels/drawing4.xml.rels><?xml version="1.0" encoding="UTF-8" standalone="yes"?>
<Relationships xmlns="http://schemas.openxmlformats.org/package/2006/relationships"><Relationship Id="rId1" Type="http://schemas.openxmlformats.org/officeDocument/2006/relationships/hyperlink" Target="https://europa.eu/european-union/life/consumer-rights_ro#telecomunica%C8%9Bii-%C8%99i-internet" TargetMode="External"/></Relationships>
</file>

<file path=ppt/diagrams/_rels/drawing6.xml.rels><?xml version="1.0" encoding="UTF-8" standalone="yes"?>
<Relationships xmlns="http://schemas.openxmlformats.org/package/2006/relationships"><Relationship Id="rId1" Type="http://schemas.openxmlformats.org/officeDocument/2006/relationships/hyperlink" Target="https://europa.eu/european-union/topics/food-safety_ro"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EEB54F-7D9B-4164-8DAC-96F252BF2234}"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n-GB"/>
        </a:p>
      </dgm:t>
    </dgm:pt>
    <dgm:pt modelId="{1A3AF1BE-DEF8-49DE-BE80-636308971F0C}">
      <dgm:prSet custT="1"/>
      <dgm:spPr/>
      <dgm:t>
        <a:bodyPr/>
        <a:lstStyle/>
        <a:p>
          <a:pPr rtl="0"/>
          <a:r>
            <a:rPr lang="en-US" sz="2000" noProof="0" dirty="0">
              <a:latin typeface="+mj-lt"/>
            </a:rPr>
            <a:t>Ce înseamnă Uniunea Europeană </a:t>
          </a:r>
          <a:br>
            <a:rPr sz="2000" dirty="0"/>
          </a:br>
          <a:r>
            <a:rPr lang="en-US" sz="2000" noProof="0" dirty="0">
              <a:latin typeface="+mj-lt"/>
            </a:rPr>
            <a:t>pentru tine?</a:t>
          </a:r>
          <a:endParaRPr lang="ro-RO" sz="2000" noProof="0" dirty="0">
            <a:latin typeface="+mj-lt"/>
          </a:endParaRPr>
        </a:p>
        <a:p>
          <a:pPr rtl="0"/>
          <a:r>
            <a:rPr lang="ro-RO" sz="1200" dirty="0">
              <a:solidFill>
                <a:schemeClr val="bg1"/>
              </a:solidFill>
              <a:hlinkClick xmlns:r="http://schemas.openxmlformats.org/officeDocument/2006/relationships" r:id="rId1">
                <a:extLst>
                  <a:ext uri="{A12FA001-AC4F-418D-AE19-62706E023703}">
                    <ahyp:hlinkClr xmlns:ahyp="http://schemas.microsoft.com/office/drawing/2018/hyperlinkcolor" val="tx"/>
                  </a:ext>
                </a:extLst>
              </a:hlinkClick>
            </a:rPr>
            <a:t>https://europa.eu/european-union/about-eu/what-the-eu-does-for-its-citizens_ro</a:t>
          </a:r>
          <a:r>
            <a:rPr lang="ro-RO" sz="1200" dirty="0">
              <a:solidFill>
                <a:schemeClr val="bg1"/>
              </a:solidFill>
            </a:rPr>
            <a:t> </a:t>
          </a:r>
          <a:endParaRPr lang="ro-RO" sz="1200" noProof="0" dirty="0">
            <a:solidFill>
              <a:schemeClr val="bg1"/>
            </a:solidFill>
            <a:latin typeface="+mj-lt"/>
          </a:endParaRPr>
        </a:p>
        <a:p>
          <a:pPr rtl="0"/>
          <a:endParaRPr lang="ro-RO" sz="900" noProof="0" dirty="0">
            <a:latin typeface="+mj-lt"/>
          </a:endParaRPr>
        </a:p>
      </dgm:t>
    </dgm:pt>
    <dgm:pt modelId="{61CDDF7C-DAD9-48B2-89D1-61FB94F33C9F}" type="parTrans" cxnId="{F8A6F422-0D76-420C-B9E7-9C12D41DBD7B}">
      <dgm:prSet/>
      <dgm:spPr/>
      <dgm:t>
        <a:bodyPr/>
        <a:lstStyle/>
        <a:p>
          <a:endParaRPr lang="en-GB"/>
        </a:p>
      </dgm:t>
    </dgm:pt>
    <dgm:pt modelId="{1C283D34-1B1D-4FC5-AED4-FAEAEE614636}" type="sibTrans" cxnId="{F8A6F422-0D76-420C-B9E7-9C12D41DBD7B}">
      <dgm:prSet/>
      <dgm:spPr/>
      <dgm:t>
        <a:bodyPr/>
        <a:lstStyle/>
        <a:p>
          <a:endParaRPr lang="en-GB"/>
        </a:p>
      </dgm:t>
    </dgm:pt>
    <dgm:pt modelId="{23A0AFA1-ED1C-475C-9622-5E6006F9859B}">
      <dgm:prSet custT="1"/>
      <dgm:spPr/>
      <dgm:t>
        <a:bodyPr/>
        <a:lstStyle/>
        <a:p>
          <a:pPr rtl="0"/>
          <a:r>
            <a:rPr lang="en-US" sz="2000" noProof="0" dirty="0">
              <a:latin typeface="+mj-lt"/>
            </a:rPr>
            <a:t>Îți place să </a:t>
          </a:r>
          <a:r>
            <a:rPr lang="en-US" sz="2000" noProof="0" dirty="0" err="1">
              <a:latin typeface="+mj-lt"/>
            </a:rPr>
            <a:t>călătorești</a:t>
          </a:r>
          <a:r>
            <a:rPr lang="en-US" sz="2000" noProof="0" dirty="0">
              <a:latin typeface="+mj-lt"/>
            </a:rPr>
            <a:t>?</a:t>
          </a:r>
          <a:endParaRPr lang="ro-RO" sz="2000" noProof="0" dirty="0">
            <a:latin typeface="+mj-lt"/>
          </a:endParaRPr>
        </a:p>
        <a:p>
          <a:pPr rtl="0"/>
          <a:r>
            <a:rPr lang="ro-RO" sz="1200" noProof="0" dirty="0">
              <a:solidFill>
                <a:schemeClr val="bg1"/>
              </a:solidFill>
              <a:latin typeface="+mj-lt"/>
              <a:hlinkClick xmlns:r="http://schemas.openxmlformats.org/officeDocument/2006/relationships" r:id="rId2">
                <a:extLst>
                  <a:ext uri="{A12FA001-AC4F-418D-AE19-62706E023703}">
                    <ahyp:hlinkClr xmlns:ahyp="http://schemas.microsoft.com/office/drawing/2018/hyperlinkcolor" val="tx"/>
                  </a:ext>
                </a:extLst>
              </a:hlinkClick>
            </a:rPr>
            <a:t>https://europa.eu/european-union/life/travel-tourism_ro</a:t>
          </a:r>
          <a:endParaRPr lang="ro-RO" sz="1200" noProof="0" dirty="0">
            <a:solidFill>
              <a:schemeClr val="bg1"/>
            </a:solidFill>
            <a:latin typeface="+mj-lt"/>
          </a:endParaRPr>
        </a:p>
        <a:p>
          <a:pPr rtl="0"/>
          <a:endParaRPr lang="ro-RO" sz="1200" noProof="0" dirty="0">
            <a:solidFill>
              <a:schemeClr val="bg1"/>
            </a:solidFill>
            <a:latin typeface="+mj-lt"/>
            <a:hlinkClick xmlns:r="http://schemas.openxmlformats.org/officeDocument/2006/relationships" r:id="rId3">
              <a:extLst>
                <a:ext uri="{A12FA001-AC4F-418D-AE19-62706E023703}">
                  <ahyp:hlinkClr xmlns:ahyp="http://schemas.microsoft.com/office/drawing/2018/hyperlinkcolor" val="tx"/>
                </a:ext>
              </a:extLst>
            </a:hlinkClick>
          </a:endParaRPr>
        </a:p>
        <a:p>
          <a:pPr rtl="0"/>
          <a:r>
            <a:rPr lang="ro-RO" sz="1200" noProof="0" dirty="0">
              <a:solidFill>
                <a:schemeClr val="bg1"/>
              </a:solidFill>
              <a:latin typeface="+mj-lt"/>
              <a:hlinkClick xmlns:r="http://schemas.openxmlformats.org/officeDocument/2006/relationships" r:id="rId3">
                <a:extLst>
                  <a:ext uri="{A12FA001-AC4F-418D-AE19-62706E023703}">
                    <ahyp:hlinkClr xmlns:ahyp="http://schemas.microsoft.com/office/drawing/2018/hyperlinkcolor" val="tx"/>
                  </a:ext>
                </a:extLst>
              </a:hlinkClick>
            </a:rPr>
            <a:t>https://www.travelgirls.ro/noutati/discovereu-uniunea-europeana-calatorii-gratuite-tineri-romania.html</a:t>
          </a:r>
          <a:endParaRPr lang="ro-RO" sz="1200" noProof="0" dirty="0">
            <a:solidFill>
              <a:schemeClr val="bg1"/>
            </a:solidFill>
            <a:latin typeface="+mj-lt"/>
          </a:endParaRPr>
        </a:p>
        <a:p>
          <a:pPr rtl="0"/>
          <a:endParaRPr lang="ro-RO" sz="1200" noProof="0" dirty="0">
            <a:solidFill>
              <a:schemeClr val="bg1"/>
            </a:solidFill>
            <a:latin typeface="+mj-lt"/>
          </a:endParaRPr>
        </a:p>
        <a:p>
          <a:pPr rtl="0"/>
          <a:r>
            <a:rPr lang="ro-RO" sz="1200" noProof="0" dirty="0">
              <a:solidFill>
                <a:schemeClr val="bg1"/>
              </a:solidFill>
              <a:latin typeface="+mj-lt"/>
              <a:hlinkClick xmlns:r="http://schemas.openxmlformats.org/officeDocument/2006/relationships" r:id="rId4">
                <a:extLst>
                  <a:ext uri="{A12FA001-AC4F-418D-AE19-62706E023703}">
                    <ahyp:hlinkClr xmlns:ahyp="http://schemas.microsoft.com/office/drawing/2018/hyperlinkcolor" val="tx"/>
                  </a:ext>
                </a:extLst>
              </a:hlinkClick>
            </a:rPr>
            <a:t>https://europa.eu/youth/discovereu_ro</a:t>
          </a:r>
          <a:r>
            <a:rPr lang="ro-RO" sz="1200" noProof="0" dirty="0">
              <a:solidFill>
                <a:schemeClr val="bg1"/>
              </a:solidFill>
              <a:latin typeface="+mj-lt"/>
            </a:rPr>
            <a:t>  </a:t>
          </a:r>
        </a:p>
        <a:p>
          <a:pPr rtl="0"/>
          <a:endParaRPr lang="ro-RO" sz="1200" noProof="0" dirty="0">
            <a:solidFill>
              <a:schemeClr val="bg1"/>
            </a:solidFill>
            <a:latin typeface="+mj-lt"/>
          </a:endParaRPr>
        </a:p>
        <a:p>
          <a:pPr rtl="0"/>
          <a:r>
            <a:rPr lang="ro-RO" sz="1200" noProof="0" dirty="0">
              <a:solidFill>
                <a:schemeClr val="bg1"/>
              </a:solidFill>
              <a:latin typeface="+mj-lt"/>
              <a:hlinkClick xmlns:r="http://schemas.openxmlformats.org/officeDocument/2006/relationships" r:id="rId5">
                <a:extLst>
                  <a:ext uri="{A12FA001-AC4F-418D-AE19-62706E023703}">
                    <ahyp:hlinkClr xmlns:ahyp="http://schemas.microsoft.com/office/drawing/2018/hyperlinkcolor" val="tx"/>
                  </a:ext>
                </a:extLst>
              </a:hlinkClick>
            </a:rPr>
            <a:t>https://stirileprotv.ro/stiri/travel/programul-european-care-le-permite-tinerilor-de-18-ani-sa-calatoreasca-in-europa-cu-trenul.html</a:t>
          </a:r>
          <a:r>
            <a:rPr lang="ro-RO" sz="1200" noProof="0" dirty="0">
              <a:solidFill>
                <a:schemeClr val="bg1"/>
              </a:solidFill>
              <a:latin typeface="+mj-lt"/>
            </a:rPr>
            <a:t> </a:t>
          </a:r>
        </a:p>
        <a:p>
          <a:pPr rtl="0"/>
          <a:endParaRPr lang="ro-RO" sz="1200" noProof="0" dirty="0">
            <a:solidFill>
              <a:schemeClr val="bg1"/>
            </a:solidFill>
            <a:latin typeface="+mj-lt"/>
          </a:endParaRPr>
        </a:p>
      </dgm:t>
    </dgm:pt>
    <dgm:pt modelId="{A6ED60EB-BF55-4476-9F3C-F541A215B1ED}" type="parTrans" cxnId="{2A1AAEC3-3224-45DF-B6CD-CCB51AADA4F5}">
      <dgm:prSet/>
      <dgm:spPr/>
      <dgm:t>
        <a:bodyPr/>
        <a:lstStyle/>
        <a:p>
          <a:endParaRPr lang="en-GB"/>
        </a:p>
      </dgm:t>
    </dgm:pt>
    <dgm:pt modelId="{9C1C90C3-D2F9-442E-A5C5-391C4C2AC690}" type="sibTrans" cxnId="{2A1AAEC3-3224-45DF-B6CD-CCB51AADA4F5}">
      <dgm:prSet/>
      <dgm:spPr/>
      <dgm:t>
        <a:bodyPr/>
        <a:lstStyle/>
        <a:p>
          <a:endParaRPr lang="en-GB"/>
        </a:p>
      </dgm:t>
    </dgm:pt>
    <dgm:pt modelId="{7FEA251A-1285-48EE-ABDB-A934B120E48C}">
      <dgm:prSet/>
      <dgm:spPr/>
      <dgm:t>
        <a:bodyPr/>
        <a:lstStyle/>
        <a:p>
          <a:pPr rtl="0"/>
          <a:r>
            <a:rPr lang="ro-RO" b="1" i="0" dirty="0"/>
            <a:t>Portalul european pentru tineret</a:t>
          </a:r>
        </a:p>
        <a:p>
          <a:pPr rtl="0"/>
          <a:r>
            <a:rPr lang="ro-RO" noProof="0" dirty="0">
              <a:latin typeface="+mj-lt"/>
            </a:rPr>
            <a:t>https://europa.eu/youth/EU_ro</a:t>
          </a:r>
        </a:p>
      </dgm:t>
    </dgm:pt>
    <dgm:pt modelId="{57A8D56A-0D0D-4A99-B9B2-1D8A3795CE52}" type="parTrans" cxnId="{13172C1E-324A-4BE7-B36B-F6B72704D186}">
      <dgm:prSet/>
      <dgm:spPr/>
      <dgm:t>
        <a:bodyPr/>
        <a:lstStyle/>
        <a:p>
          <a:endParaRPr lang="en-GB"/>
        </a:p>
      </dgm:t>
    </dgm:pt>
    <dgm:pt modelId="{AEC5C526-8716-4A48-8DCF-7E799BB3EA12}" type="sibTrans" cxnId="{13172C1E-324A-4BE7-B36B-F6B72704D186}">
      <dgm:prSet/>
      <dgm:spPr/>
      <dgm:t>
        <a:bodyPr/>
        <a:lstStyle/>
        <a:p>
          <a:endParaRPr lang="en-GB"/>
        </a:p>
      </dgm:t>
    </dgm:pt>
    <dgm:pt modelId="{4F9CB28B-540D-426A-BC48-F0AFA9635639}">
      <dgm:prSet custT="1"/>
      <dgm:spPr>
        <a:effectLst/>
      </dgm:spPr>
      <dgm:t>
        <a:bodyPr/>
        <a:lstStyle/>
        <a:p>
          <a:pPr rtl="0"/>
          <a:r>
            <a:rPr lang="ro-RO" sz="2000" noProof="0" dirty="0">
              <a:latin typeface="+mj-lt"/>
            </a:rPr>
            <a:t>C</a:t>
          </a:r>
          <a:r>
            <a:rPr lang="en-US" sz="2000" noProof="0" dirty="0">
              <a:latin typeface="+mj-lt"/>
            </a:rPr>
            <a:t>e </a:t>
          </a:r>
          <a:r>
            <a:rPr lang="ro-RO" sz="2000" noProof="0" dirty="0">
              <a:latin typeface="+mj-lt"/>
            </a:rPr>
            <a:t>țară membră a UE ți-ar plăcea să vizitezi</a:t>
          </a:r>
          <a:r>
            <a:rPr lang="en-US" sz="2000" noProof="0" dirty="0">
              <a:latin typeface="+mj-lt"/>
            </a:rPr>
            <a:t>?</a:t>
          </a:r>
          <a:endParaRPr lang="ro-RO" sz="2000" noProof="0" dirty="0">
            <a:latin typeface="+mj-lt"/>
          </a:endParaRPr>
        </a:p>
        <a:p>
          <a:pPr rtl="0"/>
          <a:r>
            <a:rPr lang="en-US" sz="2000" b="0" i="0" dirty="0"/>
            <a:t>The Official Travel Portal of Europe</a:t>
          </a:r>
          <a:endParaRPr lang="ro-RO" sz="2000" noProof="0" dirty="0">
            <a:latin typeface="+mj-lt"/>
          </a:endParaRPr>
        </a:p>
        <a:p>
          <a:pPr rtl="0"/>
          <a:r>
            <a:rPr lang="ro-RO" sz="2000" noProof="0" dirty="0">
              <a:solidFill>
                <a:schemeClr val="bg1"/>
              </a:solidFill>
              <a:latin typeface="+mj-lt"/>
              <a:hlinkClick xmlns:r="http://schemas.openxmlformats.org/officeDocument/2006/relationships" r:id="rId6">
                <a:extLst>
                  <a:ext uri="{A12FA001-AC4F-418D-AE19-62706E023703}">
                    <ahyp:hlinkClr xmlns:ahyp="http://schemas.microsoft.com/office/drawing/2018/hyperlinkcolor" val="tx"/>
                  </a:ext>
                </a:extLst>
              </a:hlinkClick>
            </a:rPr>
            <a:t>https://visiteurope.com/en/</a:t>
          </a:r>
          <a:r>
            <a:rPr lang="ro-RO" sz="2000" noProof="0" dirty="0">
              <a:solidFill>
                <a:schemeClr val="bg1"/>
              </a:solidFill>
              <a:latin typeface="+mj-lt"/>
            </a:rPr>
            <a:t> </a:t>
          </a:r>
        </a:p>
      </dgm:t>
    </dgm:pt>
    <dgm:pt modelId="{42576987-7C70-47B2-B8E5-8A5B55F865CD}" type="parTrans" cxnId="{4314D500-CB12-43B9-AECC-AA5021EEEBC5}">
      <dgm:prSet/>
      <dgm:spPr/>
      <dgm:t>
        <a:bodyPr/>
        <a:lstStyle/>
        <a:p>
          <a:endParaRPr lang="en-GB"/>
        </a:p>
      </dgm:t>
    </dgm:pt>
    <dgm:pt modelId="{D9F8E5A0-DF3F-452F-B356-FD1325177A95}" type="sibTrans" cxnId="{4314D500-CB12-43B9-AECC-AA5021EEEBC5}">
      <dgm:prSet/>
      <dgm:spPr/>
      <dgm:t>
        <a:bodyPr/>
        <a:lstStyle/>
        <a:p>
          <a:endParaRPr lang="en-GB"/>
        </a:p>
      </dgm:t>
    </dgm:pt>
    <dgm:pt modelId="{5A7B84AF-474C-42BD-949F-58A077582F5B}">
      <dgm:prSet custT="1"/>
      <dgm:spPr/>
      <dgm:t>
        <a:bodyPr/>
        <a:lstStyle/>
        <a:p>
          <a:pPr rtl="0"/>
          <a:r>
            <a:rPr lang="en-US" sz="2000" noProof="0" dirty="0">
              <a:latin typeface="+mj-lt"/>
            </a:rPr>
            <a:t>Ți-ar plăcea să studiezi în străinătate într-o </a:t>
          </a:r>
          <a:r>
            <a:rPr lang="en-US" sz="2000" noProof="0" dirty="0" err="1">
              <a:latin typeface="+mj-lt"/>
            </a:rPr>
            <a:t>zi</a:t>
          </a:r>
          <a:r>
            <a:rPr lang="en-US" sz="2000" noProof="0" dirty="0">
              <a:latin typeface="+mj-lt"/>
            </a:rPr>
            <a:t>?</a:t>
          </a:r>
          <a:r>
            <a:rPr lang="ro-RO" sz="2000" noProof="0" dirty="0">
              <a:latin typeface="+mj-lt"/>
            </a:rPr>
            <a:t> </a:t>
          </a:r>
        </a:p>
        <a:p>
          <a:pPr rtl="0"/>
          <a:r>
            <a:rPr lang="ro-RO" sz="2000" noProof="0" dirty="0">
              <a:latin typeface="+mj-lt"/>
            </a:rPr>
            <a:t>Erasmus+</a:t>
          </a:r>
        </a:p>
        <a:p>
          <a:pPr rtl="0"/>
          <a:r>
            <a:rPr lang="ro-RO" sz="1200" noProof="0" dirty="0">
              <a:solidFill>
                <a:schemeClr val="bg1"/>
              </a:solidFill>
              <a:latin typeface="+mj-lt"/>
              <a:hlinkClick xmlns:r="http://schemas.openxmlformats.org/officeDocument/2006/relationships" r:id="rId7">
                <a:extLst>
                  <a:ext uri="{A12FA001-AC4F-418D-AE19-62706E023703}">
                    <ahyp:hlinkClr xmlns:ahyp="http://schemas.microsoft.com/office/drawing/2018/hyperlinkcolor" val="tx"/>
                  </a:ext>
                </a:extLst>
              </a:hlinkClick>
            </a:rPr>
            <a:t>http://ec.europa.eu/programmes/erasmus-plus/about_ro</a:t>
          </a:r>
          <a:endParaRPr lang="ro-RO" sz="1200" noProof="0" dirty="0">
            <a:solidFill>
              <a:schemeClr val="bg1"/>
            </a:solidFill>
            <a:latin typeface="+mj-lt"/>
          </a:endParaRPr>
        </a:p>
        <a:p>
          <a:pPr rtl="0"/>
          <a:r>
            <a:rPr lang="ro-RO" sz="1200" noProof="0" dirty="0">
              <a:solidFill>
                <a:schemeClr val="bg1"/>
              </a:solidFill>
              <a:latin typeface="+mj-lt"/>
              <a:hlinkClick xmlns:r="http://schemas.openxmlformats.org/officeDocument/2006/relationships" r:id="rId8">
                <a:extLst>
                  <a:ext uri="{A12FA001-AC4F-418D-AE19-62706E023703}">
                    <ahyp:hlinkClr xmlns:ahyp="http://schemas.microsoft.com/office/drawing/2018/hyperlinkcolor" val="tx"/>
                  </a:ext>
                </a:extLst>
              </a:hlinkClick>
            </a:rPr>
            <a:t>https://lewebpedagogique.com/epashcc/65-2/</a:t>
          </a:r>
          <a:r>
            <a:rPr lang="ro-RO" sz="1200" noProof="0" dirty="0">
              <a:solidFill>
                <a:schemeClr val="bg1"/>
              </a:solidFill>
              <a:latin typeface="+mj-lt"/>
            </a:rPr>
            <a:t>  </a:t>
          </a:r>
        </a:p>
      </dgm:t>
    </dgm:pt>
    <dgm:pt modelId="{0A408231-999D-4B7C-99AD-4B9F4DC6FA8D}" type="parTrans" cxnId="{4CB21E6A-B03A-4A4F-8601-4FDA79EBB4EE}">
      <dgm:prSet/>
      <dgm:spPr/>
      <dgm:t>
        <a:bodyPr/>
        <a:lstStyle/>
        <a:p>
          <a:endParaRPr lang="en-GB"/>
        </a:p>
      </dgm:t>
    </dgm:pt>
    <dgm:pt modelId="{F2AC00A6-DC0D-4BE6-B7CE-18CAD64B7377}" type="sibTrans" cxnId="{4CB21E6A-B03A-4A4F-8601-4FDA79EBB4EE}">
      <dgm:prSet/>
      <dgm:spPr/>
      <dgm:t>
        <a:bodyPr/>
        <a:lstStyle/>
        <a:p>
          <a:endParaRPr lang="en-GB"/>
        </a:p>
      </dgm:t>
    </dgm:pt>
    <dgm:pt modelId="{64919817-1CC6-42B0-9E51-A17D42F62728}" type="pres">
      <dgm:prSet presAssocID="{03EEB54F-7D9B-4164-8DAC-96F252BF2234}" presName="cycle" presStyleCnt="0">
        <dgm:presLayoutVars>
          <dgm:dir/>
          <dgm:resizeHandles val="exact"/>
        </dgm:presLayoutVars>
      </dgm:prSet>
      <dgm:spPr/>
    </dgm:pt>
    <dgm:pt modelId="{9A733B39-B1E0-48C4-BE01-2A68ACC25133}" type="pres">
      <dgm:prSet presAssocID="{1A3AF1BE-DEF8-49DE-BE80-636308971F0C}" presName="node" presStyleLbl="node1" presStyleIdx="0" presStyleCnt="5" custScaleX="94893" custScaleY="215558" custRadScaleRad="81117" custRadScaleInc="32727">
        <dgm:presLayoutVars>
          <dgm:bulletEnabled val="1"/>
        </dgm:presLayoutVars>
      </dgm:prSet>
      <dgm:spPr/>
    </dgm:pt>
    <dgm:pt modelId="{A4BCC096-5C5F-4435-B89A-AD392C6DED4E}" type="pres">
      <dgm:prSet presAssocID="{1A3AF1BE-DEF8-49DE-BE80-636308971F0C}" presName="spNode" presStyleCnt="0"/>
      <dgm:spPr/>
    </dgm:pt>
    <dgm:pt modelId="{BF488216-C583-413A-ADD1-3DB0D13F1C65}" type="pres">
      <dgm:prSet presAssocID="{1C283D34-1B1D-4FC5-AED4-FAEAEE614636}" presName="sibTrans" presStyleLbl="sibTrans1D1" presStyleIdx="0" presStyleCnt="5"/>
      <dgm:spPr/>
    </dgm:pt>
    <dgm:pt modelId="{1ED01FAB-7A19-4CE0-BDD0-A86ACB76C92B}" type="pres">
      <dgm:prSet presAssocID="{23A0AFA1-ED1C-475C-9622-5E6006F9859B}" presName="node" presStyleLbl="node1" presStyleIdx="1" presStyleCnt="5" custScaleX="124653" custScaleY="468061" custRadScaleRad="138261" custRadScaleInc="-5090">
        <dgm:presLayoutVars>
          <dgm:bulletEnabled val="1"/>
        </dgm:presLayoutVars>
      </dgm:prSet>
      <dgm:spPr/>
    </dgm:pt>
    <dgm:pt modelId="{98056C58-0562-4C4B-A18E-A5766CE01B0D}" type="pres">
      <dgm:prSet presAssocID="{23A0AFA1-ED1C-475C-9622-5E6006F9859B}" presName="spNode" presStyleCnt="0"/>
      <dgm:spPr/>
    </dgm:pt>
    <dgm:pt modelId="{F3D453A6-69E4-491F-B67E-FDD15A768924}" type="pres">
      <dgm:prSet presAssocID="{9C1C90C3-D2F9-442E-A5C5-391C4C2AC690}" presName="sibTrans" presStyleLbl="sibTrans1D1" presStyleIdx="1" presStyleCnt="5"/>
      <dgm:spPr/>
    </dgm:pt>
    <dgm:pt modelId="{4F3DBF8D-F74A-468E-8281-8A60E57A8312}" type="pres">
      <dgm:prSet presAssocID="{7FEA251A-1285-48EE-ABDB-A934B120E48C}" presName="node" presStyleLbl="node1" presStyleIdx="2" presStyleCnt="5" custScaleX="178085" custScaleY="91178" custRadScaleRad="49539" custRadScaleInc="75752">
        <dgm:presLayoutVars>
          <dgm:bulletEnabled val="1"/>
        </dgm:presLayoutVars>
      </dgm:prSet>
      <dgm:spPr/>
    </dgm:pt>
    <dgm:pt modelId="{04AA2CAB-9EE5-4842-A88A-0DCDA5020130}" type="pres">
      <dgm:prSet presAssocID="{7FEA251A-1285-48EE-ABDB-A934B120E48C}" presName="spNode" presStyleCnt="0"/>
      <dgm:spPr/>
    </dgm:pt>
    <dgm:pt modelId="{4C7A6983-3FD5-4159-93DD-DBC9EF736ACF}" type="pres">
      <dgm:prSet presAssocID="{AEC5C526-8716-4A48-8DCF-7E799BB3EA12}" presName="sibTrans" presStyleLbl="sibTrans1D1" presStyleIdx="2" presStyleCnt="5"/>
      <dgm:spPr/>
    </dgm:pt>
    <dgm:pt modelId="{618CE124-AE97-4631-915A-FF87FA513323}" type="pres">
      <dgm:prSet presAssocID="{4F9CB28B-540D-426A-BC48-F0AFA9635639}" presName="node" presStyleLbl="node1" presStyleIdx="3" presStyleCnt="5" custScaleX="109218" custScaleY="196315" custRadScaleRad="139805" custRadScaleInc="371767">
        <dgm:presLayoutVars>
          <dgm:bulletEnabled val="1"/>
        </dgm:presLayoutVars>
      </dgm:prSet>
      <dgm:spPr/>
    </dgm:pt>
    <dgm:pt modelId="{72FC0DDD-C890-4C7A-BF9D-B1912336CB07}" type="pres">
      <dgm:prSet presAssocID="{4F9CB28B-540D-426A-BC48-F0AFA9635639}" presName="spNode" presStyleCnt="0"/>
      <dgm:spPr/>
    </dgm:pt>
    <dgm:pt modelId="{C42D81CE-A93E-4F57-974D-3C7165EE1DAE}" type="pres">
      <dgm:prSet presAssocID="{D9F8E5A0-DF3F-452F-B356-FD1325177A95}" presName="sibTrans" presStyleLbl="sibTrans1D1" presStyleIdx="3" presStyleCnt="5"/>
      <dgm:spPr/>
    </dgm:pt>
    <dgm:pt modelId="{E0969AD0-18F1-47F8-9D2F-3CCCDB910A12}" type="pres">
      <dgm:prSet presAssocID="{5A7B84AF-474C-42BD-949F-58A077582F5B}" presName="node" presStyleLbl="node1" presStyleIdx="4" presStyleCnt="5" custScaleY="215508" custRadScaleRad="119614" custRadScaleInc="-156830">
        <dgm:presLayoutVars>
          <dgm:bulletEnabled val="1"/>
        </dgm:presLayoutVars>
      </dgm:prSet>
      <dgm:spPr/>
    </dgm:pt>
    <dgm:pt modelId="{3B99D64D-7395-4C90-8A1D-D78085E9BE83}" type="pres">
      <dgm:prSet presAssocID="{5A7B84AF-474C-42BD-949F-58A077582F5B}" presName="spNode" presStyleCnt="0"/>
      <dgm:spPr/>
    </dgm:pt>
    <dgm:pt modelId="{37F088F3-04F8-423A-8A55-34D8F9B56734}" type="pres">
      <dgm:prSet presAssocID="{F2AC00A6-DC0D-4BE6-B7CE-18CAD64B7377}" presName="sibTrans" presStyleLbl="sibTrans1D1" presStyleIdx="4" presStyleCnt="5"/>
      <dgm:spPr/>
    </dgm:pt>
  </dgm:ptLst>
  <dgm:cxnLst>
    <dgm:cxn modelId="{4314D500-CB12-43B9-AECC-AA5021EEEBC5}" srcId="{03EEB54F-7D9B-4164-8DAC-96F252BF2234}" destId="{4F9CB28B-540D-426A-BC48-F0AFA9635639}" srcOrd="3" destOrd="0" parTransId="{42576987-7C70-47B2-B8E5-8A5B55F865CD}" sibTransId="{D9F8E5A0-DF3F-452F-B356-FD1325177A95}"/>
    <dgm:cxn modelId="{13172C1E-324A-4BE7-B36B-F6B72704D186}" srcId="{03EEB54F-7D9B-4164-8DAC-96F252BF2234}" destId="{7FEA251A-1285-48EE-ABDB-A934B120E48C}" srcOrd="2" destOrd="0" parTransId="{57A8D56A-0D0D-4A99-B9B2-1D8A3795CE52}" sibTransId="{AEC5C526-8716-4A48-8DCF-7E799BB3EA12}"/>
    <dgm:cxn modelId="{F8A6F422-0D76-420C-B9E7-9C12D41DBD7B}" srcId="{03EEB54F-7D9B-4164-8DAC-96F252BF2234}" destId="{1A3AF1BE-DEF8-49DE-BE80-636308971F0C}" srcOrd="0" destOrd="0" parTransId="{61CDDF7C-DAD9-48B2-89D1-61FB94F33C9F}" sibTransId="{1C283D34-1B1D-4FC5-AED4-FAEAEE614636}"/>
    <dgm:cxn modelId="{1AEEAF23-F3AF-4EE9-9030-F9018E84583B}" type="presOf" srcId="{5A7B84AF-474C-42BD-949F-58A077582F5B}" destId="{E0969AD0-18F1-47F8-9D2F-3CCCDB910A12}" srcOrd="0" destOrd="0" presId="urn:microsoft.com/office/officeart/2005/8/layout/cycle6"/>
    <dgm:cxn modelId="{D433D428-D7F9-495C-BEDC-0F0A62A61A1D}" type="presOf" srcId="{03EEB54F-7D9B-4164-8DAC-96F252BF2234}" destId="{64919817-1CC6-42B0-9E51-A17D42F62728}" srcOrd="0" destOrd="0" presId="urn:microsoft.com/office/officeart/2005/8/layout/cycle6"/>
    <dgm:cxn modelId="{4D474A5B-D511-449A-96D9-B01101CBEE27}" type="presOf" srcId="{1A3AF1BE-DEF8-49DE-BE80-636308971F0C}" destId="{9A733B39-B1E0-48C4-BE01-2A68ACC25133}" srcOrd="0" destOrd="0" presId="urn:microsoft.com/office/officeart/2005/8/layout/cycle6"/>
    <dgm:cxn modelId="{31C84162-5032-454F-8B1B-E96226A548E8}" type="presOf" srcId="{D9F8E5A0-DF3F-452F-B356-FD1325177A95}" destId="{C42D81CE-A93E-4F57-974D-3C7165EE1DAE}" srcOrd="0" destOrd="0" presId="urn:microsoft.com/office/officeart/2005/8/layout/cycle6"/>
    <dgm:cxn modelId="{FC753F46-CA93-443F-A494-A09099E638E0}" type="presOf" srcId="{4F9CB28B-540D-426A-BC48-F0AFA9635639}" destId="{618CE124-AE97-4631-915A-FF87FA513323}" srcOrd="0" destOrd="0" presId="urn:microsoft.com/office/officeart/2005/8/layout/cycle6"/>
    <dgm:cxn modelId="{4CB21E6A-B03A-4A4F-8601-4FDA79EBB4EE}" srcId="{03EEB54F-7D9B-4164-8DAC-96F252BF2234}" destId="{5A7B84AF-474C-42BD-949F-58A077582F5B}" srcOrd="4" destOrd="0" parTransId="{0A408231-999D-4B7C-99AD-4B9F4DC6FA8D}" sibTransId="{F2AC00A6-DC0D-4BE6-B7CE-18CAD64B7377}"/>
    <dgm:cxn modelId="{68AC4F97-29F9-4126-B73B-3CF6A4E38C1A}" type="presOf" srcId="{7FEA251A-1285-48EE-ABDB-A934B120E48C}" destId="{4F3DBF8D-F74A-468E-8281-8A60E57A8312}" srcOrd="0" destOrd="0" presId="urn:microsoft.com/office/officeart/2005/8/layout/cycle6"/>
    <dgm:cxn modelId="{65D56DAF-4A36-48F4-A30A-FD1888C80068}" type="presOf" srcId="{AEC5C526-8716-4A48-8DCF-7E799BB3EA12}" destId="{4C7A6983-3FD5-4159-93DD-DBC9EF736ACF}" srcOrd="0" destOrd="0" presId="urn:microsoft.com/office/officeart/2005/8/layout/cycle6"/>
    <dgm:cxn modelId="{DB5262C3-5B4E-4148-A946-8D64EF4FD2C2}" type="presOf" srcId="{1C283D34-1B1D-4FC5-AED4-FAEAEE614636}" destId="{BF488216-C583-413A-ADD1-3DB0D13F1C65}" srcOrd="0" destOrd="0" presId="urn:microsoft.com/office/officeart/2005/8/layout/cycle6"/>
    <dgm:cxn modelId="{2A1AAEC3-3224-45DF-B6CD-CCB51AADA4F5}" srcId="{03EEB54F-7D9B-4164-8DAC-96F252BF2234}" destId="{23A0AFA1-ED1C-475C-9622-5E6006F9859B}" srcOrd="1" destOrd="0" parTransId="{A6ED60EB-BF55-4476-9F3C-F541A215B1ED}" sibTransId="{9C1C90C3-D2F9-442E-A5C5-391C4C2AC690}"/>
    <dgm:cxn modelId="{6B8310D6-56BD-4D95-9B8B-D966BDF68A2D}" type="presOf" srcId="{23A0AFA1-ED1C-475C-9622-5E6006F9859B}" destId="{1ED01FAB-7A19-4CE0-BDD0-A86ACB76C92B}" srcOrd="0" destOrd="0" presId="urn:microsoft.com/office/officeart/2005/8/layout/cycle6"/>
    <dgm:cxn modelId="{F25A73EA-2A82-4126-991B-8C55BAA31B14}" type="presOf" srcId="{9C1C90C3-D2F9-442E-A5C5-391C4C2AC690}" destId="{F3D453A6-69E4-491F-B67E-FDD15A768924}" srcOrd="0" destOrd="0" presId="urn:microsoft.com/office/officeart/2005/8/layout/cycle6"/>
    <dgm:cxn modelId="{3285D6FF-4EE2-4678-B4EE-D408667D36B0}" type="presOf" srcId="{F2AC00A6-DC0D-4BE6-B7CE-18CAD64B7377}" destId="{37F088F3-04F8-423A-8A55-34D8F9B56734}" srcOrd="0" destOrd="0" presId="urn:microsoft.com/office/officeart/2005/8/layout/cycle6"/>
    <dgm:cxn modelId="{A95BF6D0-D077-452E-9141-236E0149F70B}" type="presParOf" srcId="{64919817-1CC6-42B0-9E51-A17D42F62728}" destId="{9A733B39-B1E0-48C4-BE01-2A68ACC25133}" srcOrd="0" destOrd="0" presId="urn:microsoft.com/office/officeart/2005/8/layout/cycle6"/>
    <dgm:cxn modelId="{EAE1F1D6-67C6-44A9-A906-0181681EA4B0}" type="presParOf" srcId="{64919817-1CC6-42B0-9E51-A17D42F62728}" destId="{A4BCC096-5C5F-4435-B89A-AD392C6DED4E}" srcOrd="1" destOrd="0" presId="urn:microsoft.com/office/officeart/2005/8/layout/cycle6"/>
    <dgm:cxn modelId="{A0984A6B-D0F5-4BB7-89A2-FC4B553941D9}" type="presParOf" srcId="{64919817-1CC6-42B0-9E51-A17D42F62728}" destId="{BF488216-C583-413A-ADD1-3DB0D13F1C65}" srcOrd="2" destOrd="0" presId="urn:microsoft.com/office/officeart/2005/8/layout/cycle6"/>
    <dgm:cxn modelId="{D03BB82B-17F5-4870-9AB2-3592034E26D0}" type="presParOf" srcId="{64919817-1CC6-42B0-9E51-A17D42F62728}" destId="{1ED01FAB-7A19-4CE0-BDD0-A86ACB76C92B}" srcOrd="3" destOrd="0" presId="urn:microsoft.com/office/officeart/2005/8/layout/cycle6"/>
    <dgm:cxn modelId="{36103116-B97D-4566-B8F1-F5253ED928B9}" type="presParOf" srcId="{64919817-1CC6-42B0-9E51-A17D42F62728}" destId="{98056C58-0562-4C4B-A18E-A5766CE01B0D}" srcOrd="4" destOrd="0" presId="urn:microsoft.com/office/officeart/2005/8/layout/cycle6"/>
    <dgm:cxn modelId="{EA37E006-6EFC-4F4C-8F1A-FEC2F78AFBC7}" type="presParOf" srcId="{64919817-1CC6-42B0-9E51-A17D42F62728}" destId="{F3D453A6-69E4-491F-B67E-FDD15A768924}" srcOrd="5" destOrd="0" presId="urn:microsoft.com/office/officeart/2005/8/layout/cycle6"/>
    <dgm:cxn modelId="{83A3974C-ACF3-43FA-AC93-E427888E0F8D}" type="presParOf" srcId="{64919817-1CC6-42B0-9E51-A17D42F62728}" destId="{4F3DBF8D-F74A-468E-8281-8A60E57A8312}" srcOrd="6" destOrd="0" presId="urn:microsoft.com/office/officeart/2005/8/layout/cycle6"/>
    <dgm:cxn modelId="{AEE59633-8988-49B7-8127-06D06F24E3B5}" type="presParOf" srcId="{64919817-1CC6-42B0-9E51-A17D42F62728}" destId="{04AA2CAB-9EE5-4842-A88A-0DCDA5020130}" srcOrd="7" destOrd="0" presId="urn:microsoft.com/office/officeart/2005/8/layout/cycle6"/>
    <dgm:cxn modelId="{19F93E24-1F7A-4460-A885-E331CE09CFA8}" type="presParOf" srcId="{64919817-1CC6-42B0-9E51-A17D42F62728}" destId="{4C7A6983-3FD5-4159-93DD-DBC9EF736ACF}" srcOrd="8" destOrd="0" presId="urn:microsoft.com/office/officeart/2005/8/layout/cycle6"/>
    <dgm:cxn modelId="{6A1EF0E9-C179-4B6C-AD3B-202F8189FC02}" type="presParOf" srcId="{64919817-1CC6-42B0-9E51-A17D42F62728}" destId="{618CE124-AE97-4631-915A-FF87FA513323}" srcOrd="9" destOrd="0" presId="urn:microsoft.com/office/officeart/2005/8/layout/cycle6"/>
    <dgm:cxn modelId="{A57FEB04-3A2C-4542-951A-9AE282597B73}" type="presParOf" srcId="{64919817-1CC6-42B0-9E51-A17D42F62728}" destId="{72FC0DDD-C890-4C7A-BF9D-B1912336CB07}" srcOrd="10" destOrd="0" presId="urn:microsoft.com/office/officeart/2005/8/layout/cycle6"/>
    <dgm:cxn modelId="{A40C6217-C576-45A2-A479-00B43095A89D}" type="presParOf" srcId="{64919817-1CC6-42B0-9E51-A17D42F62728}" destId="{C42D81CE-A93E-4F57-974D-3C7165EE1DAE}" srcOrd="11" destOrd="0" presId="urn:microsoft.com/office/officeart/2005/8/layout/cycle6"/>
    <dgm:cxn modelId="{149A49E7-D027-4A9E-930F-111BCBAC44D7}" type="presParOf" srcId="{64919817-1CC6-42B0-9E51-A17D42F62728}" destId="{E0969AD0-18F1-47F8-9D2F-3CCCDB910A12}" srcOrd="12" destOrd="0" presId="urn:microsoft.com/office/officeart/2005/8/layout/cycle6"/>
    <dgm:cxn modelId="{C60D587D-099E-44A1-AD13-5274FBD8ABF2}" type="presParOf" srcId="{64919817-1CC6-42B0-9E51-A17D42F62728}" destId="{3B99D64D-7395-4C90-8A1D-D78085E9BE83}" srcOrd="13" destOrd="0" presId="urn:microsoft.com/office/officeart/2005/8/layout/cycle6"/>
    <dgm:cxn modelId="{940FA49D-4F09-48F8-B824-90BFABDA2B62}" type="presParOf" srcId="{64919817-1CC6-42B0-9E51-A17D42F62728}" destId="{37F088F3-04F8-423A-8A55-34D8F9B56734}" srcOrd="14" destOrd="0" presId="urn:microsoft.com/office/officeart/2005/8/layout/cycle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B25BD32-C537-49F3-A749-CE76699F2F2B}" type="doc">
      <dgm:prSet loTypeId="urn:microsoft.com/office/officeart/2005/8/layout/venn1" loCatId="relationship" qsTypeId="urn:microsoft.com/office/officeart/2005/8/quickstyle/3d4" qsCatId="3D" csTypeId="urn:microsoft.com/office/officeart/2005/8/colors/accent1_2" csCatId="accent1" phldr="1"/>
      <dgm:spPr/>
      <dgm:t>
        <a:bodyPr/>
        <a:lstStyle/>
        <a:p>
          <a:endParaRPr lang="en-GB"/>
        </a:p>
      </dgm:t>
    </dgm:pt>
    <dgm:pt modelId="{2B5947AB-0DD6-4569-8482-E08729BD6314}">
      <dgm:prSet custT="1"/>
      <dgm:spPr/>
      <dgm:t>
        <a:bodyPr/>
        <a:lstStyle/>
        <a:p>
          <a:pPr rtl="0"/>
          <a:r>
            <a:rPr lang="en-GB" sz="1800" dirty="0">
              <a:latin typeface="+mj-lt"/>
            </a:rPr>
            <a:t>Contribuie la economisir</a:t>
          </a:r>
          <a:r>
            <a:rPr lang="ro-RO" sz="1800" dirty="0">
              <a:latin typeface="+mj-lt"/>
            </a:rPr>
            <a:t>e</a:t>
          </a:r>
          <a:r>
            <a:rPr lang="en-GB" sz="1800" dirty="0">
              <a:latin typeface="+mj-lt"/>
            </a:rPr>
            <a:t>a </a:t>
          </a:r>
          <a:r>
            <a:rPr lang="en-GB" sz="1800" dirty="0" err="1">
              <a:latin typeface="+mj-lt"/>
            </a:rPr>
            <a:t>energiei</a:t>
          </a:r>
          <a:endParaRPr lang="ro-RO" sz="1800" dirty="0">
            <a:latin typeface="+mj-lt"/>
          </a:endParaRPr>
        </a:p>
        <a:p>
          <a:pPr rtl="0"/>
          <a:r>
            <a:rPr lang="ro-RO" sz="1200" dirty="0">
              <a:latin typeface="+mj-lt"/>
              <a:hlinkClick xmlns:r="http://schemas.openxmlformats.org/officeDocument/2006/relationships" r:id="rId1"/>
            </a:rPr>
            <a:t>https://europa.eu/european-union/topics/energy_ro</a:t>
          </a:r>
          <a:r>
            <a:rPr lang="ro-RO" sz="1200" dirty="0">
              <a:latin typeface="+mj-lt"/>
            </a:rPr>
            <a:t> </a:t>
          </a:r>
        </a:p>
      </dgm:t>
    </dgm:pt>
    <dgm:pt modelId="{C7698D63-DEB3-4905-9EC1-A35691FF2DF7}" type="parTrans" cxnId="{9BC457F1-18B6-4F40-90E0-5791E9390B97}">
      <dgm:prSet/>
      <dgm:spPr/>
      <dgm:t>
        <a:bodyPr/>
        <a:lstStyle/>
        <a:p>
          <a:endParaRPr lang="en-GB"/>
        </a:p>
      </dgm:t>
    </dgm:pt>
    <dgm:pt modelId="{9174A51B-A545-4C66-8C31-6EF3A0C0BC35}" type="sibTrans" cxnId="{9BC457F1-18B6-4F40-90E0-5791E9390B97}">
      <dgm:prSet/>
      <dgm:spPr/>
      <dgm:t>
        <a:bodyPr/>
        <a:lstStyle/>
        <a:p>
          <a:endParaRPr lang="en-GB"/>
        </a:p>
      </dgm:t>
    </dgm:pt>
    <dgm:pt modelId="{8414FC79-60AA-46DB-B28F-446E73C81677}" type="pres">
      <dgm:prSet presAssocID="{3B25BD32-C537-49F3-A749-CE76699F2F2B}" presName="compositeShape" presStyleCnt="0">
        <dgm:presLayoutVars>
          <dgm:chMax val="7"/>
          <dgm:dir/>
          <dgm:resizeHandles val="exact"/>
        </dgm:presLayoutVars>
      </dgm:prSet>
      <dgm:spPr/>
    </dgm:pt>
    <dgm:pt modelId="{5AE6D8B4-4FB9-4A1A-A7FC-6EF59968C890}" type="pres">
      <dgm:prSet presAssocID="{2B5947AB-0DD6-4569-8482-E08729BD6314}" presName="circ1TxSh" presStyleLbl="vennNode1" presStyleIdx="0" presStyleCnt="1" custScaleX="112293" custLinFactNeighborX="7798" custLinFactNeighborY="-14544"/>
      <dgm:spPr/>
    </dgm:pt>
  </dgm:ptLst>
  <dgm:cxnLst>
    <dgm:cxn modelId="{4B6F68BF-1A14-4303-9A8F-B707B3AE6231}" type="presOf" srcId="{2B5947AB-0DD6-4569-8482-E08729BD6314}" destId="{5AE6D8B4-4FB9-4A1A-A7FC-6EF59968C890}" srcOrd="0" destOrd="0" presId="urn:microsoft.com/office/officeart/2005/8/layout/venn1"/>
    <dgm:cxn modelId="{9091EAD4-82BA-49A5-AD15-DD08315CBF2F}" type="presOf" srcId="{3B25BD32-C537-49F3-A749-CE76699F2F2B}" destId="{8414FC79-60AA-46DB-B28F-446E73C81677}" srcOrd="0" destOrd="0" presId="urn:microsoft.com/office/officeart/2005/8/layout/venn1"/>
    <dgm:cxn modelId="{9BC457F1-18B6-4F40-90E0-5791E9390B97}" srcId="{3B25BD32-C537-49F3-A749-CE76699F2F2B}" destId="{2B5947AB-0DD6-4569-8482-E08729BD6314}" srcOrd="0" destOrd="0" parTransId="{C7698D63-DEB3-4905-9EC1-A35691FF2DF7}" sibTransId="{9174A51B-A545-4C66-8C31-6EF3A0C0BC35}"/>
    <dgm:cxn modelId="{8AF678CD-5A6F-49AB-BD54-101254C2E3AF}" type="presParOf" srcId="{8414FC79-60AA-46DB-B28F-446E73C81677}" destId="{5AE6D8B4-4FB9-4A1A-A7FC-6EF59968C890}" srcOrd="0"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DD1B6CA-B608-44B2-932B-5D737AF8E613}" type="doc">
      <dgm:prSet loTypeId="urn:microsoft.com/office/officeart/2005/8/layout/venn1" loCatId="relationship" qsTypeId="urn:microsoft.com/office/officeart/2005/8/quickstyle/3d4" qsCatId="3D" csTypeId="urn:microsoft.com/office/officeart/2005/8/colors/accent1_2" csCatId="accent1" phldr="1"/>
      <dgm:spPr/>
      <dgm:t>
        <a:bodyPr/>
        <a:lstStyle/>
        <a:p>
          <a:endParaRPr lang="en-GB"/>
        </a:p>
      </dgm:t>
    </dgm:pt>
    <dgm:pt modelId="{089AAAEF-8740-4CE2-A3C9-CB9F1E575DA4}">
      <dgm:prSet custT="1"/>
      <dgm:spPr>
        <a:effectLst/>
      </dgm:spPr>
      <dgm:t>
        <a:bodyPr/>
        <a:lstStyle/>
        <a:p>
          <a:pPr rtl="0"/>
          <a:r>
            <a:rPr lang="en-GB" sz="1800" dirty="0">
              <a:latin typeface="+mj-lt"/>
            </a:rPr>
            <a:t>Protejează </a:t>
          </a:r>
          <a:r>
            <a:rPr lang="en-GB" sz="1800" dirty="0" err="1">
              <a:latin typeface="+mj-lt"/>
            </a:rPr>
            <a:t>mediul</a:t>
          </a:r>
          <a:r>
            <a:rPr lang="en-GB" sz="1800" dirty="0">
              <a:latin typeface="+mj-lt"/>
            </a:rPr>
            <a:t> </a:t>
          </a:r>
          <a:r>
            <a:rPr lang="en-GB" sz="1800" dirty="0" err="1">
              <a:latin typeface="+mj-lt"/>
            </a:rPr>
            <a:t>înconjurător</a:t>
          </a:r>
          <a:endParaRPr lang="ro-RO" sz="1800" dirty="0">
            <a:latin typeface="+mj-lt"/>
          </a:endParaRPr>
        </a:p>
        <a:p>
          <a:pPr rtl="0"/>
          <a:r>
            <a:rPr lang="ro-RO" sz="1200" dirty="0">
              <a:latin typeface="+mj-lt"/>
              <a:hlinkClick xmlns:r="http://schemas.openxmlformats.org/officeDocument/2006/relationships" r:id="rId1"/>
            </a:rPr>
            <a:t>https://europa.eu/european-union/topics/environment_ro</a:t>
          </a:r>
          <a:r>
            <a:rPr lang="ro-RO" sz="1200" dirty="0">
              <a:latin typeface="+mj-lt"/>
            </a:rPr>
            <a:t> </a:t>
          </a:r>
        </a:p>
      </dgm:t>
    </dgm:pt>
    <dgm:pt modelId="{4E0462E5-B3D2-44C8-9CC0-0441FA1B7C18}" type="parTrans" cxnId="{FCB5D54A-8378-4B36-831F-C29A5220E76A}">
      <dgm:prSet/>
      <dgm:spPr/>
      <dgm:t>
        <a:bodyPr/>
        <a:lstStyle/>
        <a:p>
          <a:endParaRPr lang="en-GB"/>
        </a:p>
      </dgm:t>
    </dgm:pt>
    <dgm:pt modelId="{FC9AF978-AA4F-4C9B-979D-850D8089482B}" type="sibTrans" cxnId="{FCB5D54A-8378-4B36-831F-C29A5220E76A}">
      <dgm:prSet/>
      <dgm:spPr/>
      <dgm:t>
        <a:bodyPr/>
        <a:lstStyle/>
        <a:p>
          <a:endParaRPr lang="en-GB"/>
        </a:p>
      </dgm:t>
    </dgm:pt>
    <dgm:pt modelId="{91D7FFF4-EDA7-44D0-B83C-92CCE8E4F509}" type="pres">
      <dgm:prSet presAssocID="{6DD1B6CA-B608-44B2-932B-5D737AF8E613}" presName="compositeShape" presStyleCnt="0">
        <dgm:presLayoutVars>
          <dgm:chMax val="7"/>
          <dgm:dir/>
          <dgm:resizeHandles val="exact"/>
        </dgm:presLayoutVars>
      </dgm:prSet>
      <dgm:spPr/>
    </dgm:pt>
    <dgm:pt modelId="{06325946-AE37-4A62-95BC-24B057776596}" type="pres">
      <dgm:prSet presAssocID="{089AAAEF-8740-4CE2-A3C9-CB9F1E575DA4}" presName="circ1TxSh" presStyleLbl="vennNode1" presStyleIdx="0" presStyleCnt="1"/>
      <dgm:spPr/>
    </dgm:pt>
  </dgm:ptLst>
  <dgm:cxnLst>
    <dgm:cxn modelId="{234A7C2D-BF6A-4071-ADA2-01E52C38629E}" type="presOf" srcId="{089AAAEF-8740-4CE2-A3C9-CB9F1E575DA4}" destId="{06325946-AE37-4A62-95BC-24B057776596}" srcOrd="0" destOrd="0" presId="urn:microsoft.com/office/officeart/2005/8/layout/venn1"/>
    <dgm:cxn modelId="{649E2E5D-49E2-46FC-8E0D-9EBA29149A8F}" type="presOf" srcId="{6DD1B6CA-B608-44B2-932B-5D737AF8E613}" destId="{91D7FFF4-EDA7-44D0-B83C-92CCE8E4F509}" srcOrd="0" destOrd="0" presId="urn:microsoft.com/office/officeart/2005/8/layout/venn1"/>
    <dgm:cxn modelId="{FCB5D54A-8378-4B36-831F-C29A5220E76A}" srcId="{6DD1B6CA-B608-44B2-932B-5D737AF8E613}" destId="{089AAAEF-8740-4CE2-A3C9-CB9F1E575DA4}" srcOrd="0" destOrd="0" parTransId="{4E0462E5-B3D2-44C8-9CC0-0441FA1B7C18}" sibTransId="{FC9AF978-AA4F-4C9B-979D-850D8089482B}"/>
    <dgm:cxn modelId="{6387381B-F15C-48C6-BA97-19B2D5E46F1C}" type="presParOf" srcId="{91D7FFF4-EDA7-44D0-B83C-92CCE8E4F509}" destId="{06325946-AE37-4A62-95BC-24B057776596}" srcOrd="0" destOrd="0" presId="urn:microsoft.com/office/officeart/2005/8/layout/venn1"/>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026C8F0-3A59-4C3A-AAC7-14D8A7A9EB2D}" type="doc">
      <dgm:prSet loTypeId="urn:microsoft.com/office/officeart/2005/8/layout/venn1" loCatId="relationship" qsTypeId="urn:microsoft.com/office/officeart/2005/8/quickstyle/3d4" qsCatId="3D" csTypeId="urn:microsoft.com/office/officeart/2005/8/colors/accent1_2" csCatId="accent1" phldr="1"/>
      <dgm:spPr/>
      <dgm:t>
        <a:bodyPr/>
        <a:lstStyle/>
        <a:p>
          <a:endParaRPr lang="en-GB"/>
        </a:p>
      </dgm:t>
    </dgm:pt>
    <dgm:pt modelId="{4EAB2F1A-2FC4-47DA-860D-ADD69DDA597D}">
      <dgm:prSet custT="1"/>
      <dgm:spPr/>
      <dgm:t>
        <a:bodyPr/>
        <a:lstStyle/>
        <a:p>
          <a:pPr rtl="0"/>
          <a:r>
            <a:rPr lang="ro-RO" sz="1800" dirty="0">
              <a:latin typeface="+mj-lt"/>
            </a:rPr>
            <a:t>Asigură drepturile consumatorilor</a:t>
          </a:r>
        </a:p>
        <a:p>
          <a:pPr rtl="0"/>
          <a:r>
            <a:rPr lang="ro-RO" sz="1200" dirty="0">
              <a:latin typeface="+mj-lt"/>
              <a:hlinkClick xmlns:r="http://schemas.openxmlformats.org/officeDocument/2006/relationships" r:id="rId1"/>
            </a:rPr>
            <a:t>https://europa.eu/european-union/life/consumer-rights_ro#telecomunica%C8%9Bii-%C8%99i-internet</a:t>
          </a:r>
          <a:r>
            <a:rPr lang="ro-RO" sz="1200" dirty="0">
              <a:latin typeface="+mj-lt"/>
            </a:rPr>
            <a:t> </a:t>
          </a:r>
        </a:p>
      </dgm:t>
    </dgm:pt>
    <dgm:pt modelId="{5484CCA9-CAFF-4BAA-927D-5220CFE50729}" type="parTrans" cxnId="{A43EC2A2-55FD-4940-B5CA-C5CAB02C470D}">
      <dgm:prSet/>
      <dgm:spPr/>
      <dgm:t>
        <a:bodyPr/>
        <a:lstStyle/>
        <a:p>
          <a:endParaRPr lang="en-GB"/>
        </a:p>
      </dgm:t>
    </dgm:pt>
    <dgm:pt modelId="{DE358F32-12CD-4BF7-8081-E847BDE3B2B7}" type="sibTrans" cxnId="{A43EC2A2-55FD-4940-B5CA-C5CAB02C470D}">
      <dgm:prSet/>
      <dgm:spPr/>
      <dgm:t>
        <a:bodyPr/>
        <a:lstStyle/>
        <a:p>
          <a:endParaRPr lang="en-GB"/>
        </a:p>
      </dgm:t>
    </dgm:pt>
    <dgm:pt modelId="{824B44FB-C1FC-47B2-8C76-C98EE902E713}" type="pres">
      <dgm:prSet presAssocID="{9026C8F0-3A59-4C3A-AAC7-14D8A7A9EB2D}" presName="compositeShape" presStyleCnt="0">
        <dgm:presLayoutVars>
          <dgm:chMax val="7"/>
          <dgm:dir/>
          <dgm:resizeHandles val="exact"/>
        </dgm:presLayoutVars>
      </dgm:prSet>
      <dgm:spPr/>
    </dgm:pt>
    <dgm:pt modelId="{43914835-7C71-4F52-9C1F-C52BEEF3D797}" type="pres">
      <dgm:prSet presAssocID="{4EAB2F1A-2FC4-47DA-860D-ADD69DDA597D}" presName="circ1TxSh" presStyleLbl="vennNode1" presStyleIdx="0" presStyleCnt="1" custScaleX="101204" custScaleY="80476" custLinFactNeighborX="3439" custLinFactNeighborY="-1041"/>
      <dgm:spPr/>
    </dgm:pt>
  </dgm:ptLst>
  <dgm:cxnLst>
    <dgm:cxn modelId="{B3B07479-BE86-443F-870A-13B1F14A79C0}" type="presOf" srcId="{4EAB2F1A-2FC4-47DA-860D-ADD69DDA597D}" destId="{43914835-7C71-4F52-9C1F-C52BEEF3D797}" srcOrd="0" destOrd="0" presId="urn:microsoft.com/office/officeart/2005/8/layout/venn1"/>
    <dgm:cxn modelId="{A43EC2A2-55FD-4940-B5CA-C5CAB02C470D}" srcId="{9026C8F0-3A59-4C3A-AAC7-14D8A7A9EB2D}" destId="{4EAB2F1A-2FC4-47DA-860D-ADD69DDA597D}" srcOrd="0" destOrd="0" parTransId="{5484CCA9-CAFF-4BAA-927D-5220CFE50729}" sibTransId="{DE358F32-12CD-4BF7-8081-E847BDE3B2B7}"/>
    <dgm:cxn modelId="{DDA614A4-DE86-4387-B5E8-8955BD2AD927}" type="presOf" srcId="{9026C8F0-3A59-4C3A-AAC7-14D8A7A9EB2D}" destId="{824B44FB-C1FC-47B2-8C76-C98EE902E713}" srcOrd="0" destOrd="0" presId="urn:microsoft.com/office/officeart/2005/8/layout/venn1"/>
    <dgm:cxn modelId="{193EABAC-956E-45D7-806D-2D04EA2A6640}" type="presParOf" srcId="{824B44FB-C1FC-47B2-8C76-C98EE902E713}" destId="{43914835-7C71-4F52-9C1F-C52BEEF3D797}" srcOrd="0" destOrd="0" presId="urn:microsoft.com/office/officeart/2005/8/layout/venn1"/>
  </dgm:cxnLst>
  <dgm:bg/>
  <dgm:whole/>
  <dgm:extLst>
    <a:ext uri="http://schemas.microsoft.com/office/drawing/2008/diagram">
      <dsp:dataModelExt xmlns:dsp="http://schemas.microsoft.com/office/drawing/2008/diagram" relId="rId19"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997A274-478F-4B7E-A35C-00731936EDEE}" type="doc">
      <dgm:prSet loTypeId="urn:microsoft.com/office/officeart/2005/8/layout/venn3" loCatId="relationship" qsTypeId="urn:microsoft.com/office/officeart/2005/8/quickstyle/3d4" qsCatId="3D" csTypeId="urn:microsoft.com/office/officeart/2005/8/colors/accent1_2" csCatId="accent1" phldr="1"/>
      <dgm:spPr/>
      <dgm:t>
        <a:bodyPr/>
        <a:lstStyle/>
        <a:p>
          <a:endParaRPr lang="en-GB"/>
        </a:p>
      </dgm:t>
    </dgm:pt>
    <dgm:pt modelId="{828CC772-9088-4256-8C7E-EBF8147D4E67}">
      <dgm:prSet custT="1"/>
      <dgm:spPr/>
      <dgm:t>
        <a:bodyPr/>
        <a:lstStyle/>
        <a:p>
          <a:pPr rtl="0"/>
          <a:r>
            <a:rPr lang="en-GB" sz="1700" dirty="0">
              <a:latin typeface="+mj-lt"/>
            </a:rPr>
            <a:t>multe,</a:t>
          </a:r>
          <a:endParaRPr lang="ro-RO" sz="1700" dirty="0">
            <a:latin typeface="+mj-lt"/>
          </a:endParaRPr>
        </a:p>
      </dgm:t>
    </dgm:pt>
    <dgm:pt modelId="{999BF16C-9266-471A-A364-1E8A8B57FFF9}" type="parTrans" cxnId="{259DFB82-2790-43CE-950E-CFD64C9C7C7C}">
      <dgm:prSet/>
      <dgm:spPr/>
      <dgm:t>
        <a:bodyPr/>
        <a:lstStyle/>
        <a:p>
          <a:endParaRPr lang="en-GB"/>
        </a:p>
      </dgm:t>
    </dgm:pt>
    <dgm:pt modelId="{54CFAEDE-A185-4BEE-BA2F-D5E55E305B55}" type="sibTrans" cxnId="{259DFB82-2790-43CE-950E-CFD64C9C7C7C}">
      <dgm:prSet/>
      <dgm:spPr/>
      <dgm:t>
        <a:bodyPr/>
        <a:lstStyle/>
        <a:p>
          <a:endParaRPr lang="en-GB"/>
        </a:p>
      </dgm:t>
    </dgm:pt>
    <dgm:pt modelId="{5CCE0F1E-3FF6-4768-9E66-83A453E52B9B}">
      <dgm:prSet custT="1"/>
      <dgm:spPr/>
      <dgm:t>
        <a:bodyPr/>
        <a:lstStyle/>
        <a:p>
          <a:pPr rtl="0"/>
          <a:r>
            <a:rPr lang="en-GB" sz="1700" dirty="0">
              <a:latin typeface="+mj-lt"/>
            </a:rPr>
            <a:t>multe </a:t>
          </a:r>
          <a:endParaRPr lang="ro-RO" sz="1700" dirty="0">
            <a:latin typeface="+mj-lt"/>
          </a:endParaRPr>
        </a:p>
      </dgm:t>
    </dgm:pt>
    <dgm:pt modelId="{BCFF88FB-6288-4B55-A982-4D42CB3FB0F2}" type="sibTrans" cxnId="{E29A77B5-8031-4ADA-A779-008FD09E3891}">
      <dgm:prSet/>
      <dgm:spPr/>
      <dgm:t>
        <a:bodyPr/>
        <a:lstStyle/>
        <a:p>
          <a:endParaRPr lang="en-GB"/>
        </a:p>
      </dgm:t>
    </dgm:pt>
    <dgm:pt modelId="{973173B6-C8F8-4225-BB21-C71EC614CC96}" type="parTrans" cxnId="{E29A77B5-8031-4ADA-A779-008FD09E3891}">
      <dgm:prSet/>
      <dgm:spPr/>
      <dgm:t>
        <a:bodyPr/>
        <a:lstStyle/>
        <a:p>
          <a:endParaRPr lang="en-GB"/>
        </a:p>
      </dgm:t>
    </dgm:pt>
    <dgm:pt modelId="{B252A9D5-D1AE-4163-9B37-8BADE8FFE056}">
      <dgm:prSet custT="1"/>
      <dgm:spPr/>
      <dgm:t>
        <a:bodyPr/>
        <a:lstStyle/>
        <a:p>
          <a:pPr rtl="0"/>
          <a:r>
            <a:rPr lang="en-GB" sz="1700" dirty="0">
              <a:latin typeface="+mj-lt"/>
            </a:rPr>
            <a:t>altele!</a:t>
          </a:r>
          <a:endParaRPr lang="ro-RO" sz="1700" dirty="0">
            <a:latin typeface="+mj-lt"/>
          </a:endParaRPr>
        </a:p>
      </dgm:t>
    </dgm:pt>
    <dgm:pt modelId="{C36497A3-C408-4829-A00C-5BCDF0E27801}" type="sibTrans" cxnId="{6571E880-4A17-45B5-B0FF-46283A5D0E9E}">
      <dgm:prSet/>
      <dgm:spPr/>
      <dgm:t>
        <a:bodyPr/>
        <a:lstStyle/>
        <a:p>
          <a:endParaRPr lang="en-GB"/>
        </a:p>
      </dgm:t>
    </dgm:pt>
    <dgm:pt modelId="{32CD0213-7F79-4315-96B5-D05994318626}" type="parTrans" cxnId="{6571E880-4A17-45B5-B0FF-46283A5D0E9E}">
      <dgm:prSet/>
      <dgm:spPr/>
      <dgm:t>
        <a:bodyPr/>
        <a:lstStyle/>
        <a:p>
          <a:endParaRPr lang="en-GB"/>
        </a:p>
      </dgm:t>
    </dgm:pt>
    <dgm:pt modelId="{0A8A4B79-121D-430D-B7AD-3A843EAB1A4C}">
      <dgm:prSet custT="1"/>
      <dgm:spPr/>
      <dgm:t>
        <a:bodyPr/>
        <a:lstStyle/>
        <a:p>
          <a:pPr rtl="0"/>
          <a:r>
            <a:rPr lang="en-GB" sz="1700" dirty="0">
              <a:latin typeface="+mj-lt"/>
            </a:rPr>
            <a:t>și</a:t>
          </a:r>
          <a:r>
            <a:rPr lang="en-GB" sz="1800" dirty="0">
              <a:latin typeface="+mj-lt"/>
            </a:rPr>
            <a:t> </a:t>
          </a:r>
          <a:endParaRPr lang="ro-RO" sz="1800" dirty="0">
            <a:latin typeface="+mj-lt"/>
          </a:endParaRPr>
        </a:p>
      </dgm:t>
    </dgm:pt>
    <dgm:pt modelId="{FFF8955A-97A2-4178-8338-EBE5B68BB09D}" type="sibTrans" cxnId="{8D1E3F6C-1815-43AA-A670-B5114D2F9D1B}">
      <dgm:prSet/>
      <dgm:spPr/>
      <dgm:t>
        <a:bodyPr/>
        <a:lstStyle/>
        <a:p>
          <a:endParaRPr lang="en-GB"/>
        </a:p>
      </dgm:t>
    </dgm:pt>
    <dgm:pt modelId="{551CE3D3-62F6-406B-9C36-5F703A569469}" type="parTrans" cxnId="{8D1E3F6C-1815-43AA-A670-B5114D2F9D1B}">
      <dgm:prSet/>
      <dgm:spPr/>
      <dgm:t>
        <a:bodyPr/>
        <a:lstStyle/>
        <a:p>
          <a:endParaRPr lang="en-GB"/>
        </a:p>
      </dgm:t>
    </dgm:pt>
    <dgm:pt modelId="{321D9A63-5D37-4919-930A-01A8FFA265CB}" type="pres">
      <dgm:prSet presAssocID="{D997A274-478F-4B7E-A35C-00731936EDEE}" presName="Name0" presStyleCnt="0">
        <dgm:presLayoutVars>
          <dgm:dir/>
          <dgm:resizeHandles val="exact"/>
        </dgm:presLayoutVars>
      </dgm:prSet>
      <dgm:spPr/>
    </dgm:pt>
    <dgm:pt modelId="{70C5F0A6-C33B-40EA-BC88-57ED33407B5E}" type="pres">
      <dgm:prSet presAssocID="{0A8A4B79-121D-430D-B7AD-3A843EAB1A4C}" presName="Name5" presStyleLbl="vennNode1" presStyleIdx="0" presStyleCnt="4" custScaleX="108611" custLinFactX="-10376" custLinFactNeighborX="-100000" custLinFactNeighborY="-45">
        <dgm:presLayoutVars>
          <dgm:bulletEnabled val="1"/>
        </dgm:presLayoutVars>
      </dgm:prSet>
      <dgm:spPr/>
    </dgm:pt>
    <dgm:pt modelId="{CB7EE18F-E41C-4A21-A325-B3F43EAEF5D6}" type="pres">
      <dgm:prSet presAssocID="{FFF8955A-97A2-4178-8338-EBE5B68BB09D}" presName="space" presStyleCnt="0"/>
      <dgm:spPr/>
    </dgm:pt>
    <dgm:pt modelId="{01006560-F9B5-4FB6-B3BB-CD94312AC079}" type="pres">
      <dgm:prSet presAssocID="{828CC772-9088-4256-8C7E-EBF8147D4E67}" presName="Name5" presStyleLbl="vennNode1" presStyleIdx="1" presStyleCnt="4" custScaleX="111410" custLinFactNeighborX="-41117" custLinFactNeighborY="-45">
        <dgm:presLayoutVars>
          <dgm:bulletEnabled val="1"/>
        </dgm:presLayoutVars>
      </dgm:prSet>
      <dgm:spPr/>
    </dgm:pt>
    <dgm:pt modelId="{73ADE6AD-6F89-47E6-A4B6-5B1DE37C616B}" type="pres">
      <dgm:prSet presAssocID="{54CFAEDE-A185-4BEE-BA2F-D5E55E305B55}" presName="space" presStyleCnt="0"/>
      <dgm:spPr/>
    </dgm:pt>
    <dgm:pt modelId="{ABB86B85-F81C-46FF-9A4F-B542AB7217AE}" type="pres">
      <dgm:prSet presAssocID="{5CCE0F1E-3FF6-4768-9E66-83A453E52B9B}" presName="Name5" presStyleLbl="vennNode1" presStyleIdx="2" presStyleCnt="4" custLinFactNeighborX="69645" custLinFactNeighborY="-45">
        <dgm:presLayoutVars>
          <dgm:bulletEnabled val="1"/>
        </dgm:presLayoutVars>
      </dgm:prSet>
      <dgm:spPr/>
    </dgm:pt>
    <dgm:pt modelId="{605E3590-E35D-4CE4-ACF5-5336C2941055}" type="pres">
      <dgm:prSet presAssocID="{BCFF88FB-6288-4B55-A982-4D42CB3FB0F2}" presName="space" presStyleCnt="0"/>
      <dgm:spPr/>
    </dgm:pt>
    <dgm:pt modelId="{D9A68FCA-8BBF-45AD-8F78-7322E36536AC}" type="pres">
      <dgm:prSet presAssocID="{B252A9D5-D1AE-4163-9B37-8BADE8FFE056}" presName="Name5" presStyleLbl="vennNode1" presStyleIdx="3" presStyleCnt="4" custScaleX="115527" custLinFactX="16176" custLinFactNeighborX="100000" custLinFactNeighborY="-45">
        <dgm:presLayoutVars>
          <dgm:bulletEnabled val="1"/>
        </dgm:presLayoutVars>
      </dgm:prSet>
      <dgm:spPr/>
    </dgm:pt>
  </dgm:ptLst>
  <dgm:cxnLst>
    <dgm:cxn modelId="{88F72B3E-BF31-4DD7-B682-8B04E88DBA05}" type="presOf" srcId="{D997A274-478F-4B7E-A35C-00731936EDEE}" destId="{321D9A63-5D37-4919-930A-01A8FFA265CB}" srcOrd="0" destOrd="0" presId="urn:microsoft.com/office/officeart/2005/8/layout/venn3"/>
    <dgm:cxn modelId="{B2F7563F-15A8-404E-A6B0-25BAA81A1584}" type="presOf" srcId="{B252A9D5-D1AE-4163-9B37-8BADE8FFE056}" destId="{D9A68FCA-8BBF-45AD-8F78-7322E36536AC}" srcOrd="0" destOrd="0" presId="urn:microsoft.com/office/officeart/2005/8/layout/venn3"/>
    <dgm:cxn modelId="{8D1E3F6C-1815-43AA-A670-B5114D2F9D1B}" srcId="{D997A274-478F-4B7E-A35C-00731936EDEE}" destId="{0A8A4B79-121D-430D-B7AD-3A843EAB1A4C}" srcOrd="0" destOrd="0" parTransId="{551CE3D3-62F6-406B-9C36-5F703A569469}" sibTransId="{FFF8955A-97A2-4178-8338-EBE5B68BB09D}"/>
    <dgm:cxn modelId="{D3529050-42FE-42C6-87B5-60C7875A187A}" type="presOf" srcId="{828CC772-9088-4256-8C7E-EBF8147D4E67}" destId="{01006560-F9B5-4FB6-B3BB-CD94312AC079}" srcOrd="0" destOrd="0" presId="urn:microsoft.com/office/officeart/2005/8/layout/venn3"/>
    <dgm:cxn modelId="{6571E880-4A17-45B5-B0FF-46283A5D0E9E}" srcId="{D997A274-478F-4B7E-A35C-00731936EDEE}" destId="{B252A9D5-D1AE-4163-9B37-8BADE8FFE056}" srcOrd="3" destOrd="0" parTransId="{32CD0213-7F79-4315-96B5-D05994318626}" sibTransId="{C36497A3-C408-4829-A00C-5BCDF0E27801}"/>
    <dgm:cxn modelId="{259DFB82-2790-43CE-950E-CFD64C9C7C7C}" srcId="{D997A274-478F-4B7E-A35C-00731936EDEE}" destId="{828CC772-9088-4256-8C7E-EBF8147D4E67}" srcOrd="1" destOrd="0" parTransId="{999BF16C-9266-471A-A364-1E8A8B57FFF9}" sibTransId="{54CFAEDE-A185-4BEE-BA2F-D5E55E305B55}"/>
    <dgm:cxn modelId="{E29A77B5-8031-4ADA-A779-008FD09E3891}" srcId="{D997A274-478F-4B7E-A35C-00731936EDEE}" destId="{5CCE0F1E-3FF6-4768-9E66-83A453E52B9B}" srcOrd="2" destOrd="0" parTransId="{973173B6-C8F8-4225-BB21-C71EC614CC96}" sibTransId="{BCFF88FB-6288-4B55-A982-4D42CB3FB0F2}"/>
    <dgm:cxn modelId="{20E760BE-E0EC-40EF-BFB6-676EB050A682}" type="presOf" srcId="{0A8A4B79-121D-430D-B7AD-3A843EAB1A4C}" destId="{70C5F0A6-C33B-40EA-BC88-57ED33407B5E}" srcOrd="0" destOrd="0" presId="urn:microsoft.com/office/officeart/2005/8/layout/venn3"/>
    <dgm:cxn modelId="{332AE8C1-C61C-4736-AECB-0533471F5447}" type="presOf" srcId="{5CCE0F1E-3FF6-4768-9E66-83A453E52B9B}" destId="{ABB86B85-F81C-46FF-9A4F-B542AB7217AE}" srcOrd="0" destOrd="0" presId="urn:microsoft.com/office/officeart/2005/8/layout/venn3"/>
    <dgm:cxn modelId="{E4A45584-062B-4EA1-9511-F519137B2A45}" type="presParOf" srcId="{321D9A63-5D37-4919-930A-01A8FFA265CB}" destId="{70C5F0A6-C33B-40EA-BC88-57ED33407B5E}" srcOrd="0" destOrd="0" presId="urn:microsoft.com/office/officeart/2005/8/layout/venn3"/>
    <dgm:cxn modelId="{E0CDAE1F-04F5-464A-BABB-7224DADBF6E7}" type="presParOf" srcId="{321D9A63-5D37-4919-930A-01A8FFA265CB}" destId="{CB7EE18F-E41C-4A21-A325-B3F43EAEF5D6}" srcOrd="1" destOrd="0" presId="urn:microsoft.com/office/officeart/2005/8/layout/venn3"/>
    <dgm:cxn modelId="{B14214E5-AB2C-42B0-A090-12416AACDA1F}" type="presParOf" srcId="{321D9A63-5D37-4919-930A-01A8FFA265CB}" destId="{01006560-F9B5-4FB6-B3BB-CD94312AC079}" srcOrd="2" destOrd="0" presId="urn:microsoft.com/office/officeart/2005/8/layout/venn3"/>
    <dgm:cxn modelId="{C6CA0F42-BCA4-47B8-8F36-A90198FB2D62}" type="presParOf" srcId="{321D9A63-5D37-4919-930A-01A8FFA265CB}" destId="{73ADE6AD-6F89-47E6-A4B6-5B1DE37C616B}" srcOrd="3" destOrd="0" presId="urn:microsoft.com/office/officeart/2005/8/layout/venn3"/>
    <dgm:cxn modelId="{3A7170C4-B2D8-46B4-8D8F-516143C63FD8}" type="presParOf" srcId="{321D9A63-5D37-4919-930A-01A8FFA265CB}" destId="{ABB86B85-F81C-46FF-9A4F-B542AB7217AE}" srcOrd="4" destOrd="0" presId="urn:microsoft.com/office/officeart/2005/8/layout/venn3"/>
    <dgm:cxn modelId="{9B69223C-8351-4E69-B21A-BA2770A48DB6}" type="presParOf" srcId="{321D9A63-5D37-4919-930A-01A8FFA265CB}" destId="{605E3590-E35D-4CE4-ACF5-5336C2941055}" srcOrd="5" destOrd="0" presId="urn:microsoft.com/office/officeart/2005/8/layout/venn3"/>
    <dgm:cxn modelId="{7B11EF4C-B1E3-41C8-9D9A-77508CD00002}" type="presParOf" srcId="{321D9A63-5D37-4919-930A-01A8FFA265CB}" destId="{D9A68FCA-8BBF-45AD-8F78-7322E36536AC}" srcOrd="6" destOrd="0" presId="urn:microsoft.com/office/officeart/2005/8/layout/venn3"/>
  </dgm:cxnLst>
  <dgm:bg/>
  <dgm:whole/>
  <dgm:extLst>
    <a:ext uri="http://schemas.microsoft.com/office/drawing/2008/diagram">
      <dsp:dataModelExt xmlns:dsp="http://schemas.microsoft.com/office/drawing/2008/diagram" relId="rId25"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1EF2346-420E-40C6-A3C9-81AF41FE7EBD}" type="doc">
      <dgm:prSet loTypeId="urn:microsoft.com/office/officeart/2005/8/layout/venn1" loCatId="relationship" qsTypeId="urn:microsoft.com/office/officeart/2005/8/quickstyle/3d4" qsCatId="3D" csTypeId="urn:microsoft.com/office/officeart/2005/8/colors/accent1_2" csCatId="accent1" phldr="1"/>
      <dgm:spPr/>
      <dgm:t>
        <a:bodyPr/>
        <a:lstStyle/>
        <a:p>
          <a:endParaRPr lang="en-GB"/>
        </a:p>
      </dgm:t>
    </dgm:pt>
    <dgm:pt modelId="{E247F002-F71F-4238-A209-BA8820B80503}">
      <dgm:prSet custT="1"/>
      <dgm:spPr/>
      <dgm:t>
        <a:bodyPr/>
        <a:lstStyle/>
        <a:p>
          <a:pPr rtl="0"/>
          <a:r>
            <a:rPr lang="en-GB" sz="1600" dirty="0">
              <a:latin typeface="+mj-lt"/>
            </a:rPr>
            <a:t>Garantează siguranța alimentelor pe care le </a:t>
          </a:r>
          <a:r>
            <a:rPr lang="en-GB" sz="1600" dirty="0" err="1">
              <a:latin typeface="+mj-lt"/>
            </a:rPr>
            <a:t>consumăm</a:t>
          </a:r>
          <a:endParaRPr lang="ro-RO" sz="1600" dirty="0">
            <a:latin typeface="+mj-lt"/>
          </a:endParaRPr>
        </a:p>
        <a:p>
          <a:pPr rtl="0"/>
          <a:r>
            <a:rPr lang="ro-RO" sz="1000" dirty="0">
              <a:latin typeface="+mj-lt"/>
              <a:hlinkClick xmlns:r="http://schemas.openxmlformats.org/officeDocument/2006/relationships" r:id="rId1"/>
            </a:rPr>
            <a:t>https://europa.eu/european-union/topics/food-safety_ro</a:t>
          </a:r>
          <a:r>
            <a:rPr lang="ro-RO" sz="1000" dirty="0">
              <a:latin typeface="+mj-lt"/>
            </a:rPr>
            <a:t> </a:t>
          </a:r>
        </a:p>
      </dgm:t>
    </dgm:pt>
    <dgm:pt modelId="{73A0E396-022D-4827-BF49-E11982B96801}" type="parTrans" cxnId="{B1966A76-E649-421E-B42A-8C60D797BF39}">
      <dgm:prSet/>
      <dgm:spPr/>
      <dgm:t>
        <a:bodyPr/>
        <a:lstStyle/>
        <a:p>
          <a:endParaRPr lang="en-GB"/>
        </a:p>
      </dgm:t>
    </dgm:pt>
    <dgm:pt modelId="{323C14D7-8E77-4D55-BF2D-03207C6B695A}" type="sibTrans" cxnId="{B1966A76-E649-421E-B42A-8C60D797BF39}">
      <dgm:prSet/>
      <dgm:spPr/>
      <dgm:t>
        <a:bodyPr/>
        <a:lstStyle/>
        <a:p>
          <a:endParaRPr lang="en-GB"/>
        </a:p>
      </dgm:t>
    </dgm:pt>
    <dgm:pt modelId="{11B3DC9E-0255-43F4-A3DD-ECEABF9B4B62}" type="pres">
      <dgm:prSet presAssocID="{01EF2346-420E-40C6-A3C9-81AF41FE7EBD}" presName="compositeShape" presStyleCnt="0">
        <dgm:presLayoutVars>
          <dgm:chMax val="7"/>
          <dgm:dir/>
          <dgm:resizeHandles val="exact"/>
        </dgm:presLayoutVars>
      </dgm:prSet>
      <dgm:spPr/>
    </dgm:pt>
    <dgm:pt modelId="{A46245BB-772E-40C8-B966-A54CB33937C3}" type="pres">
      <dgm:prSet presAssocID="{E247F002-F71F-4238-A209-BA8820B80503}" presName="circ1TxSh" presStyleLbl="vennNode1" presStyleIdx="0" presStyleCnt="1" custLinFactNeighborX="1123" custLinFactNeighborY="11627"/>
      <dgm:spPr/>
    </dgm:pt>
  </dgm:ptLst>
  <dgm:cxnLst>
    <dgm:cxn modelId="{EE5BBB23-D3F8-4034-B8AE-DE692FAB7BF0}" type="presOf" srcId="{01EF2346-420E-40C6-A3C9-81AF41FE7EBD}" destId="{11B3DC9E-0255-43F4-A3DD-ECEABF9B4B62}" srcOrd="0" destOrd="0" presId="urn:microsoft.com/office/officeart/2005/8/layout/venn1"/>
    <dgm:cxn modelId="{B1966A76-E649-421E-B42A-8C60D797BF39}" srcId="{01EF2346-420E-40C6-A3C9-81AF41FE7EBD}" destId="{E247F002-F71F-4238-A209-BA8820B80503}" srcOrd="0" destOrd="0" parTransId="{73A0E396-022D-4827-BF49-E11982B96801}" sibTransId="{323C14D7-8E77-4D55-BF2D-03207C6B695A}"/>
    <dgm:cxn modelId="{00DB97EC-FF41-4CC1-80A3-96A510E3562B}" type="presOf" srcId="{E247F002-F71F-4238-A209-BA8820B80503}" destId="{A46245BB-772E-40C8-B966-A54CB33937C3}" srcOrd="0" destOrd="0" presId="urn:microsoft.com/office/officeart/2005/8/layout/venn1"/>
    <dgm:cxn modelId="{D1664E00-8D7D-4E9F-BA88-AC5F80754E13}" type="presParOf" srcId="{11B3DC9E-0255-43F4-A3DD-ECEABF9B4B62}" destId="{A46245BB-772E-40C8-B966-A54CB33937C3}" srcOrd="0" destOrd="0" presId="urn:microsoft.com/office/officeart/2005/8/layout/venn1"/>
  </dgm:cxnLst>
  <dgm:bg/>
  <dgm:whole/>
  <dgm:extLst>
    <a:ext uri="http://schemas.microsoft.com/office/drawing/2008/diagram">
      <dsp:dataModelExt xmlns:dsp="http://schemas.microsoft.com/office/drawing/2008/diagram" relId="rId3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733B39-B1E0-48C4-BE01-2A68ACC25133}">
      <dsp:nvSpPr>
        <dsp:cNvPr id="0" name=""/>
        <dsp:cNvSpPr/>
      </dsp:nvSpPr>
      <dsp:spPr>
        <a:xfrm>
          <a:off x="3745320" y="-130817"/>
          <a:ext cx="1884498" cy="27825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kern="1200" noProof="0" dirty="0">
              <a:latin typeface="+mj-lt"/>
            </a:rPr>
            <a:t>Ce înseamnă Uniunea Europeană </a:t>
          </a:r>
          <a:br>
            <a:rPr sz="2000" kern="1200" dirty="0"/>
          </a:br>
          <a:r>
            <a:rPr lang="en-US" sz="2000" kern="1200" noProof="0" dirty="0">
              <a:latin typeface="+mj-lt"/>
            </a:rPr>
            <a:t>pentru tine?</a:t>
          </a:r>
          <a:endParaRPr lang="ro-RO" sz="2000" kern="1200" noProof="0" dirty="0">
            <a:latin typeface="+mj-lt"/>
          </a:endParaRPr>
        </a:p>
        <a:p>
          <a:pPr marL="0" lvl="0" indent="0" algn="ctr" defTabSz="889000" rtl="0">
            <a:lnSpc>
              <a:spcPct val="90000"/>
            </a:lnSpc>
            <a:spcBef>
              <a:spcPct val="0"/>
            </a:spcBef>
            <a:spcAft>
              <a:spcPct val="35000"/>
            </a:spcAft>
            <a:buNone/>
          </a:pPr>
          <a:r>
            <a:rPr lang="ro-RO" sz="1200" kern="1200" dirty="0">
              <a:solidFill>
                <a:schemeClr val="bg1"/>
              </a:solidFill>
              <a:hlinkClick xmlns:r="http://schemas.openxmlformats.org/officeDocument/2006/relationships" r:id="rId1">
                <a:extLst>
                  <a:ext uri="{A12FA001-AC4F-418D-AE19-62706E023703}">
                    <ahyp:hlinkClr xmlns:ahyp="http://schemas.microsoft.com/office/drawing/2018/hyperlinkcolor" val="tx"/>
                  </a:ext>
                </a:extLst>
              </a:hlinkClick>
            </a:rPr>
            <a:t>https://europa.eu/european-union/about-eu/what-the-eu-does-for-its-citizens_ro</a:t>
          </a:r>
          <a:r>
            <a:rPr lang="ro-RO" sz="1200" kern="1200" dirty="0">
              <a:solidFill>
                <a:schemeClr val="bg1"/>
              </a:solidFill>
            </a:rPr>
            <a:t> </a:t>
          </a:r>
          <a:endParaRPr lang="ro-RO" sz="1200" kern="1200" noProof="0" dirty="0">
            <a:solidFill>
              <a:schemeClr val="bg1"/>
            </a:solidFill>
            <a:latin typeface="+mj-lt"/>
          </a:endParaRPr>
        </a:p>
        <a:p>
          <a:pPr marL="0" lvl="0" indent="0" algn="ctr" defTabSz="889000" rtl="0">
            <a:lnSpc>
              <a:spcPct val="90000"/>
            </a:lnSpc>
            <a:spcBef>
              <a:spcPct val="0"/>
            </a:spcBef>
            <a:spcAft>
              <a:spcPct val="35000"/>
            </a:spcAft>
            <a:buNone/>
          </a:pPr>
          <a:endParaRPr lang="ro-RO" sz="900" kern="1200" noProof="0" dirty="0">
            <a:latin typeface="+mj-lt"/>
          </a:endParaRPr>
        </a:p>
      </dsp:txBody>
      <dsp:txXfrm>
        <a:off x="3837314" y="-38823"/>
        <a:ext cx="1700510" cy="2598537"/>
      </dsp:txXfrm>
    </dsp:sp>
    <dsp:sp modelId="{BF488216-C583-413A-ADD1-3DB0D13F1C65}">
      <dsp:nvSpPr>
        <dsp:cNvPr id="0" name=""/>
        <dsp:cNvSpPr/>
      </dsp:nvSpPr>
      <dsp:spPr>
        <a:xfrm>
          <a:off x="5375630" y="176870"/>
          <a:ext cx="5157665" cy="5157665"/>
        </a:xfrm>
        <a:custGeom>
          <a:avLst/>
          <a:gdLst/>
          <a:ahLst/>
          <a:cxnLst/>
          <a:rect l="0" t="0" r="0" b="0"/>
          <a:pathLst>
            <a:path>
              <a:moveTo>
                <a:pt x="260157" y="1450062"/>
              </a:moveTo>
              <a:arcTo wR="2578832" hR="2578832" stAng="12357456" swAng="1813603"/>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ED01FAB-7A19-4CE0-BDD0-A86ACB76C92B}">
      <dsp:nvSpPr>
        <dsp:cNvPr id="0" name=""/>
        <dsp:cNvSpPr/>
      </dsp:nvSpPr>
      <dsp:spPr>
        <a:xfrm>
          <a:off x="6530696" y="-485188"/>
          <a:ext cx="2475508" cy="604195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kern="1200" noProof="0" dirty="0">
              <a:latin typeface="+mj-lt"/>
            </a:rPr>
            <a:t>Îți place să </a:t>
          </a:r>
          <a:r>
            <a:rPr lang="en-US" sz="2000" kern="1200" noProof="0" dirty="0" err="1">
              <a:latin typeface="+mj-lt"/>
            </a:rPr>
            <a:t>călătorești</a:t>
          </a:r>
          <a:r>
            <a:rPr lang="en-US" sz="2000" kern="1200" noProof="0" dirty="0">
              <a:latin typeface="+mj-lt"/>
            </a:rPr>
            <a:t>?</a:t>
          </a:r>
          <a:endParaRPr lang="ro-RO" sz="2000" kern="1200" noProof="0" dirty="0">
            <a:latin typeface="+mj-lt"/>
          </a:endParaRPr>
        </a:p>
        <a:p>
          <a:pPr marL="0" lvl="0" indent="0" algn="ctr" defTabSz="889000" rtl="0">
            <a:lnSpc>
              <a:spcPct val="90000"/>
            </a:lnSpc>
            <a:spcBef>
              <a:spcPct val="0"/>
            </a:spcBef>
            <a:spcAft>
              <a:spcPct val="35000"/>
            </a:spcAft>
            <a:buNone/>
          </a:pPr>
          <a:r>
            <a:rPr lang="ro-RO" sz="1200" kern="1200" noProof="0" dirty="0">
              <a:solidFill>
                <a:schemeClr val="bg1"/>
              </a:solidFill>
              <a:latin typeface="+mj-lt"/>
              <a:hlinkClick xmlns:r="http://schemas.openxmlformats.org/officeDocument/2006/relationships" r:id="rId2">
                <a:extLst>
                  <a:ext uri="{A12FA001-AC4F-418D-AE19-62706E023703}">
                    <ahyp:hlinkClr xmlns:ahyp="http://schemas.microsoft.com/office/drawing/2018/hyperlinkcolor" val="tx"/>
                  </a:ext>
                </a:extLst>
              </a:hlinkClick>
            </a:rPr>
            <a:t>https://europa.eu/european-union/life/travel-tourism_ro</a:t>
          </a:r>
          <a:endParaRPr lang="ro-RO" sz="1200" kern="1200" noProof="0" dirty="0">
            <a:solidFill>
              <a:schemeClr val="bg1"/>
            </a:solidFill>
            <a:latin typeface="+mj-lt"/>
          </a:endParaRPr>
        </a:p>
        <a:p>
          <a:pPr marL="0" lvl="0" indent="0" algn="ctr" defTabSz="889000" rtl="0">
            <a:lnSpc>
              <a:spcPct val="90000"/>
            </a:lnSpc>
            <a:spcBef>
              <a:spcPct val="0"/>
            </a:spcBef>
            <a:spcAft>
              <a:spcPct val="35000"/>
            </a:spcAft>
            <a:buNone/>
          </a:pPr>
          <a:endParaRPr lang="ro-RO" sz="1200" kern="1200" noProof="0" dirty="0">
            <a:solidFill>
              <a:schemeClr val="bg1"/>
            </a:solidFill>
            <a:latin typeface="+mj-lt"/>
            <a:hlinkClick xmlns:r="http://schemas.openxmlformats.org/officeDocument/2006/relationships" r:id="rId3">
              <a:extLst>
                <a:ext uri="{A12FA001-AC4F-418D-AE19-62706E023703}">
                  <ahyp:hlinkClr xmlns:ahyp="http://schemas.microsoft.com/office/drawing/2018/hyperlinkcolor" val="tx"/>
                </a:ext>
              </a:extLst>
            </a:hlinkClick>
          </a:endParaRPr>
        </a:p>
        <a:p>
          <a:pPr marL="0" lvl="0" indent="0" algn="ctr" defTabSz="889000" rtl="0">
            <a:lnSpc>
              <a:spcPct val="90000"/>
            </a:lnSpc>
            <a:spcBef>
              <a:spcPct val="0"/>
            </a:spcBef>
            <a:spcAft>
              <a:spcPct val="35000"/>
            </a:spcAft>
            <a:buNone/>
          </a:pPr>
          <a:r>
            <a:rPr lang="ro-RO" sz="1200" kern="1200" noProof="0" dirty="0">
              <a:solidFill>
                <a:schemeClr val="bg1"/>
              </a:solidFill>
              <a:latin typeface="+mj-lt"/>
              <a:hlinkClick xmlns:r="http://schemas.openxmlformats.org/officeDocument/2006/relationships" r:id="rId3">
                <a:extLst>
                  <a:ext uri="{A12FA001-AC4F-418D-AE19-62706E023703}">
                    <ahyp:hlinkClr xmlns:ahyp="http://schemas.microsoft.com/office/drawing/2018/hyperlinkcolor" val="tx"/>
                  </a:ext>
                </a:extLst>
              </a:hlinkClick>
            </a:rPr>
            <a:t>https://www.travelgirls.ro/noutati/discovereu-uniunea-europeana-calatorii-gratuite-tineri-romania.html</a:t>
          </a:r>
          <a:endParaRPr lang="ro-RO" sz="1200" kern="1200" noProof="0" dirty="0">
            <a:solidFill>
              <a:schemeClr val="bg1"/>
            </a:solidFill>
            <a:latin typeface="+mj-lt"/>
          </a:endParaRPr>
        </a:p>
        <a:p>
          <a:pPr marL="0" lvl="0" indent="0" algn="ctr" defTabSz="889000" rtl="0">
            <a:lnSpc>
              <a:spcPct val="90000"/>
            </a:lnSpc>
            <a:spcBef>
              <a:spcPct val="0"/>
            </a:spcBef>
            <a:spcAft>
              <a:spcPct val="35000"/>
            </a:spcAft>
            <a:buNone/>
          </a:pPr>
          <a:endParaRPr lang="ro-RO" sz="1200" kern="1200" noProof="0" dirty="0">
            <a:solidFill>
              <a:schemeClr val="bg1"/>
            </a:solidFill>
            <a:latin typeface="+mj-lt"/>
          </a:endParaRPr>
        </a:p>
        <a:p>
          <a:pPr marL="0" lvl="0" indent="0" algn="ctr" defTabSz="889000" rtl="0">
            <a:lnSpc>
              <a:spcPct val="90000"/>
            </a:lnSpc>
            <a:spcBef>
              <a:spcPct val="0"/>
            </a:spcBef>
            <a:spcAft>
              <a:spcPct val="35000"/>
            </a:spcAft>
            <a:buNone/>
          </a:pPr>
          <a:r>
            <a:rPr lang="ro-RO" sz="1200" kern="1200" noProof="0" dirty="0">
              <a:solidFill>
                <a:schemeClr val="bg1"/>
              </a:solidFill>
              <a:latin typeface="+mj-lt"/>
              <a:hlinkClick xmlns:r="http://schemas.openxmlformats.org/officeDocument/2006/relationships" r:id="rId4">
                <a:extLst>
                  <a:ext uri="{A12FA001-AC4F-418D-AE19-62706E023703}">
                    <ahyp:hlinkClr xmlns:ahyp="http://schemas.microsoft.com/office/drawing/2018/hyperlinkcolor" val="tx"/>
                  </a:ext>
                </a:extLst>
              </a:hlinkClick>
            </a:rPr>
            <a:t>https://europa.eu/youth/discovereu_ro</a:t>
          </a:r>
          <a:r>
            <a:rPr lang="ro-RO" sz="1200" kern="1200" noProof="0" dirty="0">
              <a:solidFill>
                <a:schemeClr val="bg1"/>
              </a:solidFill>
              <a:latin typeface="+mj-lt"/>
            </a:rPr>
            <a:t>  </a:t>
          </a:r>
        </a:p>
        <a:p>
          <a:pPr marL="0" lvl="0" indent="0" algn="ctr" defTabSz="889000" rtl="0">
            <a:lnSpc>
              <a:spcPct val="90000"/>
            </a:lnSpc>
            <a:spcBef>
              <a:spcPct val="0"/>
            </a:spcBef>
            <a:spcAft>
              <a:spcPct val="35000"/>
            </a:spcAft>
            <a:buNone/>
          </a:pPr>
          <a:endParaRPr lang="ro-RO" sz="1200" kern="1200" noProof="0" dirty="0">
            <a:solidFill>
              <a:schemeClr val="bg1"/>
            </a:solidFill>
            <a:latin typeface="+mj-lt"/>
          </a:endParaRPr>
        </a:p>
        <a:p>
          <a:pPr marL="0" lvl="0" indent="0" algn="ctr" defTabSz="889000" rtl="0">
            <a:lnSpc>
              <a:spcPct val="90000"/>
            </a:lnSpc>
            <a:spcBef>
              <a:spcPct val="0"/>
            </a:spcBef>
            <a:spcAft>
              <a:spcPct val="35000"/>
            </a:spcAft>
            <a:buNone/>
          </a:pPr>
          <a:r>
            <a:rPr lang="ro-RO" sz="1200" kern="1200" noProof="0" dirty="0">
              <a:solidFill>
                <a:schemeClr val="bg1"/>
              </a:solidFill>
              <a:latin typeface="+mj-lt"/>
              <a:hlinkClick xmlns:r="http://schemas.openxmlformats.org/officeDocument/2006/relationships" r:id="rId5">
                <a:extLst>
                  <a:ext uri="{A12FA001-AC4F-418D-AE19-62706E023703}">
                    <ahyp:hlinkClr xmlns:ahyp="http://schemas.microsoft.com/office/drawing/2018/hyperlinkcolor" val="tx"/>
                  </a:ext>
                </a:extLst>
              </a:hlinkClick>
            </a:rPr>
            <a:t>https://stirileprotv.ro/stiri/travel/programul-european-care-le-permite-tinerilor-de-18-ani-sa-calatoreasca-in-europa-cu-trenul.html</a:t>
          </a:r>
          <a:r>
            <a:rPr lang="ro-RO" sz="1200" kern="1200" noProof="0" dirty="0">
              <a:solidFill>
                <a:schemeClr val="bg1"/>
              </a:solidFill>
              <a:latin typeface="+mj-lt"/>
            </a:rPr>
            <a:t> </a:t>
          </a:r>
        </a:p>
        <a:p>
          <a:pPr marL="0" lvl="0" indent="0" algn="ctr" defTabSz="889000" rtl="0">
            <a:lnSpc>
              <a:spcPct val="90000"/>
            </a:lnSpc>
            <a:spcBef>
              <a:spcPct val="0"/>
            </a:spcBef>
            <a:spcAft>
              <a:spcPct val="35000"/>
            </a:spcAft>
            <a:buNone/>
          </a:pPr>
          <a:endParaRPr lang="ro-RO" sz="1200" kern="1200" noProof="0" dirty="0">
            <a:solidFill>
              <a:schemeClr val="bg1"/>
            </a:solidFill>
            <a:latin typeface="+mj-lt"/>
          </a:endParaRPr>
        </a:p>
      </dsp:txBody>
      <dsp:txXfrm>
        <a:off x="6651540" y="-364344"/>
        <a:ext cx="2233820" cy="5800265"/>
      </dsp:txXfrm>
    </dsp:sp>
    <dsp:sp modelId="{F3D453A6-69E4-491F-B67E-FDD15A768924}">
      <dsp:nvSpPr>
        <dsp:cNvPr id="0" name=""/>
        <dsp:cNvSpPr/>
      </dsp:nvSpPr>
      <dsp:spPr>
        <a:xfrm>
          <a:off x="2102944" y="-1003441"/>
          <a:ext cx="5157665" cy="5157665"/>
        </a:xfrm>
        <a:custGeom>
          <a:avLst/>
          <a:gdLst/>
          <a:ahLst/>
          <a:cxnLst/>
          <a:rect l="0" t="0" r="0" b="0"/>
          <a:pathLst>
            <a:path>
              <a:moveTo>
                <a:pt x="4420429" y="4384075"/>
              </a:moveTo>
              <a:arcTo wR="2578832" hR="2578832" stAng="2665732" swAng="1379115"/>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F3DBF8D-F74A-468E-8281-8A60E57A8312}">
      <dsp:nvSpPr>
        <dsp:cNvPr id="0" name=""/>
        <dsp:cNvSpPr/>
      </dsp:nvSpPr>
      <dsp:spPr>
        <a:xfrm>
          <a:off x="3024335" y="3960446"/>
          <a:ext cx="3536624" cy="11769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rtl="0">
            <a:lnSpc>
              <a:spcPct val="90000"/>
            </a:lnSpc>
            <a:spcBef>
              <a:spcPct val="0"/>
            </a:spcBef>
            <a:spcAft>
              <a:spcPct val="35000"/>
            </a:spcAft>
            <a:buNone/>
          </a:pPr>
          <a:r>
            <a:rPr lang="ro-RO" sz="1900" b="1" i="0" kern="1200" dirty="0"/>
            <a:t>Portalul european pentru tineret</a:t>
          </a:r>
        </a:p>
        <a:p>
          <a:pPr marL="0" lvl="0" indent="0" algn="ctr" defTabSz="844550" rtl="0">
            <a:lnSpc>
              <a:spcPct val="90000"/>
            </a:lnSpc>
            <a:spcBef>
              <a:spcPct val="0"/>
            </a:spcBef>
            <a:spcAft>
              <a:spcPct val="35000"/>
            </a:spcAft>
            <a:buNone/>
          </a:pPr>
          <a:r>
            <a:rPr lang="ro-RO" sz="1900" kern="1200" noProof="0" dirty="0">
              <a:latin typeface="+mj-lt"/>
            </a:rPr>
            <a:t>https://europa.eu/youth/EU_ro</a:t>
          </a:r>
        </a:p>
      </dsp:txBody>
      <dsp:txXfrm>
        <a:off x="3081790" y="4017901"/>
        <a:ext cx="3421714" cy="1062058"/>
      </dsp:txXfrm>
    </dsp:sp>
    <dsp:sp modelId="{4C7A6983-3FD5-4159-93DD-DBC9EF736ACF}">
      <dsp:nvSpPr>
        <dsp:cNvPr id="0" name=""/>
        <dsp:cNvSpPr/>
      </dsp:nvSpPr>
      <dsp:spPr>
        <a:xfrm>
          <a:off x="2404182" y="-1073689"/>
          <a:ext cx="5157665" cy="5157665"/>
        </a:xfrm>
        <a:custGeom>
          <a:avLst/>
          <a:gdLst/>
          <a:ahLst/>
          <a:cxnLst/>
          <a:rect l="0" t="0" r="0" b="0"/>
          <a:pathLst>
            <a:path>
              <a:moveTo>
                <a:pt x="1768195" y="5026943"/>
              </a:moveTo>
              <a:arcTo wR="2578832" hR="2578832" stAng="6499268" swAng="3145062"/>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18CE124-AE97-4631-915A-FF87FA513323}">
      <dsp:nvSpPr>
        <dsp:cNvPr id="0" name=""/>
        <dsp:cNvSpPr/>
      </dsp:nvSpPr>
      <dsp:spPr>
        <a:xfrm>
          <a:off x="371999" y="0"/>
          <a:ext cx="2168981" cy="25341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ro-RO" sz="2000" kern="1200" noProof="0" dirty="0">
              <a:latin typeface="+mj-lt"/>
            </a:rPr>
            <a:t>C</a:t>
          </a:r>
          <a:r>
            <a:rPr lang="en-US" sz="2000" kern="1200" noProof="0" dirty="0">
              <a:latin typeface="+mj-lt"/>
            </a:rPr>
            <a:t>e </a:t>
          </a:r>
          <a:r>
            <a:rPr lang="ro-RO" sz="2000" kern="1200" noProof="0" dirty="0">
              <a:latin typeface="+mj-lt"/>
            </a:rPr>
            <a:t>țară membră a UE ți-ar plăcea să vizitezi</a:t>
          </a:r>
          <a:r>
            <a:rPr lang="en-US" sz="2000" kern="1200" noProof="0" dirty="0">
              <a:latin typeface="+mj-lt"/>
            </a:rPr>
            <a:t>?</a:t>
          </a:r>
          <a:endParaRPr lang="ro-RO" sz="2000" kern="1200" noProof="0" dirty="0">
            <a:latin typeface="+mj-lt"/>
          </a:endParaRPr>
        </a:p>
        <a:p>
          <a:pPr marL="0" lvl="0" indent="0" algn="ctr" defTabSz="889000" rtl="0">
            <a:lnSpc>
              <a:spcPct val="90000"/>
            </a:lnSpc>
            <a:spcBef>
              <a:spcPct val="0"/>
            </a:spcBef>
            <a:spcAft>
              <a:spcPct val="35000"/>
            </a:spcAft>
            <a:buNone/>
          </a:pPr>
          <a:r>
            <a:rPr lang="en-US" sz="2000" b="0" i="0" kern="1200" dirty="0"/>
            <a:t>The Official Travel Portal of Europe</a:t>
          </a:r>
          <a:endParaRPr lang="ro-RO" sz="2000" kern="1200" noProof="0" dirty="0">
            <a:latin typeface="+mj-lt"/>
          </a:endParaRPr>
        </a:p>
        <a:p>
          <a:pPr marL="0" lvl="0" indent="0" algn="ctr" defTabSz="889000" rtl="0">
            <a:lnSpc>
              <a:spcPct val="90000"/>
            </a:lnSpc>
            <a:spcBef>
              <a:spcPct val="0"/>
            </a:spcBef>
            <a:spcAft>
              <a:spcPct val="35000"/>
            </a:spcAft>
            <a:buNone/>
          </a:pPr>
          <a:r>
            <a:rPr lang="ro-RO" sz="2000" kern="1200" noProof="0" dirty="0">
              <a:solidFill>
                <a:schemeClr val="bg1"/>
              </a:solidFill>
              <a:latin typeface="+mj-lt"/>
              <a:hlinkClick xmlns:r="http://schemas.openxmlformats.org/officeDocument/2006/relationships" r:id="rId6">
                <a:extLst>
                  <a:ext uri="{A12FA001-AC4F-418D-AE19-62706E023703}">
                    <ahyp:hlinkClr xmlns:ahyp="http://schemas.microsoft.com/office/drawing/2018/hyperlinkcolor" val="tx"/>
                  </a:ext>
                </a:extLst>
              </a:hlinkClick>
            </a:rPr>
            <a:t>https://visiteurope.com/en/</a:t>
          </a:r>
          <a:r>
            <a:rPr lang="ro-RO" sz="2000" kern="1200" noProof="0" dirty="0">
              <a:solidFill>
                <a:schemeClr val="bg1"/>
              </a:solidFill>
              <a:latin typeface="+mj-lt"/>
            </a:rPr>
            <a:t> </a:t>
          </a:r>
        </a:p>
      </dsp:txBody>
      <dsp:txXfrm>
        <a:off x="477880" y="105881"/>
        <a:ext cx="1957219" cy="2322365"/>
      </dsp:txXfrm>
    </dsp:sp>
    <dsp:sp modelId="{C42D81CE-A93E-4F57-974D-3C7165EE1DAE}">
      <dsp:nvSpPr>
        <dsp:cNvPr id="0" name=""/>
        <dsp:cNvSpPr/>
      </dsp:nvSpPr>
      <dsp:spPr>
        <a:xfrm>
          <a:off x="-234488" y="253804"/>
          <a:ext cx="5499412" cy="5499412"/>
        </a:xfrm>
        <a:custGeom>
          <a:avLst/>
          <a:gdLst/>
          <a:ahLst/>
          <a:cxnLst/>
          <a:rect l="0" t="0" r="0" b="0"/>
          <a:pathLst>
            <a:path>
              <a:moveTo>
                <a:pt x="2830452" y="1185"/>
              </a:moveTo>
              <a:arcTo wR="2749706" hR="2749706" stAng="16300965" swAng="10662490"/>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0969AD0-18F1-47F8-9D2F-3CCCDB910A12}">
      <dsp:nvSpPr>
        <dsp:cNvPr id="0" name=""/>
        <dsp:cNvSpPr/>
      </dsp:nvSpPr>
      <dsp:spPr>
        <a:xfrm>
          <a:off x="503535" y="2978489"/>
          <a:ext cx="1985919" cy="278187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US" sz="2000" kern="1200" noProof="0" dirty="0">
              <a:latin typeface="+mj-lt"/>
            </a:rPr>
            <a:t>Ți-ar plăcea să studiezi în străinătate într-o </a:t>
          </a:r>
          <a:r>
            <a:rPr lang="en-US" sz="2000" kern="1200" noProof="0" dirty="0" err="1">
              <a:latin typeface="+mj-lt"/>
            </a:rPr>
            <a:t>zi</a:t>
          </a:r>
          <a:r>
            <a:rPr lang="en-US" sz="2000" kern="1200" noProof="0" dirty="0">
              <a:latin typeface="+mj-lt"/>
            </a:rPr>
            <a:t>?</a:t>
          </a:r>
          <a:r>
            <a:rPr lang="ro-RO" sz="2000" kern="1200" noProof="0" dirty="0">
              <a:latin typeface="+mj-lt"/>
            </a:rPr>
            <a:t> </a:t>
          </a:r>
        </a:p>
        <a:p>
          <a:pPr marL="0" lvl="0" indent="0" algn="ctr" defTabSz="889000" rtl="0">
            <a:lnSpc>
              <a:spcPct val="90000"/>
            </a:lnSpc>
            <a:spcBef>
              <a:spcPct val="0"/>
            </a:spcBef>
            <a:spcAft>
              <a:spcPct val="35000"/>
            </a:spcAft>
            <a:buNone/>
          </a:pPr>
          <a:r>
            <a:rPr lang="ro-RO" sz="2000" kern="1200" noProof="0" dirty="0">
              <a:latin typeface="+mj-lt"/>
            </a:rPr>
            <a:t>Erasmus+</a:t>
          </a:r>
        </a:p>
        <a:p>
          <a:pPr marL="0" lvl="0" indent="0" algn="ctr" defTabSz="889000" rtl="0">
            <a:lnSpc>
              <a:spcPct val="90000"/>
            </a:lnSpc>
            <a:spcBef>
              <a:spcPct val="0"/>
            </a:spcBef>
            <a:spcAft>
              <a:spcPct val="35000"/>
            </a:spcAft>
            <a:buNone/>
          </a:pPr>
          <a:r>
            <a:rPr lang="ro-RO" sz="1200" kern="1200" noProof="0" dirty="0">
              <a:solidFill>
                <a:schemeClr val="bg1"/>
              </a:solidFill>
              <a:latin typeface="+mj-lt"/>
              <a:hlinkClick xmlns:r="http://schemas.openxmlformats.org/officeDocument/2006/relationships" r:id="rId7">
                <a:extLst>
                  <a:ext uri="{A12FA001-AC4F-418D-AE19-62706E023703}">
                    <ahyp:hlinkClr xmlns:ahyp="http://schemas.microsoft.com/office/drawing/2018/hyperlinkcolor" val="tx"/>
                  </a:ext>
                </a:extLst>
              </a:hlinkClick>
            </a:rPr>
            <a:t>http://ec.europa.eu/programmes/erasmus-plus/about_ro</a:t>
          </a:r>
          <a:endParaRPr lang="ro-RO" sz="1200" kern="1200" noProof="0" dirty="0">
            <a:solidFill>
              <a:schemeClr val="bg1"/>
            </a:solidFill>
            <a:latin typeface="+mj-lt"/>
          </a:endParaRPr>
        </a:p>
        <a:p>
          <a:pPr marL="0" lvl="0" indent="0" algn="ctr" defTabSz="889000" rtl="0">
            <a:lnSpc>
              <a:spcPct val="90000"/>
            </a:lnSpc>
            <a:spcBef>
              <a:spcPct val="0"/>
            </a:spcBef>
            <a:spcAft>
              <a:spcPct val="35000"/>
            </a:spcAft>
            <a:buNone/>
          </a:pPr>
          <a:r>
            <a:rPr lang="ro-RO" sz="1200" kern="1200" noProof="0" dirty="0">
              <a:solidFill>
                <a:schemeClr val="bg1"/>
              </a:solidFill>
              <a:latin typeface="+mj-lt"/>
              <a:hlinkClick xmlns:r="http://schemas.openxmlformats.org/officeDocument/2006/relationships" r:id="rId8">
                <a:extLst>
                  <a:ext uri="{A12FA001-AC4F-418D-AE19-62706E023703}">
                    <ahyp:hlinkClr xmlns:ahyp="http://schemas.microsoft.com/office/drawing/2018/hyperlinkcolor" val="tx"/>
                  </a:ext>
                </a:extLst>
              </a:hlinkClick>
            </a:rPr>
            <a:t>https://lewebpedagogique.com/epashcc/65-2/</a:t>
          </a:r>
          <a:r>
            <a:rPr lang="ro-RO" sz="1200" kern="1200" noProof="0" dirty="0">
              <a:solidFill>
                <a:schemeClr val="bg1"/>
              </a:solidFill>
              <a:latin typeface="+mj-lt"/>
            </a:rPr>
            <a:t>  </a:t>
          </a:r>
        </a:p>
      </dsp:txBody>
      <dsp:txXfrm>
        <a:off x="600480" y="3075434"/>
        <a:ext cx="1792029" cy="2587989"/>
      </dsp:txXfrm>
    </dsp:sp>
    <dsp:sp modelId="{37F088F3-04F8-423A-8A55-34D8F9B56734}">
      <dsp:nvSpPr>
        <dsp:cNvPr id="0" name=""/>
        <dsp:cNvSpPr/>
      </dsp:nvSpPr>
      <dsp:spPr>
        <a:xfrm>
          <a:off x="1157366" y="1346449"/>
          <a:ext cx="5157665" cy="5157665"/>
        </a:xfrm>
        <a:custGeom>
          <a:avLst/>
          <a:gdLst/>
          <a:ahLst/>
          <a:cxnLst/>
          <a:rect l="0" t="0" r="0" b="0"/>
          <a:pathLst>
            <a:path>
              <a:moveTo>
                <a:pt x="190923" y="1605043"/>
              </a:moveTo>
              <a:arcTo wR="2578832" hR="2578832" stAng="12131138" swAng="4042244"/>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E6D8B4-4FB9-4A1A-A7FC-6EF59968C890}">
      <dsp:nvSpPr>
        <dsp:cNvPr id="0" name=""/>
        <dsp:cNvSpPr/>
      </dsp:nvSpPr>
      <dsp:spPr>
        <a:xfrm>
          <a:off x="-2" y="0"/>
          <a:ext cx="1813434" cy="1614913"/>
        </a:xfrm>
        <a:prstGeom prst="ellipse">
          <a:avLst/>
        </a:prstGeom>
        <a:solidFill>
          <a:schemeClr val="accent1">
            <a:alpha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rtl="0">
            <a:lnSpc>
              <a:spcPct val="90000"/>
            </a:lnSpc>
            <a:spcBef>
              <a:spcPct val="0"/>
            </a:spcBef>
            <a:spcAft>
              <a:spcPct val="35000"/>
            </a:spcAft>
            <a:buNone/>
          </a:pPr>
          <a:r>
            <a:rPr lang="en-GB" sz="1800" kern="1200" dirty="0">
              <a:latin typeface="+mj-lt"/>
            </a:rPr>
            <a:t>Contribuie la economisir</a:t>
          </a:r>
          <a:r>
            <a:rPr lang="ro-RO" sz="1800" kern="1200" dirty="0">
              <a:latin typeface="+mj-lt"/>
            </a:rPr>
            <a:t>e</a:t>
          </a:r>
          <a:r>
            <a:rPr lang="en-GB" sz="1800" kern="1200" dirty="0">
              <a:latin typeface="+mj-lt"/>
            </a:rPr>
            <a:t>a </a:t>
          </a:r>
          <a:r>
            <a:rPr lang="en-GB" sz="1800" kern="1200" dirty="0" err="1">
              <a:latin typeface="+mj-lt"/>
            </a:rPr>
            <a:t>energiei</a:t>
          </a:r>
          <a:endParaRPr lang="ro-RO" sz="1800" kern="1200" dirty="0">
            <a:latin typeface="+mj-lt"/>
          </a:endParaRPr>
        </a:p>
        <a:p>
          <a:pPr marL="0" lvl="0" indent="0" algn="ctr" defTabSz="800100" rtl="0">
            <a:lnSpc>
              <a:spcPct val="90000"/>
            </a:lnSpc>
            <a:spcBef>
              <a:spcPct val="0"/>
            </a:spcBef>
            <a:spcAft>
              <a:spcPct val="35000"/>
            </a:spcAft>
            <a:buNone/>
          </a:pPr>
          <a:r>
            <a:rPr lang="ro-RO" sz="1200" kern="1200" dirty="0">
              <a:latin typeface="+mj-lt"/>
              <a:hlinkClick xmlns:r="http://schemas.openxmlformats.org/officeDocument/2006/relationships" r:id="rId1"/>
            </a:rPr>
            <a:t>https://europa.eu/european-union/topics/energy_ro</a:t>
          </a:r>
          <a:r>
            <a:rPr lang="ro-RO" sz="1200" kern="1200" dirty="0">
              <a:latin typeface="+mj-lt"/>
            </a:rPr>
            <a:t> </a:t>
          </a:r>
        </a:p>
      </dsp:txBody>
      <dsp:txXfrm>
        <a:off x="265569" y="236499"/>
        <a:ext cx="1282292" cy="114191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325946-AE37-4A62-95BC-24B057776596}">
      <dsp:nvSpPr>
        <dsp:cNvPr id="0" name=""/>
        <dsp:cNvSpPr/>
      </dsp:nvSpPr>
      <dsp:spPr>
        <a:xfrm>
          <a:off x="5990" y="0"/>
          <a:ext cx="1620000" cy="1620000"/>
        </a:xfrm>
        <a:prstGeom prst="ellipse">
          <a:avLst/>
        </a:prstGeom>
        <a:solidFill>
          <a:schemeClr val="accent1">
            <a:alpha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rtl="0">
            <a:lnSpc>
              <a:spcPct val="90000"/>
            </a:lnSpc>
            <a:spcBef>
              <a:spcPct val="0"/>
            </a:spcBef>
            <a:spcAft>
              <a:spcPct val="35000"/>
            </a:spcAft>
            <a:buNone/>
          </a:pPr>
          <a:r>
            <a:rPr lang="en-GB" sz="1800" kern="1200" dirty="0">
              <a:latin typeface="+mj-lt"/>
            </a:rPr>
            <a:t>Protejează </a:t>
          </a:r>
          <a:r>
            <a:rPr lang="en-GB" sz="1800" kern="1200" dirty="0" err="1">
              <a:latin typeface="+mj-lt"/>
            </a:rPr>
            <a:t>mediul</a:t>
          </a:r>
          <a:r>
            <a:rPr lang="en-GB" sz="1800" kern="1200" dirty="0">
              <a:latin typeface="+mj-lt"/>
            </a:rPr>
            <a:t> </a:t>
          </a:r>
          <a:r>
            <a:rPr lang="en-GB" sz="1800" kern="1200" dirty="0" err="1">
              <a:latin typeface="+mj-lt"/>
            </a:rPr>
            <a:t>înconjurător</a:t>
          </a:r>
          <a:endParaRPr lang="ro-RO" sz="1800" kern="1200" dirty="0">
            <a:latin typeface="+mj-lt"/>
          </a:endParaRPr>
        </a:p>
        <a:p>
          <a:pPr marL="0" lvl="0" indent="0" algn="ctr" defTabSz="800100" rtl="0">
            <a:lnSpc>
              <a:spcPct val="90000"/>
            </a:lnSpc>
            <a:spcBef>
              <a:spcPct val="0"/>
            </a:spcBef>
            <a:spcAft>
              <a:spcPct val="35000"/>
            </a:spcAft>
            <a:buNone/>
          </a:pPr>
          <a:r>
            <a:rPr lang="ro-RO" sz="1200" kern="1200" dirty="0">
              <a:latin typeface="+mj-lt"/>
              <a:hlinkClick xmlns:r="http://schemas.openxmlformats.org/officeDocument/2006/relationships" r:id="rId1"/>
            </a:rPr>
            <a:t>https://europa.eu/european-union/topics/environment_ro</a:t>
          </a:r>
          <a:r>
            <a:rPr lang="ro-RO" sz="1200" kern="1200" dirty="0">
              <a:latin typeface="+mj-lt"/>
            </a:rPr>
            <a:t> </a:t>
          </a:r>
        </a:p>
      </dsp:txBody>
      <dsp:txXfrm>
        <a:off x="243234" y="237244"/>
        <a:ext cx="1145512" cy="114551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914835-7C71-4F52-9C1F-C52BEEF3D797}">
      <dsp:nvSpPr>
        <dsp:cNvPr id="0" name=""/>
        <dsp:cNvSpPr/>
      </dsp:nvSpPr>
      <dsp:spPr>
        <a:xfrm>
          <a:off x="168343" y="175554"/>
          <a:ext cx="2037249" cy="1619992"/>
        </a:xfrm>
        <a:prstGeom prst="ellipse">
          <a:avLst/>
        </a:prstGeom>
        <a:solidFill>
          <a:schemeClr val="accent1">
            <a:alpha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rtl="0">
            <a:lnSpc>
              <a:spcPct val="90000"/>
            </a:lnSpc>
            <a:spcBef>
              <a:spcPct val="0"/>
            </a:spcBef>
            <a:spcAft>
              <a:spcPct val="35000"/>
            </a:spcAft>
            <a:buNone/>
          </a:pPr>
          <a:r>
            <a:rPr lang="ro-RO" sz="1800" kern="1200" dirty="0">
              <a:latin typeface="+mj-lt"/>
            </a:rPr>
            <a:t>Asigură drepturile consumatorilor</a:t>
          </a:r>
        </a:p>
        <a:p>
          <a:pPr marL="0" lvl="0" indent="0" algn="ctr" defTabSz="800100" rtl="0">
            <a:lnSpc>
              <a:spcPct val="90000"/>
            </a:lnSpc>
            <a:spcBef>
              <a:spcPct val="0"/>
            </a:spcBef>
            <a:spcAft>
              <a:spcPct val="35000"/>
            </a:spcAft>
            <a:buNone/>
          </a:pPr>
          <a:r>
            <a:rPr lang="ro-RO" sz="1200" kern="1200" dirty="0">
              <a:latin typeface="+mj-lt"/>
              <a:hlinkClick xmlns:r="http://schemas.openxmlformats.org/officeDocument/2006/relationships" r:id="rId1"/>
            </a:rPr>
            <a:t>https://europa.eu/european-union/life/consumer-rights_ro#telecomunica%C8%9Bii-%C8%99i-internet</a:t>
          </a:r>
          <a:r>
            <a:rPr lang="ro-RO" sz="1200" kern="1200" dirty="0">
              <a:latin typeface="+mj-lt"/>
            </a:rPr>
            <a:t> </a:t>
          </a:r>
        </a:p>
      </dsp:txBody>
      <dsp:txXfrm>
        <a:off x="466691" y="412796"/>
        <a:ext cx="1440553" cy="114550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C5F0A6-C33B-40EA-BC88-57ED33407B5E}">
      <dsp:nvSpPr>
        <dsp:cNvPr id="0" name=""/>
        <dsp:cNvSpPr/>
      </dsp:nvSpPr>
      <dsp:spPr>
        <a:xfrm>
          <a:off x="413186" y="4"/>
          <a:ext cx="995288" cy="916379"/>
        </a:xfrm>
        <a:prstGeom prst="ellipse">
          <a:avLst/>
        </a:prstGeom>
        <a:solidFill>
          <a:schemeClr val="accent1">
            <a:alpha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50431" tIns="21590" rIns="50431" bIns="21590" numCol="1" spcCol="1270" anchor="ctr" anchorCtr="0">
          <a:noAutofit/>
        </a:bodyPr>
        <a:lstStyle/>
        <a:p>
          <a:pPr marL="0" lvl="0" indent="0" algn="ctr" defTabSz="755650" rtl="0">
            <a:lnSpc>
              <a:spcPct val="90000"/>
            </a:lnSpc>
            <a:spcBef>
              <a:spcPct val="0"/>
            </a:spcBef>
            <a:spcAft>
              <a:spcPct val="35000"/>
            </a:spcAft>
            <a:buNone/>
          </a:pPr>
          <a:r>
            <a:rPr lang="en-GB" sz="1700" kern="1200" dirty="0">
              <a:latin typeface="+mj-lt"/>
            </a:rPr>
            <a:t>și</a:t>
          </a:r>
          <a:r>
            <a:rPr lang="en-GB" sz="1800" kern="1200" dirty="0">
              <a:latin typeface="+mj-lt"/>
            </a:rPr>
            <a:t> </a:t>
          </a:r>
          <a:endParaRPr lang="ro-RO" sz="1800" kern="1200" dirty="0">
            <a:latin typeface="+mj-lt"/>
          </a:endParaRPr>
        </a:p>
      </dsp:txBody>
      <dsp:txXfrm>
        <a:off x="558943" y="134205"/>
        <a:ext cx="703774" cy="647977"/>
      </dsp:txXfrm>
    </dsp:sp>
    <dsp:sp modelId="{01006560-F9B5-4FB6-B3BB-CD94312AC079}">
      <dsp:nvSpPr>
        <dsp:cNvPr id="0" name=""/>
        <dsp:cNvSpPr/>
      </dsp:nvSpPr>
      <dsp:spPr>
        <a:xfrm>
          <a:off x="1428201" y="4"/>
          <a:ext cx="1020938" cy="916379"/>
        </a:xfrm>
        <a:prstGeom prst="ellipse">
          <a:avLst/>
        </a:prstGeom>
        <a:solidFill>
          <a:schemeClr val="accent1">
            <a:alpha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50431" tIns="21590" rIns="50431" bIns="21590" numCol="1" spcCol="1270" anchor="ctr" anchorCtr="0">
          <a:noAutofit/>
        </a:bodyPr>
        <a:lstStyle/>
        <a:p>
          <a:pPr marL="0" lvl="0" indent="0" algn="ctr" defTabSz="755650" rtl="0">
            <a:lnSpc>
              <a:spcPct val="90000"/>
            </a:lnSpc>
            <a:spcBef>
              <a:spcPct val="0"/>
            </a:spcBef>
            <a:spcAft>
              <a:spcPct val="35000"/>
            </a:spcAft>
            <a:buNone/>
          </a:pPr>
          <a:r>
            <a:rPr lang="en-GB" sz="1700" kern="1200" dirty="0">
              <a:latin typeface="+mj-lt"/>
            </a:rPr>
            <a:t>multe,</a:t>
          </a:r>
          <a:endParaRPr lang="ro-RO" sz="1700" kern="1200" dirty="0">
            <a:latin typeface="+mj-lt"/>
          </a:endParaRPr>
        </a:p>
      </dsp:txBody>
      <dsp:txXfrm>
        <a:off x="1577714" y="134205"/>
        <a:ext cx="721912" cy="647977"/>
      </dsp:txXfrm>
    </dsp:sp>
    <dsp:sp modelId="{ABB86B85-F81C-46FF-9A4F-B542AB7217AE}">
      <dsp:nvSpPr>
        <dsp:cNvPr id="0" name=""/>
        <dsp:cNvSpPr/>
      </dsp:nvSpPr>
      <dsp:spPr>
        <a:xfrm>
          <a:off x="2468863" y="4"/>
          <a:ext cx="916379" cy="916379"/>
        </a:xfrm>
        <a:prstGeom prst="ellipse">
          <a:avLst/>
        </a:prstGeom>
        <a:solidFill>
          <a:schemeClr val="accent1">
            <a:alpha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50431" tIns="21590" rIns="50431" bIns="21590" numCol="1" spcCol="1270" anchor="ctr" anchorCtr="0">
          <a:noAutofit/>
        </a:bodyPr>
        <a:lstStyle/>
        <a:p>
          <a:pPr marL="0" lvl="0" indent="0" algn="ctr" defTabSz="755650" rtl="0">
            <a:lnSpc>
              <a:spcPct val="90000"/>
            </a:lnSpc>
            <a:spcBef>
              <a:spcPct val="0"/>
            </a:spcBef>
            <a:spcAft>
              <a:spcPct val="35000"/>
            </a:spcAft>
            <a:buNone/>
          </a:pPr>
          <a:r>
            <a:rPr lang="en-GB" sz="1700" kern="1200" dirty="0">
              <a:latin typeface="+mj-lt"/>
            </a:rPr>
            <a:t>multe </a:t>
          </a:r>
          <a:endParaRPr lang="ro-RO" sz="1700" kern="1200" dirty="0">
            <a:latin typeface="+mj-lt"/>
          </a:endParaRPr>
        </a:p>
      </dsp:txBody>
      <dsp:txXfrm>
        <a:off x="2603064" y="134205"/>
        <a:ext cx="647977" cy="647977"/>
      </dsp:txXfrm>
    </dsp:sp>
    <dsp:sp modelId="{D9A68FCA-8BBF-45AD-8F78-7322E36536AC}">
      <dsp:nvSpPr>
        <dsp:cNvPr id="0" name=""/>
        <dsp:cNvSpPr/>
      </dsp:nvSpPr>
      <dsp:spPr>
        <a:xfrm>
          <a:off x="3405833" y="4"/>
          <a:ext cx="1058665" cy="916379"/>
        </a:xfrm>
        <a:prstGeom prst="ellipse">
          <a:avLst/>
        </a:prstGeom>
        <a:solidFill>
          <a:schemeClr val="accent1">
            <a:alpha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50431" tIns="21590" rIns="50431" bIns="21590" numCol="1" spcCol="1270" anchor="ctr" anchorCtr="0">
          <a:noAutofit/>
        </a:bodyPr>
        <a:lstStyle/>
        <a:p>
          <a:pPr marL="0" lvl="0" indent="0" algn="ctr" defTabSz="755650" rtl="0">
            <a:lnSpc>
              <a:spcPct val="90000"/>
            </a:lnSpc>
            <a:spcBef>
              <a:spcPct val="0"/>
            </a:spcBef>
            <a:spcAft>
              <a:spcPct val="35000"/>
            </a:spcAft>
            <a:buNone/>
          </a:pPr>
          <a:r>
            <a:rPr lang="en-GB" sz="1700" kern="1200" dirty="0">
              <a:latin typeface="+mj-lt"/>
            </a:rPr>
            <a:t>altele!</a:t>
          </a:r>
          <a:endParaRPr lang="ro-RO" sz="1700" kern="1200" dirty="0">
            <a:latin typeface="+mj-lt"/>
          </a:endParaRPr>
        </a:p>
      </dsp:txBody>
      <dsp:txXfrm>
        <a:off x="3560871" y="134205"/>
        <a:ext cx="748589" cy="64797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6245BB-772E-40C8-B966-A54CB33937C3}">
      <dsp:nvSpPr>
        <dsp:cNvPr id="0" name=""/>
        <dsp:cNvSpPr/>
      </dsp:nvSpPr>
      <dsp:spPr>
        <a:xfrm>
          <a:off x="0" y="207976"/>
          <a:ext cx="1635010" cy="1635010"/>
        </a:xfrm>
        <a:prstGeom prst="ellipse">
          <a:avLst/>
        </a:prstGeom>
        <a:solidFill>
          <a:schemeClr val="accent1">
            <a:alpha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11200" rtl="0">
            <a:lnSpc>
              <a:spcPct val="90000"/>
            </a:lnSpc>
            <a:spcBef>
              <a:spcPct val="0"/>
            </a:spcBef>
            <a:spcAft>
              <a:spcPct val="35000"/>
            </a:spcAft>
            <a:buNone/>
          </a:pPr>
          <a:r>
            <a:rPr lang="en-GB" sz="1600" kern="1200" dirty="0">
              <a:latin typeface="+mj-lt"/>
            </a:rPr>
            <a:t>Garantează siguranța alimentelor pe care le </a:t>
          </a:r>
          <a:r>
            <a:rPr lang="en-GB" sz="1600" kern="1200" dirty="0" err="1">
              <a:latin typeface="+mj-lt"/>
            </a:rPr>
            <a:t>consumăm</a:t>
          </a:r>
          <a:endParaRPr lang="ro-RO" sz="1600" kern="1200" dirty="0">
            <a:latin typeface="+mj-lt"/>
          </a:endParaRPr>
        </a:p>
        <a:p>
          <a:pPr marL="0" lvl="0" indent="0" algn="ctr" defTabSz="711200" rtl="0">
            <a:lnSpc>
              <a:spcPct val="90000"/>
            </a:lnSpc>
            <a:spcBef>
              <a:spcPct val="0"/>
            </a:spcBef>
            <a:spcAft>
              <a:spcPct val="35000"/>
            </a:spcAft>
            <a:buNone/>
          </a:pPr>
          <a:r>
            <a:rPr lang="ro-RO" sz="1000" kern="1200" dirty="0">
              <a:latin typeface="+mj-lt"/>
              <a:hlinkClick xmlns:r="http://schemas.openxmlformats.org/officeDocument/2006/relationships" r:id="rId1"/>
            </a:rPr>
            <a:t>https://europa.eu/european-union/topics/food-safety_ro</a:t>
          </a:r>
          <a:r>
            <a:rPr lang="ro-RO" sz="1000" kern="1200" dirty="0">
              <a:latin typeface="+mj-lt"/>
            </a:rPr>
            <a:t> </a:t>
          </a:r>
        </a:p>
      </dsp:txBody>
      <dsp:txXfrm>
        <a:off x="239442" y="447418"/>
        <a:ext cx="1156126" cy="1156126"/>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1263" cy="492760"/>
          </a:xfrm>
          <a:prstGeom prst="rect">
            <a:avLst/>
          </a:prstGeom>
        </p:spPr>
        <p:txBody>
          <a:bodyPr vert="horz" lIns="91440" tIns="45720" rIns="91440" bIns="45720" rtlCol="0"/>
          <a:lstStyle>
            <a:lvl1pPr algn="l">
              <a:defRPr sz="1200"/>
            </a:lvl1pPr>
          </a:lstStyle>
          <a:p>
            <a:r>
              <a:rPr dirty="0"/>
              <a:t>Europa pe scurt</a:t>
            </a:r>
            <a:endParaRPr lang="ro-RO" dirty="0"/>
          </a:p>
        </p:txBody>
      </p:sp>
      <p:sp>
        <p:nvSpPr>
          <p:cNvPr id="4" name="Slide Image Placeholder 3"/>
          <p:cNvSpPr>
            <a:spLocks noGrp="1" noRot="1" noChangeAspect="1"/>
          </p:cNvSpPr>
          <p:nvPr>
            <p:ph type="sldImg" idx="2"/>
          </p:nvPr>
        </p:nvSpPr>
        <p:spPr>
          <a:xfrm>
            <a:off x="895350" y="739775"/>
            <a:ext cx="4927600" cy="36957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1830" y="4681220"/>
            <a:ext cx="5374640" cy="443484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60730"/>
            <a:ext cx="2911263" cy="49276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5482" y="9360730"/>
            <a:ext cx="2911263" cy="492760"/>
          </a:xfrm>
          <a:prstGeom prst="rect">
            <a:avLst/>
          </a:prstGeom>
        </p:spPr>
        <p:txBody>
          <a:bodyPr vert="horz" lIns="91440" tIns="45720" rIns="91440" bIns="45720" rtlCol="0" anchor="b"/>
          <a:lstStyle>
            <a:lvl1pPr algn="r">
              <a:defRPr sz="1200"/>
            </a:lvl1pPr>
          </a:lstStyle>
          <a:p>
            <a:fld id="{C99139C1-435B-476D-B570-4FE97FB79DE6}" type="slidenum">
              <a:rPr lang="en-GB" smtClean="0"/>
              <a:t>‹#›</a:t>
            </a:fld>
            <a:endParaRPr lang="ro-RO" dirty="0"/>
          </a:p>
        </p:txBody>
      </p:sp>
    </p:spTree>
    <p:extLst>
      <p:ext uri="{BB962C8B-B14F-4D97-AF65-F5344CB8AC3E}">
        <p14:creationId xmlns:p14="http://schemas.microsoft.com/office/powerpoint/2010/main" val="2475537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europa.eu/about-eu/countries/member-countries/index_ro.htm"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commons.wikimedia.org/wiki/File:Euro_coins_and_banknotes.jpg"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ec.europa.eu/programmes/erasmus-plus/discover/index_ro.htm" TargetMode="External"/><Relationship Id="rId5" Type="http://schemas.openxmlformats.org/officeDocument/2006/relationships/hyperlink" Target="http://europa.eu/about-eu/basic-information/money/euro/index_ro.htm" TargetMode="External"/><Relationship Id="rId4" Type="http://schemas.openxmlformats.org/officeDocument/2006/relationships/hyperlink" Target="https://www.flickr.com/photos/uni-salzburg/13934541079/in/photolist-nemaAg-pmQYSC-phthd2-aKvi5g-5WcJUq-asd8YH-dk1R6d-g2nHPX-86VPhQ-4td9fv-b7jiev-rwg3pR-9BafmP-jTfn8C-uRoSN6-4tRwyE-8jYxAK-9wonux-hL69yp-dFfuxC-3mnv5-5YXUru-xxKHSo-6rErmF-69ipWj-6FgpCB-4LPJ4r-4YU3iD-nuBbbS-88Jy2q-7dAXgK-7pE5Gx-9RoAZh-5Ykh7-9AJZmV-uCHKJo-nZXY2n-azNrqg-soTJnE-9Dakxc-q3dLpf-hr5Jcx-8H4nvF-7Qnomj-hL51Ad-kYHj13-hL583v-y4ne98-f3XEju-6BCjB5"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commons.wikimedia.org/wiki/File:Chef_pr%C3%A9parant_une_truffe.jpg"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ec.europa.eu/clima/citizens/eu/index_ro.htm" TargetMode="External"/><Relationship Id="rId5" Type="http://schemas.openxmlformats.org/officeDocument/2006/relationships/hyperlink" Target="http://ec.europa.eu/social/main.jsp?catId=457&amp;amp;langId=ro" TargetMode="External"/><Relationship Id="rId4" Type="http://schemas.openxmlformats.org/officeDocument/2006/relationships/hyperlink" Target="https://www.flickr.com/photos/cmichel67/18928319584/in/photolist-uQCzXE-uWDC3n-vf4n1D-wcmguc-vSmiUA-v5W8VP-w2tm4Z-v1hYNj-vWWG6i-vCKvEW-vAUJnA-vMtAot-vJMqVu-uTkhFG-vZ1fke-qEiKaX-vwYNjs-w7DLhy-vZoVF1-vUS4jy-vuAxmN-vWFkhA-w7dzaJ-w3QvRh-v1roLx-vXis66-vWxTGz-vSCdE7-vMbye2-vH4SpE-vMwWUD-wbSJJy-vUT5ky-vRrQVf-vTTL9H-uWukFy-vH9qQd-vaAyvm-v7orx4-w243uH-v536ko-w1qcKh-vCCPvw-uWvjiw-vTTFrX-vSJSz3-vLJojD-vV58ya-vCb7WX-vPUdXr"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ec.europa.eu/regional_policy/en/information/photos/searchPhoto?kwand=Slavonski+Brod&amp;amp;kwexact=&amp;amp;kwor=&amp;amp;kwexclude=&amp;amp;datefrom=&amp;amp;dateto=&amp;amp;regthes=ALL&amp;amp;themthes=ALL&amp;amp;fundthes=ALL&amp;amp;sitelang=en&amp;amp;index=1&amp;amp;navPage=1&amp;amp;submit=Search+photo"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s://europa.eu/eyd2015/ro/content/eu-development-aid" TargetMode="External"/><Relationship Id="rId5" Type="http://schemas.openxmlformats.org/officeDocument/2006/relationships/hyperlink" Target="http://ec.europa.eu/regional_policy/ro/" TargetMode="External"/><Relationship Id="rId4" Type="http://schemas.openxmlformats.org/officeDocument/2006/relationships/hyperlink" Target="http://ec.europa.eu/europeaid/sisters-beneficiaries-programme-lida-6-and-alina-11-cazanesti-village_en"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flickr.com/photos/42244964@N03/15046570355/in/photolist-oVBB9P-qcyux7-9akQva-oE37aM-87bLFN-Ao1mPn-4x7Ehh-oACNos-5mWnGB-nhGisv-oUCJfM-9aoZsN-eeqDou-c2bJxA-vF4tkn-wBWkP6-9b4rfc-715Jps-A9zq2N-c7bkas-71znqk-4x34rx-8pZdVm-87cLzb-87cK7Y-8KhCxv-8KhD6g-7164Lh-oWvqnb-auFJhG-9WEFbT-71Dk75-pxhYGq-o8C6is-8dM8Up-6vwW8i-6vB8xE-he5Je8-f1Q6nt-71zk6M-gbLtv8-nRc3Nw-oWgJMK-6TVbsx-c8rk7o-878voz-878sRV-gu3ePL-716aLQ-71zqBK" TargetMode="External"/><Relationship Id="rId7" Type="http://schemas.openxmlformats.org/officeDocument/2006/relationships/hyperlink" Target="http://europa.eu/pol/food/index_ro.htm"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http://europa.eu/pol/ener/index_ro.htm" TargetMode="External"/><Relationship Id="rId5" Type="http://schemas.openxmlformats.org/officeDocument/2006/relationships/hyperlink" Target="http://europa.eu/pol/env/index_ro.htm" TargetMode="External"/><Relationship Id="rId4" Type="http://schemas.openxmlformats.org/officeDocument/2006/relationships/hyperlink" Target="https://www.flickr.com/photos/remedy904/8499029447/in/photolist-dX2Kmt-yhxmp6-cLeN4b-rPpWxz-5fxVjo-a4QqVu-dJjNtu-63narx-pyLzNz-7N2DdR-8hzB4M-8hCRTs-5YhHJX-qYUQFX-ni4mZQ-4boAmW-4bozRh-8hCRiq-8hCSis-8gQqT8-b9PZ3P-5yM7Z-4HwifF-7N6Cnu-oaQebG-6M6Ebo-4bozKA-7Z2k9z-6PUm8j-axv1UW-qarsDh-878err-4bjyva-ecnufA-6PQeiD-i29xbH-fbbxwR-fczy8w-7LLprH-7LQoCG-kfJpTL-yowUpj-r1Rc4j-xDxpRF-ecngNW-6KoZA1-vQBjjX-8RY7W5-9S8dUH-pEqECs"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dirty="0"/>
              <a:t>© Uniunea Europeană</a:t>
            </a:r>
            <a:endParaRPr lang="ro-RO" dirty="0"/>
          </a:p>
          <a:p>
            <a:endParaRPr lang="ro-RO" dirty="0"/>
          </a:p>
          <a:p>
            <a:r>
              <a:rPr dirty="0"/>
              <a:t>Informații generale: </a:t>
            </a:r>
            <a:br>
              <a:rPr dirty="0"/>
            </a:br>
            <a:r>
              <a:rPr lang="en-US" dirty="0">
                <a:hlinkClick r:id="rId3"/>
              </a:rPr>
              <a:t>http://europa.eu/about-eu/countries/member-countries/index_ro.htm</a:t>
            </a:r>
            <a:r>
              <a:rPr dirty="0"/>
              <a:t> </a:t>
            </a:r>
          </a:p>
        </p:txBody>
      </p:sp>
      <p:sp>
        <p:nvSpPr>
          <p:cNvPr id="4" name="Slide Number Placeholder 3"/>
          <p:cNvSpPr>
            <a:spLocks noGrp="1"/>
          </p:cNvSpPr>
          <p:nvPr>
            <p:ph type="sldNum" sz="quarter" idx="10"/>
          </p:nvPr>
        </p:nvSpPr>
        <p:spPr/>
        <p:txBody>
          <a:bodyPr/>
          <a:lstStyle/>
          <a:p>
            <a:fld id="{C99139C1-435B-476D-B570-4FE97FB79DE6}" type="slidenum">
              <a:rPr lang="en-GB" smtClean="0"/>
              <a:t>1</a:t>
            </a:fld>
            <a:endParaRPr lang="ro-RO" dirty="0"/>
          </a:p>
        </p:txBody>
      </p:sp>
    </p:spTree>
    <p:extLst>
      <p:ext uri="{BB962C8B-B14F-4D97-AF65-F5344CB8AC3E}">
        <p14:creationId xmlns:p14="http://schemas.microsoft.com/office/powerpoint/2010/main" val="34723624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dirty="0"/>
              <a:t>©  fotolia/Christian Schwier</a:t>
            </a:r>
            <a:endParaRPr lang="ro-RO" dirty="0"/>
          </a:p>
        </p:txBody>
      </p:sp>
      <p:sp>
        <p:nvSpPr>
          <p:cNvPr id="4" name="Slide Number Placeholder 3"/>
          <p:cNvSpPr>
            <a:spLocks noGrp="1"/>
          </p:cNvSpPr>
          <p:nvPr>
            <p:ph type="sldNum" sz="quarter" idx="10"/>
          </p:nvPr>
        </p:nvSpPr>
        <p:spPr/>
        <p:txBody>
          <a:bodyPr/>
          <a:lstStyle/>
          <a:p>
            <a:fld id="{C99139C1-435B-476D-B570-4FE97FB79DE6}" type="slidenum">
              <a:rPr lang="en-GB" smtClean="0"/>
              <a:t>2</a:t>
            </a:fld>
            <a:endParaRPr lang="ro-RO" dirty="0"/>
          </a:p>
        </p:txBody>
      </p:sp>
    </p:spTree>
    <p:extLst>
      <p:ext uri="{BB962C8B-B14F-4D97-AF65-F5344CB8AC3E}">
        <p14:creationId xmlns:p14="http://schemas.microsoft.com/office/powerpoint/2010/main" val="3472362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dirty="0"/>
              <a:t>1) © </a:t>
            </a:r>
            <a:r>
              <a:rPr lang="en-GB" u="sng" dirty="0">
                <a:hlinkClick r:id="rId3"/>
              </a:rPr>
              <a:t>Wikimedia Commons/Avij</a:t>
            </a:r>
            <a:endParaRPr lang="ro-RO" dirty="0"/>
          </a:p>
          <a:p>
            <a:pPr marR="0" lvl="0" indent="0" fontAlgn="auto">
              <a:lnSpc>
                <a:spcPct val="100000"/>
              </a:lnSpc>
              <a:spcBef>
                <a:spcPts val="0"/>
              </a:spcBef>
              <a:spcAft>
                <a:spcPts val="0"/>
              </a:spcAft>
              <a:buClrTx/>
              <a:buSzTx/>
              <a:buFontTx/>
              <a:buNone/>
              <a:tabLst/>
              <a:defRPr/>
            </a:pPr>
            <a:r>
              <a:rPr dirty="0"/>
              <a:t>2) © </a:t>
            </a:r>
            <a:r>
              <a:rPr lang="en-GB" u="sng" dirty="0">
                <a:hlinkClick r:id="rId4"/>
              </a:rPr>
              <a:t>Gruber/Haigermoser</a:t>
            </a:r>
            <a:endParaRPr lang="ro-RO" dirty="0"/>
          </a:p>
          <a:p>
            <a:pPr marR="0" lvl="0" indent="0" fontAlgn="auto">
              <a:lnSpc>
                <a:spcPct val="100000"/>
              </a:lnSpc>
              <a:spcBef>
                <a:spcPts val="0"/>
              </a:spcBef>
              <a:spcAft>
                <a:spcPts val="0"/>
              </a:spcAft>
              <a:buClrTx/>
              <a:buSzTx/>
              <a:buFontTx/>
              <a:buNone/>
              <a:tabLst/>
              <a:defRPr/>
            </a:pPr>
            <a:endParaRPr lang="ro-RO" dirty="0"/>
          </a:p>
          <a:p>
            <a:pPr>
              <a:defRPr/>
            </a:pPr>
            <a:r>
              <a:rPr dirty="0"/>
              <a:t>Informații generale: </a:t>
            </a:r>
          </a:p>
          <a:p>
            <a:pPr marL="171450" indent="-171450">
              <a:buFont typeface="Arial" panose="020B0604020202020204" pitchFamily="34" charset="0"/>
              <a:buChar char="•"/>
              <a:defRPr/>
            </a:pPr>
            <a:r>
              <a:rPr dirty="0"/>
              <a:t>Moneda euro: </a:t>
            </a:r>
            <a:r>
              <a:rPr lang="en-GB" dirty="0">
                <a:hlinkClick r:id="rId5"/>
              </a:rPr>
              <a:t>http://europa.eu/about-eu/basic-information/money/euro/index_ro.htm</a:t>
            </a:r>
            <a:r>
              <a:rPr dirty="0"/>
              <a:t> </a:t>
            </a:r>
          </a:p>
          <a:p>
            <a:pPr marL="171450" indent="-171450">
              <a:buFont typeface="Arial" panose="020B0604020202020204" pitchFamily="34" charset="0"/>
              <a:buChar char="•"/>
              <a:defRPr/>
            </a:pPr>
            <a:r>
              <a:rPr dirty="0"/>
              <a:t>Programul Erasmus+: </a:t>
            </a:r>
            <a:r>
              <a:rPr lang="en-GB" dirty="0">
                <a:hlinkClick r:id="rId6"/>
              </a:rPr>
              <a:t>http://ec.europa.eu/programmes/erasmus-plus/discover/index_ro.htm</a:t>
            </a:r>
            <a:r>
              <a:rPr dirty="0"/>
              <a:t> </a:t>
            </a:r>
          </a:p>
        </p:txBody>
      </p:sp>
      <p:sp>
        <p:nvSpPr>
          <p:cNvPr id="4" name="Slide Number Placeholder 3"/>
          <p:cNvSpPr>
            <a:spLocks noGrp="1"/>
          </p:cNvSpPr>
          <p:nvPr>
            <p:ph type="sldNum" sz="quarter" idx="10"/>
          </p:nvPr>
        </p:nvSpPr>
        <p:spPr/>
        <p:txBody>
          <a:bodyPr/>
          <a:lstStyle/>
          <a:p>
            <a:fld id="{C99139C1-435B-476D-B570-4FE97FB79DE6}" type="slidenum">
              <a:rPr lang="en-GB" smtClean="0"/>
              <a:t>3</a:t>
            </a:fld>
            <a:endParaRPr lang="ro-RO" dirty="0"/>
          </a:p>
        </p:txBody>
      </p:sp>
    </p:spTree>
    <p:extLst>
      <p:ext uri="{BB962C8B-B14F-4D97-AF65-F5344CB8AC3E}">
        <p14:creationId xmlns:p14="http://schemas.microsoft.com/office/powerpoint/2010/main" val="843341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dirty="0"/>
              <a:t>1) © </a:t>
            </a:r>
            <a:r>
              <a:rPr lang="en-GB" u="sng" dirty="0">
                <a:hlinkClick r:id="rId3"/>
              </a:rPr>
              <a:t>Wikimedia Commons/aldenchadwick</a:t>
            </a:r>
            <a:endParaRPr lang="ro-RO" dirty="0"/>
          </a:p>
          <a:p>
            <a:r>
              <a:rPr dirty="0"/>
              <a:t>2) © </a:t>
            </a:r>
            <a:r>
              <a:rPr lang="en-GB" u="sng" dirty="0">
                <a:hlinkClick r:id="rId4"/>
              </a:rPr>
              <a:t>Flickr/Christopher Michel</a:t>
            </a:r>
            <a:endParaRPr lang="ro-RO" dirty="0"/>
          </a:p>
          <a:p>
            <a:endParaRPr lang="ro-RO" dirty="0"/>
          </a:p>
          <a:p>
            <a:r>
              <a:rPr dirty="0"/>
              <a:t>Informații generale: </a:t>
            </a:r>
          </a:p>
          <a:p>
            <a:pPr marL="171450" indent="-171450">
              <a:buFont typeface="Arial" panose="020B0604020202020204" pitchFamily="34" charset="0"/>
              <a:buChar char="•"/>
            </a:pPr>
            <a:r>
              <a:rPr dirty="0"/>
              <a:t>Libera circulație - cetățenii UE: </a:t>
            </a:r>
            <a:r>
              <a:rPr lang="en-GB" dirty="0">
                <a:hlinkClick r:id="rId5"/>
              </a:rPr>
              <a:t>http://ec.europa.eu/social/main.jsp?catId=457&amp;langId=ro</a:t>
            </a:r>
            <a:r>
              <a:rPr dirty="0"/>
              <a:t> </a:t>
            </a:r>
          </a:p>
          <a:p>
            <a:pPr marL="171450" indent="-171450">
              <a:buFont typeface="Arial" panose="020B0604020202020204" pitchFamily="34" charset="0"/>
              <a:buChar char="•"/>
            </a:pPr>
            <a:r>
              <a:rPr dirty="0"/>
              <a:t>Politici climatice: </a:t>
            </a:r>
            <a:r>
              <a:rPr lang="en-US" dirty="0">
                <a:hlinkClick r:id="rId6"/>
              </a:rPr>
              <a:t>http://ec.europa.eu/clima/citizens/eu/index_ro.htm</a:t>
            </a:r>
            <a:r>
              <a:rPr dirty="0"/>
              <a:t> </a:t>
            </a:r>
          </a:p>
        </p:txBody>
      </p:sp>
      <p:sp>
        <p:nvSpPr>
          <p:cNvPr id="4" name="Slide Number Placeholder 3"/>
          <p:cNvSpPr>
            <a:spLocks noGrp="1"/>
          </p:cNvSpPr>
          <p:nvPr>
            <p:ph type="sldNum" sz="quarter" idx="10"/>
          </p:nvPr>
        </p:nvSpPr>
        <p:spPr/>
        <p:txBody>
          <a:bodyPr/>
          <a:lstStyle/>
          <a:p>
            <a:fld id="{C99139C1-435B-476D-B570-4FE97FB79DE6}" type="slidenum">
              <a:rPr lang="en-GB" smtClean="0"/>
              <a:t>4</a:t>
            </a:fld>
            <a:endParaRPr lang="ro-RO" dirty="0"/>
          </a:p>
        </p:txBody>
      </p:sp>
    </p:spTree>
    <p:extLst>
      <p:ext uri="{BB962C8B-B14F-4D97-AF65-F5344CB8AC3E}">
        <p14:creationId xmlns:p14="http://schemas.microsoft.com/office/powerpoint/2010/main" val="843341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lvl="0" indent="-228600">
              <a:buFont typeface="Arial" panose="020B0604020202020204" pitchFamily="34" charset="0"/>
              <a:buAutoNum type="arabicParenR"/>
            </a:pPr>
            <a:r>
              <a:rPr dirty="0"/>
              <a:t>© </a:t>
            </a:r>
            <a:r>
              <a:rPr lang="en-GB" u="sng" dirty="0">
                <a:hlinkClick r:id="rId3"/>
              </a:rPr>
              <a:t>Uniunea Europeană</a:t>
            </a:r>
            <a:endParaRPr lang="ro-RO" dirty="0"/>
          </a:p>
          <a:p>
            <a:pPr marL="228600" lvl="0" indent="-228600">
              <a:buFont typeface="Arial" panose="020B0604020202020204" pitchFamily="34" charset="0"/>
              <a:buAutoNum type="arabicParenR"/>
            </a:pPr>
            <a:r>
              <a:rPr dirty="0"/>
              <a:t>© </a:t>
            </a:r>
            <a:r>
              <a:rPr lang="en-GB" u="sng" dirty="0">
                <a:hlinkClick r:id="rId4"/>
              </a:rPr>
              <a:t>Uniunea Europeană</a:t>
            </a:r>
            <a:endParaRPr lang="ro-RO" dirty="0"/>
          </a:p>
          <a:p>
            <a:endParaRPr lang="ro-RO" dirty="0"/>
          </a:p>
          <a:p>
            <a:r>
              <a:rPr dirty="0"/>
              <a:t>Informații generale: </a:t>
            </a:r>
          </a:p>
          <a:p>
            <a:pPr marL="171450" indent="-171450">
              <a:buFont typeface="Arial" panose="020B0604020202020204" pitchFamily="34" charset="0"/>
              <a:buChar char="•"/>
            </a:pPr>
            <a:r>
              <a:rPr dirty="0"/>
              <a:t>Politica regională: </a:t>
            </a:r>
            <a:r>
              <a:rPr lang="en-US" dirty="0">
                <a:hlinkClick r:id="rId5"/>
              </a:rPr>
              <a:t>http://ec.europa.eu/regional_policy/ro/</a:t>
            </a:r>
            <a:r>
              <a:rPr dirty="0"/>
              <a:t>  </a:t>
            </a:r>
          </a:p>
          <a:p>
            <a:pPr marL="171450" indent="-171450">
              <a:buFont typeface="Arial" panose="020B0604020202020204" pitchFamily="34" charset="0"/>
              <a:buChar char="•"/>
              <a:defRPr/>
            </a:pPr>
            <a:r>
              <a:rPr dirty="0"/>
              <a:t>Ajutoare pentru dezvoltare oferite de UE: </a:t>
            </a:r>
            <a:br>
              <a:rPr dirty="0"/>
            </a:br>
            <a:r>
              <a:rPr lang="en-US" dirty="0">
                <a:hlinkClick r:id="rId6"/>
              </a:rPr>
              <a:t>https://europa.eu/eyd2015/ro/content/eu-development-aid</a:t>
            </a:r>
            <a:r>
              <a:rPr dirty="0"/>
              <a:t> </a:t>
            </a:r>
          </a:p>
          <a:p>
            <a:endParaRPr lang="ro-RO" dirty="0"/>
          </a:p>
        </p:txBody>
      </p:sp>
      <p:sp>
        <p:nvSpPr>
          <p:cNvPr id="4" name="Slide Number Placeholder 3"/>
          <p:cNvSpPr>
            <a:spLocks noGrp="1"/>
          </p:cNvSpPr>
          <p:nvPr>
            <p:ph type="sldNum" sz="quarter" idx="10"/>
          </p:nvPr>
        </p:nvSpPr>
        <p:spPr/>
        <p:txBody>
          <a:bodyPr/>
          <a:lstStyle/>
          <a:p>
            <a:fld id="{C99139C1-435B-476D-B570-4FE97FB79DE6}" type="slidenum">
              <a:rPr lang="en-GB" smtClean="0"/>
              <a:t>5</a:t>
            </a:fld>
            <a:endParaRPr lang="ro-RO" dirty="0"/>
          </a:p>
        </p:txBody>
      </p:sp>
    </p:spTree>
    <p:extLst>
      <p:ext uri="{BB962C8B-B14F-4D97-AF65-F5344CB8AC3E}">
        <p14:creationId xmlns:p14="http://schemas.microsoft.com/office/powerpoint/2010/main" val="8433414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dirty="0"/>
              <a:t>1) © </a:t>
            </a:r>
            <a:r>
              <a:rPr lang="de-DE" u="sng" dirty="0">
                <a:hlinkClick r:id="rId3"/>
              </a:rPr>
              <a:t>flickr/Franck Vassen</a:t>
            </a:r>
            <a:endParaRPr lang="ro-RO" dirty="0"/>
          </a:p>
          <a:p>
            <a:r>
              <a:rPr dirty="0"/>
              <a:t>2) © </a:t>
            </a:r>
            <a:r>
              <a:rPr lang="en-US" u="sng" dirty="0">
                <a:hlinkClick r:id="rId4"/>
              </a:rPr>
              <a:t>flickr/Mystery People</a:t>
            </a:r>
            <a:endParaRPr lang="ro-RO" u="sng" dirty="0"/>
          </a:p>
          <a:p>
            <a:r>
              <a:rPr dirty="0"/>
              <a:t>3) © fotolia/FOOD-pictures</a:t>
            </a:r>
          </a:p>
          <a:p>
            <a:endParaRPr lang="ro-RO" dirty="0"/>
          </a:p>
          <a:p>
            <a:r>
              <a:rPr dirty="0"/>
              <a:t>Informații generale: </a:t>
            </a:r>
          </a:p>
          <a:p>
            <a:pPr marL="171450" indent="-171450">
              <a:buFont typeface="Arial" panose="020B0604020202020204" pitchFamily="34" charset="0"/>
              <a:buChar char="•"/>
            </a:pPr>
            <a:r>
              <a:rPr dirty="0"/>
              <a:t>Mediul înconjurător: </a:t>
            </a:r>
            <a:r>
              <a:rPr lang="en-US" dirty="0">
                <a:hlinkClick r:id="rId5"/>
              </a:rPr>
              <a:t>http://europa.eu/pol/env/index_ro.htm</a:t>
            </a:r>
            <a:endParaRPr lang="ro-RO" dirty="0"/>
          </a:p>
          <a:p>
            <a:pPr marL="171450" indent="-171450">
              <a:buFont typeface="Arial" panose="020B0604020202020204" pitchFamily="34" charset="0"/>
              <a:buChar char="•"/>
            </a:pPr>
            <a:r>
              <a:rPr dirty="0"/>
              <a:t>Apeluri telefonice mai ieftine: UE a liberalizat piața telecomunicațiilor, ceea ce înseamnă că monopolurile naționale au fost înlăturate și s-a permis accesul concurenței. UE intervine acolo unde nu este suficientă concurență pe piață. Astfel, prin măsurile luate de Parlamentul European și de Comisia Europeană, convorbirile telefonice internaționale pe mobil au devenit mai ieftine.</a:t>
            </a:r>
            <a:endParaRPr lang="ro-RO" dirty="0"/>
          </a:p>
          <a:p>
            <a:pPr marL="171450" indent="-171450">
              <a:buFont typeface="Arial" panose="020B0604020202020204" pitchFamily="34" charset="0"/>
              <a:buChar char="•"/>
            </a:pPr>
            <a:r>
              <a:rPr dirty="0"/>
              <a:t>Energie: </a:t>
            </a:r>
            <a:r>
              <a:rPr lang="en-US" dirty="0">
                <a:hlinkClick r:id="rId6"/>
              </a:rPr>
              <a:t>http://europa.eu/pol/ener/index_ro.htm</a:t>
            </a:r>
            <a:endParaRPr lang="ro-RO" dirty="0"/>
          </a:p>
          <a:p>
            <a:pPr marL="171450" indent="-171450">
              <a:buFont typeface="Arial" panose="020B0604020202020204" pitchFamily="34" charset="0"/>
              <a:buChar char="•"/>
            </a:pPr>
            <a:r>
              <a:rPr dirty="0"/>
              <a:t>Siguranța alimentelor: </a:t>
            </a:r>
            <a:r>
              <a:rPr lang="de-DE" dirty="0">
                <a:hlinkClick r:id="rId7"/>
              </a:rPr>
              <a:t>http://europa.eu/pol/food/index_ro.htm</a:t>
            </a:r>
            <a:endParaRPr lang="ro-RO" dirty="0"/>
          </a:p>
        </p:txBody>
      </p:sp>
      <p:sp>
        <p:nvSpPr>
          <p:cNvPr id="4" name="Slide Number Placeholder 3"/>
          <p:cNvSpPr>
            <a:spLocks noGrp="1"/>
          </p:cNvSpPr>
          <p:nvPr>
            <p:ph type="sldNum" sz="quarter" idx="10"/>
          </p:nvPr>
        </p:nvSpPr>
        <p:spPr/>
        <p:txBody>
          <a:bodyPr/>
          <a:lstStyle/>
          <a:p>
            <a:fld id="{C99139C1-435B-476D-B570-4FE97FB79DE6}" type="slidenum">
              <a:rPr lang="en-GB" smtClean="0"/>
              <a:t>6</a:t>
            </a:fld>
            <a:endParaRPr lang="ro-RO" dirty="0"/>
          </a:p>
        </p:txBody>
      </p:sp>
    </p:spTree>
    <p:extLst>
      <p:ext uri="{BB962C8B-B14F-4D97-AF65-F5344CB8AC3E}">
        <p14:creationId xmlns:p14="http://schemas.microsoft.com/office/powerpoint/2010/main" val="8433414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9139C1-435B-476D-B570-4FE97FB79DE6}" type="slidenum">
              <a:rPr lang="en-GB" smtClean="0"/>
              <a:t>7</a:t>
            </a:fld>
            <a:endParaRPr lang="ro-RO" dirty="0"/>
          </a:p>
        </p:txBody>
      </p:sp>
    </p:spTree>
    <p:extLst>
      <p:ext uri="{BB962C8B-B14F-4D97-AF65-F5344CB8AC3E}">
        <p14:creationId xmlns:p14="http://schemas.microsoft.com/office/powerpoint/2010/main" val="3293066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8662962C-D9A0-4989-BB9D-EB5D8B52D2BF}" type="datetime1">
              <a:rPr lang="en-GB" smtClean="0"/>
              <a:t>04/03/2019</a:t>
            </a:fld>
            <a:endParaRPr lang="en-GB" dirty="0"/>
          </a:p>
        </p:txBody>
      </p:sp>
      <p:sp>
        <p:nvSpPr>
          <p:cNvPr id="19" name="Footer Placeholder 18"/>
          <p:cNvSpPr>
            <a:spLocks noGrp="1"/>
          </p:cNvSpPr>
          <p:nvPr>
            <p:ph type="ftr" sz="quarter" idx="11"/>
          </p:nvPr>
        </p:nvSpPr>
        <p:spPr/>
        <p:txBody>
          <a:bodyPr/>
          <a:lstStyle/>
          <a:p>
            <a:endParaRPr lang="en-GB" dirty="0"/>
          </a:p>
        </p:txBody>
      </p:sp>
      <p:sp>
        <p:nvSpPr>
          <p:cNvPr id="27" name="Slide Number Placeholder 26"/>
          <p:cNvSpPr>
            <a:spLocks noGrp="1"/>
          </p:cNvSpPr>
          <p:nvPr>
            <p:ph type="sldNum" sz="quarter" idx="12"/>
          </p:nvPr>
        </p:nvSpPr>
        <p:spPr/>
        <p:txBody>
          <a:bodyPr/>
          <a:lstStyle/>
          <a:p>
            <a:fld id="{472BF704-2F24-45CB-80D7-1AA64E5561ED}" type="slidenum">
              <a:rPr lang="en-GB" smtClean="0"/>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2EAFAFF-A4CC-468B-B987-45F90C289AA3}" type="datetime1">
              <a:rPr lang="en-GB" smtClean="0"/>
              <a:t>04/03/2019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72BF704-2F24-45CB-80D7-1AA64E5561ED}"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C7E71-C0E3-4C47-90AC-FA7BF75EDD4E}" type="datetime1">
              <a:rPr lang="en-GB" smtClean="0"/>
              <a:t>04/03/2019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72BF704-2F24-45CB-80D7-1AA64E5561ED}" type="slidenum">
              <a:rPr lang="en-GB" smtClean="0"/>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D501F8E-4598-430F-9798-AF76F5613559}" type="datetime1">
              <a:rPr lang="en-GB" smtClean="0"/>
              <a:t>04/03/2019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886A2C6-1C58-47D3-A54F-F7353B55D3B4}" type="slidenum">
              <a:rPr lang="en-GB" smtClean="0"/>
              <a:t>‹#›</a:t>
            </a:fld>
            <a:endParaRPr lang="en-GB" dirty="0"/>
          </a:p>
        </p:txBody>
      </p:sp>
    </p:spTree>
    <p:extLst>
      <p:ext uri="{BB962C8B-B14F-4D97-AF65-F5344CB8AC3E}">
        <p14:creationId xmlns:p14="http://schemas.microsoft.com/office/powerpoint/2010/main" val="8503225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7140780-0945-4E30-AB33-192E6F0F2582}" type="datetime1">
              <a:rPr lang="en-GB" smtClean="0"/>
              <a:t>04/03/2019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886A2C6-1C58-47D3-A54F-F7353B55D3B4}" type="slidenum">
              <a:rPr lang="en-GB" smtClean="0"/>
              <a:t>‹#›</a:t>
            </a:fld>
            <a:endParaRPr lang="en-GB" dirty="0"/>
          </a:p>
        </p:txBody>
      </p:sp>
    </p:spTree>
    <p:extLst>
      <p:ext uri="{BB962C8B-B14F-4D97-AF65-F5344CB8AC3E}">
        <p14:creationId xmlns:p14="http://schemas.microsoft.com/office/powerpoint/2010/main" val="14504167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AC3BB6-B15E-4FD9-AD33-9775DB11399C}" type="datetime1">
              <a:rPr lang="en-GB" smtClean="0"/>
              <a:t>04/03/2019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886A2C6-1C58-47D3-A54F-F7353B55D3B4}" type="slidenum">
              <a:rPr lang="en-GB" smtClean="0"/>
              <a:t>‹#›</a:t>
            </a:fld>
            <a:endParaRPr lang="en-GB" dirty="0"/>
          </a:p>
        </p:txBody>
      </p:sp>
    </p:spTree>
    <p:extLst>
      <p:ext uri="{BB962C8B-B14F-4D97-AF65-F5344CB8AC3E}">
        <p14:creationId xmlns:p14="http://schemas.microsoft.com/office/powerpoint/2010/main" val="4906539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23148BD-C811-43EB-9357-56ED9A6BACB1}" type="datetime1">
              <a:rPr lang="en-GB" smtClean="0"/>
              <a:t>04/03/2019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886A2C6-1C58-47D3-A54F-F7353B55D3B4}" type="slidenum">
              <a:rPr lang="en-GB" smtClean="0"/>
              <a:t>‹#›</a:t>
            </a:fld>
            <a:endParaRPr lang="en-GB" dirty="0"/>
          </a:p>
        </p:txBody>
      </p:sp>
    </p:spTree>
    <p:extLst>
      <p:ext uri="{BB962C8B-B14F-4D97-AF65-F5344CB8AC3E}">
        <p14:creationId xmlns:p14="http://schemas.microsoft.com/office/powerpoint/2010/main" val="19892191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71A1882-6D3B-47B1-9045-7C73B25F365A}" type="datetime1">
              <a:rPr lang="en-GB" smtClean="0"/>
              <a:t>04/03/2019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5886A2C6-1C58-47D3-A54F-F7353B55D3B4}" type="slidenum">
              <a:rPr lang="en-GB" smtClean="0"/>
              <a:t>‹#›</a:t>
            </a:fld>
            <a:endParaRPr lang="en-GB" dirty="0"/>
          </a:p>
        </p:txBody>
      </p:sp>
    </p:spTree>
    <p:extLst>
      <p:ext uri="{BB962C8B-B14F-4D97-AF65-F5344CB8AC3E}">
        <p14:creationId xmlns:p14="http://schemas.microsoft.com/office/powerpoint/2010/main" val="7530487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7248AE9-1E56-4EB4-9C13-8B683B2AB445}" type="datetime1">
              <a:rPr lang="en-GB" smtClean="0"/>
              <a:t>04/03/2019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5886A2C6-1C58-47D3-A54F-F7353B55D3B4}" type="slidenum">
              <a:rPr lang="en-GB" smtClean="0"/>
              <a:t>‹#›</a:t>
            </a:fld>
            <a:endParaRPr lang="en-GB" dirty="0"/>
          </a:p>
        </p:txBody>
      </p:sp>
    </p:spTree>
    <p:extLst>
      <p:ext uri="{BB962C8B-B14F-4D97-AF65-F5344CB8AC3E}">
        <p14:creationId xmlns:p14="http://schemas.microsoft.com/office/powerpoint/2010/main" val="41903390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DEBDCF-47F4-400A-BE6A-62116DE3A95E}" type="datetime1">
              <a:rPr lang="en-GB" smtClean="0"/>
              <a:t>04/03/2019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5886A2C6-1C58-47D3-A54F-F7353B55D3B4}" type="slidenum">
              <a:rPr lang="en-GB" smtClean="0"/>
              <a:t>‹#›</a:t>
            </a:fld>
            <a:endParaRPr lang="en-GB" dirty="0"/>
          </a:p>
        </p:txBody>
      </p:sp>
    </p:spTree>
    <p:extLst>
      <p:ext uri="{BB962C8B-B14F-4D97-AF65-F5344CB8AC3E}">
        <p14:creationId xmlns:p14="http://schemas.microsoft.com/office/powerpoint/2010/main" val="1465751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2FC184-00C0-42D6-9BB4-132BB73BC19F}" type="datetime1">
              <a:rPr lang="en-GB" smtClean="0"/>
              <a:t>04/03/2019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886A2C6-1C58-47D3-A54F-F7353B55D3B4}" type="slidenum">
              <a:rPr lang="en-GB" smtClean="0"/>
              <a:t>‹#›</a:t>
            </a:fld>
            <a:endParaRPr lang="en-GB" dirty="0"/>
          </a:p>
        </p:txBody>
      </p:sp>
    </p:spTree>
    <p:extLst>
      <p:ext uri="{BB962C8B-B14F-4D97-AF65-F5344CB8AC3E}">
        <p14:creationId xmlns:p14="http://schemas.microsoft.com/office/powerpoint/2010/main" val="240068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0583FC6-76A5-4E1D-A437-EA098268BAD3}" type="datetime1">
              <a:rPr lang="en-GB" smtClean="0"/>
              <a:t>04/03/2019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72BF704-2F24-45CB-80D7-1AA64E5561ED}" type="slidenum">
              <a:rPr lang="en-GB" smtClean="0"/>
              <a:t>‹#›</a:t>
            </a:fld>
            <a:endParaRPr lang="en-GB" dirty="0"/>
          </a:p>
        </p:txBody>
      </p:sp>
    </p:spTree>
    <p:extLst>
      <p:ext uri="{BB962C8B-B14F-4D97-AF65-F5344CB8AC3E}">
        <p14:creationId xmlns:p14="http://schemas.microsoft.com/office/powerpoint/2010/main" val="26833841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58B79D-891E-4B2D-BB59-FB06EAE7D282}" type="datetime1">
              <a:rPr lang="en-GB" smtClean="0"/>
              <a:t>04/03/2019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886A2C6-1C58-47D3-A54F-F7353B55D3B4}" type="slidenum">
              <a:rPr lang="en-GB" smtClean="0"/>
              <a:t>‹#›</a:t>
            </a:fld>
            <a:endParaRPr lang="en-GB" dirty="0"/>
          </a:p>
        </p:txBody>
      </p:sp>
    </p:spTree>
    <p:extLst>
      <p:ext uri="{BB962C8B-B14F-4D97-AF65-F5344CB8AC3E}">
        <p14:creationId xmlns:p14="http://schemas.microsoft.com/office/powerpoint/2010/main" val="2309622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6495290-2F56-43C3-A8F6-D4C559CF4F1C}" type="datetime1">
              <a:rPr lang="en-GB" smtClean="0"/>
              <a:t>04/03/2019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72BF704-2F24-45CB-80D7-1AA64E5561ED}" type="slidenum">
              <a:rPr lang="en-GB" smtClean="0"/>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DBB9449-6505-4A45-AD02-F1B3946831A1}" type="datetime1">
              <a:rPr lang="en-GB" smtClean="0"/>
              <a:t>04/03/2019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72BF704-2F24-45CB-80D7-1AA64E5561ED}" type="slidenum">
              <a:rPr lang="en-GB" smtClean="0"/>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90ABB8A-FB88-44A1-AAB6-8101702545F6}" type="datetime1">
              <a:rPr lang="en-GB" smtClean="0"/>
              <a:t>04/03/2019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472BF704-2F24-45CB-80D7-1AA64E5561ED}" type="slidenum">
              <a:rPr lang="en-GB" smtClean="0"/>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60D665C3-0D00-4CF0-8F7C-AEBB26F2A93C}" type="datetime1">
              <a:rPr lang="en-GB" smtClean="0"/>
              <a:t>04/03/2019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72BF704-2F24-45CB-80D7-1AA64E5561ED}" type="slidenum">
              <a:rPr lang="en-GB" smtClean="0"/>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6FC2C4-8A3C-43FB-9E8F-50B80C42F79E}" type="datetime1">
              <a:rPr lang="en-GB" smtClean="0"/>
              <a:t>04/03/2019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72BF704-2F24-45CB-80D7-1AA64E5561ED}"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FDE22BD-E763-4BDE-BF44-6164E0CE894F}" type="datetime1">
              <a:rPr lang="en-GB" smtClean="0"/>
              <a:t>04/03/2019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72BF704-2F24-45CB-80D7-1AA64E5561ED}" type="slidenum">
              <a:rPr lang="en-GB" smtClean="0"/>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C6B8FF4-B363-452D-AD3A-7B0B5D469FB8}" type="datetime1">
              <a:rPr lang="en-GB" smtClean="0"/>
              <a:t>04/03/2019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a:xfrm>
            <a:off x="8077200" y="6356350"/>
            <a:ext cx="609600" cy="365125"/>
          </a:xfrm>
        </p:spPr>
        <p:txBody>
          <a:bodyPr/>
          <a:lstStyle/>
          <a:p>
            <a:fld id="{472BF704-2F24-45CB-80D7-1AA64E5561ED}" type="slidenum">
              <a:rPr lang="en-GB" smtClean="0"/>
              <a:t>‹#›</a:t>
            </a:fld>
            <a:endParaRPr lang="en-GB"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GB" noProof="0" dirty="0"/>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GB" noProof="0" dirty="0"/>
              <a:t>Click to edit Master text styles</a:t>
            </a:r>
          </a:p>
          <a:p>
            <a:pPr lvl="1" eaLnBrk="1" latinLnBrk="0" hangingPunct="1"/>
            <a:r>
              <a:rPr kumimoji="0" lang="en-GB" noProof="0" dirty="0"/>
              <a:t>Second level</a:t>
            </a:r>
          </a:p>
          <a:p>
            <a:pPr lvl="2" eaLnBrk="1" latinLnBrk="0" hangingPunct="1"/>
            <a:r>
              <a:rPr kumimoji="0" lang="en-GB" dirty="0"/>
              <a:t>Third level</a:t>
            </a:r>
          </a:p>
          <a:p>
            <a:pPr lvl="3" eaLnBrk="1" latinLnBrk="0" hangingPunct="1"/>
            <a:r>
              <a:rPr kumimoji="0" lang="en-GB" dirty="0"/>
              <a:t>Fourth level</a:t>
            </a:r>
          </a:p>
          <a:p>
            <a:pPr lvl="4" eaLnBrk="1" latinLnBrk="0" hangingPunct="1"/>
            <a:r>
              <a:rPr kumimoji="0" lang="en-GB" dirty="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67C1A30-7968-4AA4-B3A2-FA71A2C1AA34}" type="datetime1">
              <a:rPr lang="en-GB" smtClean="0"/>
              <a:t>04/03/2019</a:t>
            </a:fld>
            <a:endParaRPr lang="en-GB"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72BF704-2F24-45CB-80D7-1AA64E5561ED}" type="slidenum">
              <a:rPr lang="en-GB" smtClean="0"/>
              <a:t>‹#›</a:t>
            </a:fld>
            <a:endParaRPr lang="en-GB" dirty="0"/>
          </a:p>
        </p:txBody>
      </p:sp>
      <p:grpSp>
        <p:nvGrpSpPr>
          <p:cNvPr id="2" name="Group 1"/>
          <p:cNvGrpSpPr/>
          <p:nvPr userDrawn="1"/>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69" r:id="rId1"/>
    <p:sldLayoutId id="2147483780" r:id="rId2"/>
    <p:sldLayoutId id="2147483770"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E4C0F8-90DC-4AC4-B5C6-A0CB85E1DBD8}" type="datetime1">
              <a:rPr lang="en-GB" smtClean="0"/>
              <a:t>04/03/2019</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86A2C6-1C58-47D3-A54F-F7353B55D3B4}" type="slidenum">
              <a:rPr lang="en-GB" smtClean="0"/>
              <a:t>‹#›</a:t>
            </a:fld>
            <a:endParaRPr lang="en-GB" dirty="0"/>
          </a:p>
        </p:txBody>
      </p:sp>
    </p:spTree>
    <p:extLst>
      <p:ext uri="{BB962C8B-B14F-4D97-AF65-F5344CB8AC3E}">
        <p14:creationId xmlns:p14="http://schemas.microsoft.com/office/powerpoint/2010/main" val="1163733722"/>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jpe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hyperlink" Target="https://europa.eu/european-union/topics_ro" TargetMode="External"/><Relationship Id="rId7"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5.jpeg"/><Relationship Id="rId5" Type="http://schemas.openxmlformats.org/officeDocument/2006/relationships/hyperlink" Target="https://europa.eu/european-union/topics/education-training-youth_ro" TargetMode="External"/><Relationship Id="rId4" Type="http://schemas.openxmlformats.org/officeDocument/2006/relationships/hyperlink" Target="https://europa.eu/european-union/about-eu/euro_ro"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europa.eu/european-union/topics/employment-social-affairs_ro" TargetMode="External"/><Relationship Id="rId3" Type="http://schemas.openxmlformats.org/officeDocument/2006/relationships/hyperlink" Target="https://europa.eu/european-union/topics/climate-action_ro" TargetMode="External"/><Relationship Id="rId7"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hyperlink" Target="https://ec.europa.eu/eures/public/ro/homepage" TargetMode="External"/><Relationship Id="rId5" Type="http://schemas.openxmlformats.org/officeDocument/2006/relationships/image" Target="../media/image7.jpeg"/><Relationship Id="rId4" Type="http://schemas.openxmlformats.org/officeDocument/2006/relationships/hyperlink" Target="https://www.flickr.com/photos/cmichel67/18928319584/in/photolist-uQCzXE-uWDC3n-vf4n1D-wcmguc-vSmiUA-v5W8VP-w2tm4Z-v1hYNj-vWWG6i-vCKvEW-vAUJnA-vMtAot-vJMqVu-uTkhFG-vZ1fke-qEiKaX-vwYNjs-w7DLhy-vZoVF1-vUS4jy-vuAxmN-vWFkhA-w7dzaJ-w3QvRh-v1roLx-vXis66-vWxTGz-vSCdE7-vMbye2-vH4SpE-vMwWUD-wbSJJy-vUT5ky-vRrQVf-vTTL9H-uWukFy-vH9qQd-vaAyvm-v7orx4-w243uH-v536ko-w1qcKh-vCCPvw-uWvjiw-vTTFrX-vSJSz3-vLJojD-vV58ya-vCb7WX-vPUdXr"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europa.eu/european-union/topics/development-cooperation_ro"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10.jpeg"/><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diagramColors" Target="../diagrams/colors3.xml"/><Relationship Id="rId18" Type="http://schemas.openxmlformats.org/officeDocument/2006/relationships/diagramColors" Target="../diagrams/colors4.xml"/><Relationship Id="rId26" Type="http://schemas.openxmlformats.org/officeDocument/2006/relationships/diagramData" Target="../diagrams/data6.xml"/><Relationship Id="rId3" Type="http://schemas.openxmlformats.org/officeDocument/2006/relationships/diagramData" Target="../diagrams/data2.xml"/><Relationship Id="rId21" Type="http://schemas.openxmlformats.org/officeDocument/2006/relationships/diagramData" Target="../diagrams/data5.xml"/><Relationship Id="rId7" Type="http://schemas.microsoft.com/office/2007/relationships/diagramDrawing" Target="../diagrams/drawing2.xml"/><Relationship Id="rId12" Type="http://schemas.openxmlformats.org/officeDocument/2006/relationships/diagramQuickStyle" Target="../diagrams/quickStyle3.xml"/><Relationship Id="rId17" Type="http://schemas.openxmlformats.org/officeDocument/2006/relationships/diagramQuickStyle" Target="../diagrams/quickStyle4.xml"/><Relationship Id="rId25" Type="http://schemas.microsoft.com/office/2007/relationships/diagramDrawing" Target="../diagrams/drawing5.xml"/><Relationship Id="rId2" Type="http://schemas.openxmlformats.org/officeDocument/2006/relationships/notesSlide" Target="../notesSlides/notesSlide6.xml"/><Relationship Id="rId16" Type="http://schemas.openxmlformats.org/officeDocument/2006/relationships/diagramLayout" Target="../diagrams/layout4.xml"/><Relationship Id="rId20" Type="http://schemas.openxmlformats.org/officeDocument/2006/relationships/image" Target="../media/image13.jpeg"/><Relationship Id="rId29" Type="http://schemas.openxmlformats.org/officeDocument/2006/relationships/diagramColors" Target="../diagrams/colors6.xml"/><Relationship Id="rId1" Type="http://schemas.openxmlformats.org/officeDocument/2006/relationships/slideLayout" Target="../slideLayouts/slideLayout4.xml"/><Relationship Id="rId6" Type="http://schemas.openxmlformats.org/officeDocument/2006/relationships/diagramColors" Target="../diagrams/colors2.xml"/><Relationship Id="rId11" Type="http://schemas.openxmlformats.org/officeDocument/2006/relationships/diagramLayout" Target="../diagrams/layout3.xml"/><Relationship Id="rId24" Type="http://schemas.openxmlformats.org/officeDocument/2006/relationships/diagramColors" Target="../diagrams/colors5.xml"/><Relationship Id="rId32" Type="http://schemas.openxmlformats.org/officeDocument/2006/relationships/image" Target="../media/image15.jpeg"/><Relationship Id="rId5" Type="http://schemas.openxmlformats.org/officeDocument/2006/relationships/diagramQuickStyle" Target="../diagrams/quickStyle2.xml"/><Relationship Id="rId15" Type="http://schemas.openxmlformats.org/officeDocument/2006/relationships/diagramData" Target="../diagrams/data4.xml"/><Relationship Id="rId23" Type="http://schemas.openxmlformats.org/officeDocument/2006/relationships/diagramQuickStyle" Target="../diagrams/quickStyle5.xml"/><Relationship Id="rId28" Type="http://schemas.openxmlformats.org/officeDocument/2006/relationships/diagramQuickStyle" Target="../diagrams/quickStyle6.xml"/><Relationship Id="rId10" Type="http://schemas.openxmlformats.org/officeDocument/2006/relationships/diagramData" Target="../diagrams/data3.xml"/><Relationship Id="rId19" Type="http://schemas.microsoft.com/office/2007/relationships/diagramDrawing" Target="../diagrams/drawing4.xml"/><Relationship Id="rId31" Type="http://schemas.openxmlformats.org/officeDocument/2006/relationships/image" Target="../media/image14.png"/><Relationship Id="rId4" Type="http://schemas.openxmlformats.org/officeDocument/2006/relationships/diagramLayout" Target="../diagrams/layout2.xml"/><Relationship Id="rId9" Type="http://schemas.openxmlformats.org/officeDocument/2006/relationships/image" Target="../media/image12.jpeg"/><Relationship Id="rId14" Type="http://schemas.microsoft.com/office/2007/relationships/diagramDrawing" Target="../diagrams/drawing3.xml"/><Relationship Id="rId22" Type="http://schemas.openxmlformats.org/officeDocument/2006/relationships/diagramLayout" Target="../diagrams/layout5.xml"/><Relationship Id="rId27" Type="http://schemas.openxmlformats.org/officeDocument/2006/relationships/diagramLayout" Target="../diagrams/layout6.xml"/><Relationship Id="rId30" Type="http://schemas.microsoft.com/office/2007/relationships/diagramDrawing" Target="../diagrams/drawing6.xml"/></Relationships>
</file>

<file path=ppt/slides/_rels/slide7.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6.png"/><Relationship Id="rId7" Type="http://schemas.openxmlformats.org/officeDocument/2006/relationships/image" Target="../media/image17.jpeg"/><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hyperlink" Target="https://lewebpedagogique.com/epashcc/formarea-ambasadorilor-juniori/" TargetMode="External"/><Relationship Id="rId5" Type="http://schemas.openxmlformats.org/officeDocument/2006/relationships/hyperlink" Target="http://europa.eu/teachers-corner/home_ro" TargetMode="External"/><Relationship Id="rId4" Type="http://schemas.openxmlformats.org/officeDocument/2006/relationships/hyperlink" Target="http://europa.eu/teachers-corner/age-ranks/ages-12-15_ro" TargetMode="External"/><Relationship Id="rId9" Type="http://schemas.openxmlformats.org/officeDocument/2006/relationships/image" Target="../media/image1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1"/>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3292996" y="1677835"/>
            <a:ext cx="5616624" cy="4851661"/>
          </a:xfrm>
          <a:prstGeom prst="rect">
            <a:avLst/>
          </a:prstGeom>
          <a:noFill/>
          <a:ln w="28575">
            <a:solidFill>
              <a:srgbClr val="0070C0"/>
            </a:solidFill>
            <a:miter lim="800000"/>
            <a:headEnd/>
            <a:tailEnd/>
          </a:ln>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704088"/>
            <a:ext cx="8452420" cy="924712"/>
          </a:xfrm>
        </p:spPr>
        <p:txBody>
          <a:bodyPr anchor="ctr">
            <a:normAutofit fontScale="90000"/>
          </a:bodyPr>
          <a:lstStyle/>
          <a:p>
            <a:r>
              <a:rPr lang="it-IT" sz="4400" b="1" dirty="0">
                <a:latin typeface="Arial"/>
                <a:cs typeface="Arial"/>
              </a:rPr>
              <a:t>Modulul 2: Tu și Uniunea European</a:t>
            </a:r>
            <a:r>
              <a:rPr lang="ro-RO" sz="4400" b="1" dirty="0">
                <a:latin typeface="Arial"/>
                <a:cs typeface="Arial"/>
              </a:rPr>
              <a:t>ă</a:t>
            </a:r>
            <a:endParaRPr lang="en-US" sz="4400" b="1" dirty="0">
              <a:latin typeface="Arial"/>
              <a:cs typeface="Arial"/>
            </a:endParaRPr>
          </a:p>
        </p:txBody>
      </p:sp>
      <p:sp>
        <p:nvSpPr>
          <p:cNvPr id="5" name="Slide Number Placeholder 4"/>
          <p:cNvSpPr>
            <a:spLocks noGrp="1"/>
          </p:cNvSpPr>
          <p:nvPr>
            <p:ph type="sldNum" sz="quarter" idx="12"/>
          </p:nvPr>
        </p:nvSpPr>
        <p:spPr/>
        <p:txBody>
          <a:bodyPr/>
          <a:lstStyle/>
          <a:p>
            <a:fld id="{472BF704-2F24-45CB-80D7-1AA64E5561ED}" type="slidenum">
              <a:rPr lang="en-GB" smtClean="0"/>
              <a:t>1</a:t>
            </a:fld>
            <a:endParaRPr lang="ro-RO" dirty="0"/>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3568" y="2057459"/>
            <a:ext cx="1781721" cy="1371541"/>
          </a:xfrm>
          <a:prstGeom prst="rect">
            <a:avLst/>
          </a:prstGeom>
          <a:ln w="28575">
            <a:solidFill>
              <a:srgbClr val="0070C0"/>
            </a:solidFill>
          </a:ln>
        </p:spPr>
      </p:pic>
      <p:sp>
        <p:nvSpPr>
          <p:cNvPr id="3" name="Dreptunghi 2">
            <a:extLst>
              <a:ext uri="{FF2B5EF4-FFF2-40B4-BE49-F238E27FC236}">
                <a16:creationId xmlns:a16="http://schemas.microsoft.com/office/drawing/2014/main" id="{8E8DEF0D-D45F-4DE4-9DE8-50BCB4423061}"/>
              </a:ext>
            </a:extLst>
          </p:cNvPr>
          <p:cNvSpPr/>
          <p:nvPr/>
        </p:nvSpPr>
        <p:spPr>
          <a:xfrm>
            <a:off x="791368" y="3612546"/>
            <a:ext cx="1781721" cy="1200329"/>
          </a:xfrm>
          <a:prstGeom prst="rect">
            <a:avLst/>
          </a:prstGeom>
        </p:spPr>
        <p:txBody>
          <a:bodyPr wrap="square">
            <a:spAutoFit/>
          </a:bodyPr>
          <a:lstStyle/>
          <a:p>
            <a:r>
              <a:rPr lang="lt-LT" b="1" dirty="0">
                <a:latin typeface="Arial" panose="020B0604020202020204" pitchFamily="34" charset="0"/>
                <a:cs typeface="Arial" panose="020B0604020202020204" pitchFamily="34" charset="0"/>
              </a:rPr>
              <a:t>24</a:t>
            </a:r>
            <a:r>
              <a:rPr lang="en-GB" b="1" dirty="0">
                <a:latin typeface="Arial" panose="020B0604020202020204" pitchFamily="34" charset="0"/>
                <a:cs typeface="Arial" panose="020B0604020202020204" pitchFamily="34" charset="0"/>
              </a:rPr>
              <a:t> limbi </a:t>
            </a:r>
            <a:r>
              <a:rPr lang="en-GB" b="1" dirty="0" err="1">
                <a:latin typeface="Arial" panose="020B0604020202020204" pitchFamily="34" charset="0"/>
                <a:cs typeface="Arial" panose="020B0604020202020204" pitchFamily="34" charset="0"/>
              </a:rPr>
              <a:t>oficiale</a:t>
            </a:r>
            <a:r>
              <a:rPr lang="lt-LT" b="1" dirty="0">
                <a:latin typeface="Arial" panose="020B0604020202020204" pitchFamily="34" charset="0"/>
                <a:cs typeface="Arial" panose="020B0604020202020204" pitchFamily="34" charset="0"/>
              </a:rPr>
              <a:t>, 552 </a:t>
            </a:r>
            <a:r>
              <a:rPr lang="en-GB" b="1" dirty="0" err="1">
                <a:latin typeface="Arial" panose="020B0604020202020204" pitchFamily="34" charset="0"/>
                <a:cs typeface="Arial" panose="020B0604020202020204" pitchFamily="34" charset="0"/>
              </a:rPr>
              <a:t>combinatii</a:t>
            </a:r>
            <a:r>
              <a:rPr lang="en-GB" b="1"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lingvistice</a:t>
            </a:r>
            <a:r>
              <a:rPr lang="en-GB" b="1" dirty="0">
                <a:latin typeface="Arial" panose="020B0604020202020204" pitchFamily="34" charset="0"/>
                <a:cs typeface="Arial" panose="020B0604020202020204" pitchFamily="34" charset="0"/>
              </a:rPr>
              <a:t> </a:t>
            </a:r>
          </a:p>
        </p:txBody>
      </p:sp>
      <p:sp>
        <p:nvSpPr>
          <p:cNvPr id="7" name="Rectangle 4">
            <a:extLst>
              <a:ext uri="{FF2B5EF4-FFF2-40B4-BE49-F238E27FC236}">
                <a16:creationId xmlns:a16="http://schemas.microsoft.com/office/drawing/2014/main" id="{FBB71C54-A007-46DC-B1AB-4F7F5E532840}"/>
              </a:ext>
            </a:extLst>
          </p:cNvPr>
          <p:cNvSpPr/>
          <p:nvPr/>
        </p:nvSpPr>
        <p:spPr>
          <a:xfrm>
            <a:off x="793600" y="4955296"/>
            <a:ext cx="1561656" cy="1015663"/>
          </a:xfrm>
          <a:prstGeom prst="rect">
            <a:avLst/>
          </a:prstGeom>
        </p:spPr>
        <p:txBody>
          <a:bodyPr wrap="square">
            <a:spAutoFit/>
          </a:bodyPr>
          <a:lstStyle/>
          <a:p>
            <a:r>
              <a:rPr lang="en-GB" sz="2000" b="1" dirty="0">
                <a:latin typeface="Arial"/>
                <a:cs typeface="Arial"/>
              </a:rPr>
              <a:t>751 </a:t>
            </a:r>
            <a:r>
              <a:rPr lang="ro-RO" sz="2000" b="1" dirty="0">
                <a:latin typeface="Arial"/>
                <a:cs typeface="Arial"/>
              </a:rPr>
              <a:t>d</a:t>
            </a:r>
            <a:r>
              <a:rPr lang="en-GB" sz="2000" b="1" dirty="0" err="1">
                <a:latin typeface="Arial"/>
                <a:cs typeface="Arial"/>
              </a:rPr>
              <a:t>eputa</a:t>
            </a:r>
            <a:r>
              <a:rPr lang="ro-RO" altLang="en-US" sz="2000" b="1" dirty="0">
                <a:latin typeface="Arial" pitchFamily="34" charset="0"/>
                <a:ea typeface="ＭＳ Ｐゴシック" pitchFamily="34" charset="-128"/>
              </a:rPr>
              <a:t>ț</a:t>
            </a:r>
            <a:r>
              <a:rPr lang="en-GB" altLang="en-US" sz="2000" b="1" dirty="0" err="1">
                <a:latin typeface="Arial" pitchFamily="34" charset="0"/>
                <a:ea typeface="ＭＳ Ｐゴシック" pitchFamily="34" charset="-128"/>
              </a:rPr>
              <a:t>i</a:t>
            </a:r>
            <a:r>
              <a:rPr lang="en-GB" altLang="en-US" sz="2000" b="1" dirty="0">
                <a:latin typeface="Arial" pitchFamily="34" charset="0"/>
                <a:ea typeface="ＭＳ Ｐゴシック" pitchFamily="34" charset="-128"/>
              </a:rPr>
              <a:t> </a:t>
            </a:r>
            <a:r>
              <a:rPr lang="en-GB" altLang="en-US" sz="2000" b="1" dirty="0" err="1">
                <a:latin typeface="Arial" pitchFamily="34" charset="0"/>
                <a:ea typeface="ＭＳ Ｐゴシック" pitchFamily="34" charset="-128"/>
              </a:rPr>
              <a:t>europeni</a:t>
            </a:r>
            <a:endParaRPr lang="en-US" sz="2000" b="1" dirty="0">
              <a:latin typeface="Arial"/>
              <a:cs typeface="Arial"/>
            </a:endParaRPr>
          </a:p>
        </p:txBody>
      </p:sp>
    </p:spTree>
    <p:extLst>
      <p:ext uri="{BB962C8B-B14F-4D97-AF65-F5344CB8AC3E}">
        <p14:creationId xmlns:p14="http://schemas.microsoft.com/office/powerpoint/2010/main" val="92862014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a:off x="1172747" y="1777347"/>
            <a:ext cx="6798505" cy="4532336"/>
          </a:xfrm>
          <a:prstGeom prst="ellipse">
            <a:avLst/>
          </a:prstGeom>
          <a:ln w="63500" cap="rnd">
            <a:solidFill>
              <a:srgbClr val="0070C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graphicFrame>
        <p:nvGraphicFramePr>
          <p:cNvPr id="16" name="Diagram 15"/>
          <p:cNvGraphicFramePr/>
          <p:nvPr>
            <p:extLst>
              <p:ext uri="{D42A27DB-BD31-4B8C-83A1-F6EECF244321}">
                <p14:modId xmlns:p14="http://schemas.microsoft.com/office/powerpoint/2010/main" val="3426194450"/>
              </p:ext>
            </p:extLst>
          </p:nvPr>
        </p:nvGraphicFramePr>
        <p:xfrm>
          <a:off x="107504" y="908720"/>
          <a:ext cx="9048193" cy="604867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Title 1"/>
          <p:cNvSpPr>
            <a:spLocks noGrp="1"/>
          </p:cNvSpPr>
          <p:nvPr>
            <p:ph type="title"/>
          </p:nvPr>
        </p:nvSpPr>
        <p:spPr>
          <a:xfrm>
            <a:off x="611560" y="136525"/>
            <a:ext cx="8075240" cy="1276251"/>
          </a:xfrm>
        </p:spPr>
        <p:txBody>
          <a:bodyPr anchor="t">
            <a:noAutofit/>
          </a:bodyPr>
          <a:lstStyle/>
          <a:p>
            <a:r>
              <a:rPr lang="en-US" sz="4400" dirty="0"/>
              <a:t>Tu ce părere ai?</a:t>
            </a:r>
            <a:endParaRPr lang="ro-RO" sz="4400" dirty="0"/>
          </a:p>
        </p:txBody>
      </p:sp>
      <p:sp>
        <p:nvSpPr>
          <p:cNvPr id="5" name="Slide Number Placeholder 4"/>
          <p:cNvSpPr>
            <a:spLocks noGrp="1"/>
          </p:cNvSpPr>
          <p:nvPr>
            <p:ph type="sldNum" sz="quarter" idx="12"/>
          </p:nvPr>
        </p:nvSpPr>
        <p:spPr/>
        <p:txBody>
          <a:bodyPr/>
          <a:lstStyle/>
          <a:p>
            <a:fld id="{472BF704-2F24-45CB-80D7-1AA64E5561ED}" type="slidenum">
              <a:rPr lang="en-GB" smtClean="0"/>
              <a:t>2</a:t>
            </a:fld>
            <a:endParaRPr lang="ro-RO" dirty="0"/>
          </a:p>
        </p:txBody>
      </p:sp>
    </p:spTree>
    <p:extLst>
      <p:ext uri="{BB962C8B-B14F-4D97-AF65-F5344CB8AC3E}">
        <p14:creationId xmlns:p14="http://schemas.microsoft.com/office/powerpoint/2010/main" val="169842680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6">
                                            <p:graphicEl>
                                              <a:dgm id="{9A733B39-B1E0-48C4-BE01-2A68ACC25133}"/>
                                            </p:graphicEl>
                                          </p:spTgt>
                                        </p:tgtEl>
                                        <p:attrNameLst>
                                          <p:attrName>style.visibility</p:attrName>
                                        </p:attrNameLst>
                                      </p:cBhvr>
                                      <p:to>
                                        <p:strVal val="visible"/>
                                      </p:to>
                                    </p:set>
                                    <p:anim calcmode="lin" valueType="num">
                                      <p:cBhvr>
                                        <p:cTn id="7" dur="750" fill="hold"/>
                                        <p:tgtEl>
                                          <p:spTgt spid="16">
                                            <p:graphicEl>
                                              <a:dgm id="{9A733B39-B1E0-48C4-BE01-2A68ACC25133}"/>
                                            </p:graphicEl>
                                          </p:spTgt>
                                        </p:tgtEl>
                                        <p:attrNameLst>
                                          <p:attrName>ppt_w</p:attrName>
                                        </p:attrNameLst>
                                      </p:cBhvr>
                                      <p:tavLst>
                                        <p:tav tm="0">
                                          <p:val>
                                            <p:fltVal val="0"/>
                                          </p:val>
                                        </p:tav>
                                        <p:tav tm="100000">
                                          <p:val>
                                            <p:strVal val="#ppt_w"/>
                                          </p:val>
                                        </p:tav>
                                      </p:tavLst>
                                    </p:anim>
                                    <p:anim calcmode="lin" valueType="num">
                                      <p:cBhvr>
                                        <p:cTn id="8" dur="750" fill="hold"/>
                                        <p:tgtEl>
                                          <p:spTgt spid="16">
                                            <p:graphicEl>
                                              <a:dgm id="{9A733B39-B1E0-48C4-BE01-2A68ACC25133}"/>
                                            </p:graphicEl>
                                          </p:spTgt>
                                        </p:tgtEl>
                                        <p:attrNameLst>
                                          <p:attrName>ppt_h</p:attrName>
                                        </p:attrNameLst>
                                      </p:cBhvr>
                                      <p:tavLst>
                                        <p:tav tm="0">
                                          <p:val>
                                            <p:fltVal val="0"/>
                                          </p:val>
                                        </p:tav>
                                        <p:tav tm="100000">
                                          <p:val>
                                            <p:strVal val="#ppt_h"/>
                                          </p:val>
                                        </p:tav>
                                      </p:tavLst>
                                    </p:anim>
                                    <p:anim calcmode="lin" valueType="num">
                                      <p:cBhvr>
                                        <p:cTn id="9" dur="750" fill="hold"/>
                                        <p:tgtEl>
                                          <p:spTgt spid="16">
                                            <p:graphicEl>
                                              <a:dgm id="{9A733B39-B1E0-48C4-BE01-2A68ACC25133}"/>
                                            </p:graphicEl>
                                          </p:spTgt>
                                        </p:tgtEl>
                                        <p:attrNameLst>
                                          <p:attrName>style.rotation</p:attrName>
                                        </p:attrNameLst>
                                      </p:cBhvr>
                                      <p:tavLst>
                                        <p:tav tm="0">
                                          <p:val>
                                            <p:fltVal val="90"/>
                                          </p:val>
                                        </p:tav>
                                        <p:tav tm="100000">
                                          <p:val>
                                            <p:fltVal val="0"/>
                                          </p:val>
                                        </p:tav>
                                      </p:tavLst>
                                    </p:anim>
                                    <p:animEffect transition="in" filter="fade">
                                      <p:cBhvr>
                                        <p:cTn id="10" dur="750"/>
                                        <p:tgtEl>
                                          <p:spTgt spid="16">
                                            <p:graphicEl>
                                              <a:dgm id="{9A733B39-B1E0-48C4-BE01-2A68ACC25133}"/>
                                            </p:graphicEl>
                                          </p:spTgt>
                                        </p:tgtEl>
                                      </p:cBhvr>
                                    </p:animEffect>
                                  </p:childTnLst>
                                </p:cTn>
                              </p:par>
                            </p:childTnLst>
                          </p:cTn>
                        </p:par>
                        <p:par>
                          <p:cTn id="11" fill="hold">
                            <p:stCondLst>
                              <p:cond delay="750"/>
                            </p:stCondLst>
                            <p:childTnLst>
                              <p:par>
                                <p:cTn id="12" presetID="31" presetClass="entr" presetSubtype="0" fill="hold" grpId="0" nodeType="afterEffect">
                                  <p:stCondLst>
                                    <p:cond delay="0"/>
                                  </p:stCondLst>
                                  <p:childTnLst>
                                    <p:set>
                                      <p:cBhvr>
                                        <p:cTn id="13" dur="1" fill="hold">
                                          <p:stCondLst>
                                            <p:cond delay="0"/>
                                          </p:stCondLst>
                                        </p:cTn>
                                        <p:tgtEl>
                                          <p:spTgt spid="16">
                                            <p:graphicEl>
                                              <a:dgm id="{BF488216-C583-413A-ADD1-3DB0D13F1C65}"/>
                                            </p:graphicEl>
                                          </p:spTgt>
                                        </p:tgtEl>
                                        <p:attrNameLst>
                                          <p:attrName>style.visibility</p:attrName>
                                        </p:attrNameLst>
                                      </p:cBhvr>
                                      <p:to>
                                        <p:strVal val="visible"/>
                                      </p:to>
                                    </p:set>
                                    <p:anim calcmode="lin" valueType="num">
                                      <p:cBhvr>
                                        <p:cTn id="14" dur="750" fill="hold"/>
                                        <p:tgtEl>
                                          <p:spTgt spid="16">
                                            <p:graphicEl>
                                              <a:dgm id="{BF488216-C583-413A-ADD1-3DB0D13F1C65}"/>
                                            </p:graphicEl>
                                          </p:spTgt>
                                        </p:tgtEl>
                                        <p:attrNameLst>
                                          <p:attrName>ppt_w</p:attrName>
                                        </p:attrNameLst>
                                      </p:cBhvr>
                                      <p:tavLst>
                                        <p:tav tm="0">
                                          <p:val>
                                            <p:fltVal val="0"/>
                                          </p:val>
                                        </p:tav>
                                        <p:tav tm="100000">
                                          <p:val>
                                            <p:strVal val="#ppt_w"/>
                                          </p:val>
                                        </p:tav>
                                      </p:tavLst>
                                    </p:anim>
                                    <p:anim calcmode="lin" valueType="num">
                                      <p:cBhvr>
                                        <p:cTn id="15" dur="750" fill="hold"/>
                                        <p:tgtEl>
                                          <p:spTgt spid="16">
                                            <p:graphicEl>
                                              <a:dgm id="{BF488216-C583-413A-ADD1-3DB0D13F1C65}"/>
                                            </p:graphicEl>
                                          </p:spTgt>
                                        </p:tgtEl>
                                        <p:attrNameLst>
                                          <p:attrName>ppt_h</p:attrName>
                                        </p:attrNameLst>
                                      </p:cBhvr>
                                      <p:tavLst>
                                        <p:tav tm="0">
                                          <p:val>
                                            <p:fltVal val="0"/>
                                          </p:val>
                                        </p:tav>
                                        <p:tav tm="100000">
                                          <p:val>
                                            <p:strVal val="#ppt_h"/>
                                          </p:val>
                                        </p:tav>
                                      </p:tavLst>
                                    </p:anim>
                                    <p:anim calcmode="lin" valueType="num">
                                      <p:cBhvr>
                                        <p:cTn id="16" dur="750" fill="hold"/>
                                        <p:tgtEl>
                                          <p:spTgt spid="16">
                                            <p:graphicEl>
                                              <a:dgm id="{BF488216-C583-413A-ADD1-3DB0D13F1C65}"/>
                                            </p:graphicEl>
                                          </p:spTgt>
                                        </p:tgtEl>
                                        <p:attrNameLst>
                                          <p:attrName>style.rotation</p:attrName>
                                        </p:attrNameLst>
                                      </p:cBhvr>
                                      <p:tavLst>
                                        <p:tav tm="0">
                                          <p:val>
                                            <p:fltVal val="90"/>
                                          </p:val>
                                        </p:tav>
                                        <p:tav tm="100000">
                                          <p:val>
                                            <p:fltVal val="0"/>
                                          </p:val>
                                        </p:tav>
                                      </p:tavLst>
                                    </p:anim>
                                    <p:animEffect transition="in" filter="fade">
                                      <p:cBhvr>
                                        <p:cTn id="17" dur="750"/>
                                        <p:tgtEl>
                                          <p:spTgt spid="16">
                                            <p:graphicEl>
                                              <a:dgm id="{BF488216-C583-413A-ADD1-3DB0D13F1C65}"/>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16">
                                            <p:graphicEl>
                                              <a:dgm id="{1ED01FAB-7A19-4CE0-BDD0-A86ACB76C92B}"/>
                                            </p:graphicEl>
                                          </p:spTgt>
                                        </p:tgtEl>
                                        <p:attrNameLst>
                                          <p:attrName>style.visibility</p:attrName>
                                        </p:attrNameLst>
                                      </p:cBhvr>
                                      <p:to>
                                        <p:strVal val="visible"/>
                                      </p:to>
                                    </p:set>
                                    <p:anim calcmode="lin" valueType="num">
                                      <p:cBhvr>
                                        <p:cTn id="22" dur="750" fill="hold"/>
                                        <p:tgtEl>
                                          <p:spTgt spid="16">
                                            <p:graphicEl>
                                              <a:dgm id="{1ED01FAB-7A19-4CE0-BDD0-A86ACB76C92B}"/>
                                            </p:graphicEl>
                                          </p:spTgt>
                                        </p:tgtEl>
                                        <p:attrNameLst>
                                          <p:attrName>ppt_w</p:attrName>
                                        </p:attrNameLst>
                                      </p:cBhvr>
                                      <p:tavLst>
                                        <p:tav tm="0">
                                          <p:val>
                                            <p:fltVal val="0"/>
                                          </p:val>
                                        </p:tav>
                                        <p:tav tm="100000">
                                          <p:val>
                                            <p:strVal val="#ppt_w"/>
                                          </p:val>
                                        </p:tav>
                                      </p:tavLst>
                                    </p:anim>
                                    <p:anim calcmode="lin" valueType="num">
                                      <p:cBhvr>
                                        <p:cTn id="23" dur="750" fill="hold"/>
                                        <p:tgtEl>
                                          <p:spTgt spid="16">
                                            <p:graphicEl>
                                              <a:dgm id="{1ED01FAB-7A19-4CE0-BDD0-A86ACB76C92B}"/>
                                            </p:graphicEl>
                                          </p:spTgt>
                                        </p:tgtEl>
                                        <p:attrNameLst>
                                          <p:attrName>ppt_h</p:attrName>
                                        </p:attrNameLst>
                                      </p:cBhvr>
                                      <p:tavLst>
                                        <p:tav tm="0">
                                          <p:val>
                                            <p:fltVal val="0"/>
                                          </p:val>
                                        </p:tav>
                                        <p:tav tm="100000">
                                          <p:val>
                                            <p:strVal val="#ppt_h"/>
                                          </p:val>
                                        </p:tav>
                                      </p:tavLst>
                                    </p:anim>
                                    <p:anim calcmode="lin" valueType="num">
                                      <p:cBhvr>
                                        <p:cTn id="24" dur="750" fill="hold"/>
                                        <p:tgtEl>
                                          <p:spTgt spid="16">
                                            <p:graphicEl>
                                              <a:dgm id="{1ED01FAB-7A19-4CE0-BDD0-A86ACB76C92B}"/>
                                            </p:graphicEl>
                                          </p:spTgt>
                                        </p:tgtEl>
                                        <p:attrNameLst>
                                          <p:attrName>style.rotation</p:attrName>
                                        </p:attrNameLst>
                                      </p:cBhvr>
                                      <p:tavLst>
                                        <p:tav tm="0">
                                          <p:val>
                                            <p:fltVal val="90"/>
                                          </p:val>
                                        </p:tav>
                                        <p:tav tm="100000">
                                          <p:val>
                                            <p:fltVal val="0"/>
                                          </p:val>
                                        </p:tav>
                                      </p:tavLst>
                                    </p:anim>
                                    <p:animEffect transition="in" filter="fade">
                                      <p:cBhvr>
                                        <p:cTn id="25" dur="750"/>
                                        <p:tgtEl>
                                          <p:spTgt spid="16">
                                            <p:graphicEl>
                                              <a:dgm id="{1ED01FAB-7A19-4CE0-BDD0-A86ACB76C92B}"/>
                                            </p:graphicEl>
                                          </p:spTgt>
                                        </p:tgtEl>
                                      </p:cBhvr>
                                    </p:animEffect>
                                  </p:childTnLst>
                                </p:cTn>
                              </p:par>
                            </p:childTnLst>
                          </p:cTn>
                        </p:par>
                        <p:par>
                          <p:cTn id="26" fill="hold">
                            <p:stCondLst>
                              <p:cond delay="750"/>
                            </p:stCondLst>
                            <p:childTnLst>
                              <p:par>
                                <p:cTn id="27" presetID="31" presetClass="entr" presetSubtype="0" fill="hold" grpId="0" nodeType="afterEffect">
                                  <p:stCondLst>
                                    <p:cond delay="0"/>
                                  </p:stCondLst>
                                  <p:childTnLst>
                                    <p:set>
                                      <p:cBhvr>
                                        <p:cTn id="28" dur="1" fill="hold">
                                          <p:stCondLst>
                                            <p:cond delay="0"/>
                                          </p:stCondLst>
                                        </p:cTn>
                                        <p:tgtEl>
                                          <p:spTgt spid="16">
                                            <p:graphicEl>
                                              <a:dgm id="{F3D453A6-69E4-491F-B67E-FDD15A768924}"/>
                                            </p:graphicEl>
                                          </p:spTgt>
                                        </p:tgtEl>
                                        <p:attrNameLst>
                                          <p:attrName>style.visibility</p:attrName>
                                        </p:attrNameLst>
                                      </p:cBhvr>
                                      <p:to>
                                        <p:strVal val="visible"/>
                                      </p:to>
                                    </p:set>
                                    <p:anim calcmode="lin" valueType="num">
                                      <p:cBhvr>
                                        <p:cTn id="29" dur="750" fill="hold"/>
                                        <p:tgtEl>
                                          <p:spTgt spid="16">
                                            <p:graphicEl>
                                              <a:dgm id="{F3D453A6-69E4-491F-B67E-FDD15A768924}"/>
                                            </p:graphicEl>
                                          </p:spTgt>
                                        </p:tgtEl>
                                        <p:attrNameLst>
                                          <p:attrName>ppt_w</p:attrName>
                                        </p:attrNameLst>
                                      </p:cBhvr>
                                      <p:tavLst>
                                        <p:tav tm="0">
                                          <p:val>
                                            <p:fltVal val="0"/>
                                          </p:val>
                                        </p:tav>
                                        <p:tav tm="100000">
                                          <p:val>
                                            <p:strVal val="#ppt_w"/>
                                          </p:val>
                                        </p:tav>
                                      </p:tavLst>
                                    </p:anim>
                                    <p:anim calcmode="lin" valueType="num">
                                      <p:cBhvr>
                                        <p:cTn id="30" dur="750" fill="hold"/>
                                        <p:tgtEl>
                                          <p:spTgt spid="16">
                                            <p:graphicEl>
                                              <a:dgm id="{F3D453A6-69E4-491F-B67E-FDD15A768924}"/>
                                            </p:graphicEl>
                                          </p:spTgt>
                                        </p:tgtEl>
                                        <p:attrNameLst>
                                          <p:attrName>ppt_h</p:attrName>
                                        </p:attrNameLst>
                                      </p:cBhvr>
                                      <p:tavLst>
                                        <p:tav tm="0">
                                          <p:val>
                                            <p:fltVal val="0"/>
                                          </p:val>
                                        </p:tav>
                                        <p:tav tm="100000">
                                          <p:val>
                                            <p:strVal val="#ppt_h"/>
                                          </p:val>
                                        </p:tav>
                                      </p:tavLst>
                                    </p:anim>
                                    <p:anim calcmode="lin" valueType="num">
                                      <p:cBhvr>
                                        <p:cTn id="31" dur="750" fill="hold"/>
                                        <p:tgtEl>
                                          <p:spTgt spid="16">
                                            <p:graphicEl>
                                              <a:dgm id="{F3D453A6-69E4-491F-B67E-FDD15A768924}"/>
                                            </p:graphicEl>
                                          </p:spTgt>
                                        </p:tgtEl>
                                        <p:attrNameLst>
                                          <p:attrName>style.rotation</p:attrName>
                                        </p:attrNameLst>
                                      </p:cBhvr>
                                      <p:tavLst>
                                        <p:tav tm="0">
                                          <p:val>
                                            <p:fltVal val="90"/>
                                          </p:val>
                                        </p:tav>
                                        <p:tav tm="100000">
                                          <p:val>
                                            <p:fltVal val="0"/>
                                          </p:val>
                                        </p:tav>
                                      </p:tavLst>
                                    </p:anim>
                                    <p:animEffect transition="in" filter="fade">
                                      <p:cBhvr>
                                        <p:cTn id="32" dur="750"/>
                                        <p:tgtEl>
                                          <p:spTgt spid="16">
                                            <p:graphicEl>
                                              <a:dgm id="{F3D453A6-69E4-491F-B67E-FDD15A768924}"/>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grpId="0" nodeType="clickEffect">
                                  <p:stCondLst>
                                    <p:cond delay="0"/>
                                  </p:stCondLst>
                                  <p:childTnLst>
                                    <p:set>
                                      <p:cBhvr>
                                        <p:cTn id="36" dur="1" fill="hold">
                                          <p:stCondLst>
                                            <p:cond delay="0"/>
                                          </p:stCondLst>
                                        </p:cTn>
                                        <p:tgtEl>
                                          <p:spTgt spid="16">
                                            <p:graphicEl>
                                              <a:dgm id="{4F3DBF8D-F74A-468E-8281-8A60E57A8312}"/>
                                            </p:graphicEl>
                                          </p:spTgt>
                                        </p:tgtEl>
                                        <p:attrNameLst>
                                          <p:attrName>style.visibility</p:attrName>
                                        </p:attrNameLst>
                                      </p:cBhvr>
                                      <p:to>
                                        <p:strVal val="visible"/>
                                      </p:to>
                                    </p:set>
                                    <p:anim calcmode="lin" valueType="num">
                                      <p:cBhvr>
                                        <p:cTn id="37" dur="750" fill="hold"/>
                                        <p:tgtEl>
                                          <p:spTgt spid="16">
                                            <p:graphicEl>
                                              <a:dgm id="{4F3DBF8D-F74A-468E-8281-8A60E57A8312}"/>
                                            </p:graphicEl>
                                          </p:spTgt>
                                        </p:tgtEl>
                                        <p:attrNameLst>
                                          <p:attrName>ppt_w</p:attrName>
                                        </p:attrNameLst>
                                      </p:cBhvr>
                                      <p:tavLst>
                                        <p:tav tm="0">
                                          <p:val>
                                            <p:fltVal val="0"/>
                                          </p:val>
                                        </p:tav>
                                        <p:tav tm="100000">
                                          <p:val>
                                            <p:strVal val="#ppt_w"/>
                                          </p:val>
                                        </p:tav>
                                      </p:tavLst>
                                    </p:anim>
                                    <p:anim calcmode="lin" valueType="num">
                                      <p:cBhvr>
                                        <p:cTn id="38" dur="750" fill="hold"/>
                                        <p:tgtEl>
                                          <p:spTgt spid="16">
                                            <p:graphicEl>
                                              <a:dgm id="{4F3DBF8D-F74A-468E-8281-8A60E57A8312}"/>
                                            </p:graphicEl>
                                          </p:spTgt>
                                        </p:tgtEl>
                                        <p:attrNameLst>
                                          <p:attrName>ppt_h</p:attrName>
                                        </p:attrNameLst>
                                      </p:cBhvr>
                                      <p:tavLst>
                                        <p:tav tm="0">
                                          <p:val>
                                            <p:fltVal val="0"/>
                                          </p:val>
                                        </p:tav>
                                        <p:tav tm="100000">
                                          <p:val>
                                            <p:strVal val="#ppt_h"/>
                                          </p:val>
                                        </p:tav>
                                      </p:tavLst>
                                    </p:anim>
                                    <p:anim calcmode="lin" valueType="num">
                                      <p:cBhvr>
                                        <p:cTn id="39" dur="750" fill="hold"/>
                                        <p:tgtEl>
                                          <p:spTgt spid="16">
                                            <p:graphicEl>
                                              <a:dgm id="{4F3DBF8D-F74A-468E-8281-8A60E57A8312}"/>
                                            </p:graphicEl>
                                          </p:spTgt>
                                        </p:tgtEl>
                                        <p:attrNameLst>
                                          <p:attrName>style.rotation</p:attrName>
                                        </p:attrNameLst>
                                      </p:cBhvr>
                                      <p:tavLst>
                                        <p:tav tm="0">
                                          <p:val>
                                            <p:fltVal val="90"/>
                                          </p:val>
                                        </p:tav>
                                        <p:tav tm="100000">
                                          <p:val>
                                            <p:fltVal val="0"/>
                                          </p:val>
                                        </p:tav>
                                      </p:tavLst>
                                    </p:anim>
                                    <p:animEffect transition="in" filter="fade">
                                      <p:cBhvr>
                                        <p:cTn id="40" dur="750"/>
                                        <p:tgtEl>
                                          <p:spTgt spid="16">
                                            <p:graphicEl>
                                              <a:dgm id="{4F3DBF8D-F74A-468E-8281-8A60E57A8312}"/>
                                            </p:graphicEl>
                                          </p:spTgt>
                                        </p:tgtEl>
                                      </p:cBhvr>
                                    </p:animEffect>
                                  </p:childTnLst>
                                </p:cTn>
                              </p:par>
                            </p:childTnLst>
                          </p:cTn>
                        </p:par>
                        <p:par>
                          <p:cTn id="41" fill="hold">
                            <p:stCondLst>
                              <p:cond delay="750"/>
                            </p:stCondLst>
                            <p:childTnLst>
                              <p:par>
                                <p:cTn id="42" presetID="31" presetClass="entr" presetSubtype="0" fill="hold" grpId="0" nodeType="afterEffect">
                                  <p:stCondLst>
                                    <p:cond delay="0"/>
                                  </p:stCondLst>
                                  <p:childTnLst>
                                    <p:set>
                                      <p:cBhvr>
                                        <p:cTn id="43" dur="1" fill="hold">
                                          <p:stCondLst>
                                            <p:cond delay="0"/>
                                          </p:stCondLst>
                                        </p:cTn>
                                        <p:tgtEl>
                                          <p:spTgt spid="16">
                                            <p:graphicEl>
                                              <a:dgm id="{4C7A6983-3FD5-4159-93DD-DBC9EF736ACF}"/>
                                            </p:graphicEl>
                                          </p:spTgt>
                                        </p:tgtEl>
                                        <p:attrNameLst>
                                          <p:attrName>style.visibility</p:attrName>
                                        </p:attrNameLst>
                                      </p:cBhvr>
                                      <p:to>
                                        <p:strVal val="visible"/>
                                      </p:to>
                                    </p:set>
                                    <p:anim calcmode="lin" valueType="num">
                                      <p:cBhvr>
                                        <p:cTn id="44" dur="750" fill="hold"/>
                                        <p:tgtEl>
                                          <p:spTgt spid="16">
                                            <p:graphicEl>
                                              <a:dgm id="{4C7A6983-3FD5-4159-93DD-DBC9EF736ACF}"/>
                                            </p:graphicEl>
                                          </p:spTgt>
                                        </p:tgtEl>
                                        <p:attrNameLst>
                                          <p:attrName>ppt_w</p:attrName>
                                        </p:attrNameLst>
                                      </p:cBhvr>
                                      <p:tavLst>
                                        <p:tav tm="0">
                                          <p:val>
                                            <p:fltVal val="0"/>
                                          </p:val>
                                        </p:tav>
                                        <p:tav tm="100000">
                                          <p:val>
                                            <p:strVal val="#ppt_w"/>
                                          </p:val>
                                        </p:tav>
                                      </p:tavLst>
                                    </p:anim>
                                    <p:anim calcmode="lin" valueType="num">
                                      <p:cBhvr>
                                        <p:cTn id="45" dur="750" fill="hold"/>
                                        <p:tgtEl>
                                          <p:spTgt spid="16">
                                            <p:graphicEl>
                                              <a:dgm id="{4C7A6983-3FD5-4159-93DD-DBC9EF736ACF}"/>
                                            </p:graphicEl>
                                          </p:spTgt>
                                        </p:tgtEl>
                                        <p:attrNameLst>
                                          <p:attrName>ppt_h</p:attrName>
                                        </p:attrNameLst>
                                      </p:cBhvr>
                                      <p:tavLst>
                                        <p:tav tm="0">
                                          <p:val>
                                            <p:fltVal val="0"/>
                                          </p:val>
                                        </p:tav>
                                        <p:tav tm="100000">
                                          <p:val>
                                            <p:strVal val="#ppt_h"/>
                                          </p:val>
                                        </p:tav>
                                      </p:tavLst>
                                    </p:anim>
                                    <p:anim calcmode="lin" valueType="num">
                                      <p:cBhvr>
                                        <p:cTn id="46" dur="750" fill="hold"/>
                                        <p:tgtEl>
                                          <p:spTgt spid="16">
                                            <p:graphicEl>
                                              <a:dgm id="{4C7A6983-3FD5-4159-93DD-DBC9EF736ACF}"/>
                                            </p:graphicEl>
                                          </p:spTgt>
                                        </p:tgtEl>
                                        <p:attrNameLst>
                                          <p:attrName>style.rotation</p:attrName>
                                        </p:attrNameLst>
                                      </p:cBhvr>
                                      <p:tavLst>
                                        <p:tav tm="0">
                                          <p:val>
                                            <p:fltVal val="90"/>
                                          </p:val>
                                        </p:tav>
                                        <p:tav tm="100000">
                                          <p:val>
                                            <p:fltVal val="0"/>
                                          </p:val>
                                        </p:tav>
                                      </p:tavLst>
                                    </p:anim>
                                    <p:animEffect transition="in" filter="fade">
                                      <p:cBhvr>
                                        <p:cTn id="47" dur="750"/>
                                        <p:tgtEl>
                                          <p:spTgt spid="16">
                                            <p:graphicEl>
                                              <a:dgm id="{4C7A6983-3FD5-4159-93DD-DBC9EF736ACF}"/>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31" presetClass="entr" presetSubtype="0" fill="hold" grpId="0" nodeType="clickEffect">
                                  <p:stCondLst>
                                    <p:cond delay="0"/>
                                  </p:stCondLst>
                                  <p:childTnLst>
                                    <p:set>
                                      <p:cBhvr>
                                        <p:cTn id="51" dur="1" fill="hold">
                                          <p:stCondLst>
                                            <p:cond delay="0"/>
                                          </p:stCondLst>
                                        </p:cTn>
                                        <p:tgtEl>
                                          <p:spTgt spid="16">
                                            <p:graphicEl>
                                              <a:dgm id="{618CE124-AE97-4631-915A-FF87FA513323}"/>
                                            </p:graphicEl>
                                          </p:spTgt>
                                        </p:tgtEl>
                                        <p:attrNameLst>
                                          <p:attrName>style.visibility</p:attrName>
                                        </p:attrNameLst>
                                      </p:cBhvr>
                                      <p:to>
                                        <p:strVal val="visible"/>
                                      </p:to>
                                    </p:set>
                                    <p:anim calcmode="lin" valueType="num">
                                      <p:cBhvr>
                                        <p:cTn id="52" dur="750" fill="hold"/>
                                        <p:tgtEl>
                                          <p:spTgt spid="16">
                                            <p:graphicEl>
                                              <a:dgm id="{618CE124-AE97-4631-915A-FF87FA513323}"/>
                                            </p:graphicEl>
                                          </p:spTgt>
                                        </p:tgtEl>
                                        <p:attrNameLst>
                                          <p:attrName>ppt_w</p:attrName>
                                        </p:attrNameLst>
                                      </p:cBhvr>
                                      <p:tavLst>
                                        <p:tav tm="0">
                                          <p:val>
                                            <p:fltVal val="0"/>
                                          </p:val>
                                        </p:tav>
                                        <p:tav tm="100000">
                                          <p:val>
                                            <p:strVal val="#ppt_w"/>
                                          </p:val>
                                        </p:tav>
                                      </p:tavLst>
                                    </p:anim>
                                    <p:anim calcmode="lin" valueType="num">
                                      <p:cBhvr>
                                        <p:cTn id="53" dur="750" fill="hold"/>
                                        <p:tgtEl>
                                          <p:spTgt spid="16">
                                            <p:graphicEl>
                                              <a:dgm id="{618CE124-AE97-4631-915A-FF87FA513323}"/>
                                            </p:graphicEl>
                                          </p:spTgt>
                                        </p:tgtEl>
                                        <p:attrNameLst>
                                          <p:attrName>ppt_h</p:attrName>
                                        </p:attrNameLst>
                                      </p:cBhvr>
                                      <p:tavLst>
                                        <p:tav tm="0">
                                          <p:val>
                                            <p:fltVal val="0"/>
                                          </p:val>
                                        </p:tav>
                                        <p:tav tm="100000">
                                          <p:val>
                                            <p:strVal val="#ppt_h"/>
                                          </p:val>
                                        </p:tav>
                                      </p:tavLst>
                                    </p:anim>
                                    <p:anim calcmode="lin" valueType="num">
                                      <p:cBhvr>
                                        <p:cTn id="54" dur="750" fill="hold"/>
                                        <p:tgtEl>
                                          <p:spTgt spid="16">
                                            <p:graphicEl>
                                              <a:dgm id="{618CE124-AE97-4631-915A-FF87FA513323}"/>
                                            </p:graphicEl>
                                          </p:spTgt>
                                        </p:tgtEl>
                                        <p:attrNameLst>
                                          <p:attrName>style.rotation</p:attrName>
                                        </p:attrNameLst>
                                      </p:cBhvr>
                                      <p:tavLst>
                                        <p:tav tm="0">
                                          <p:val>
                                            <p:fltVal val="90"/>
                                          </p:val>
                                        </p:tav>
                                        <p:tav tm="100000">
                                          <p:val>
                                            <p:fltVal val="0"/>
                                          </p:val>
                                        </p:tav>
                                      </p:tavLst>
                                    </p:anim>
                                    <p:animEffect transition="in" filter="fade">
                                      <p:cBhvr>
                                        <p:cTn id="55" dur="750"/>
                                        <p:tgtEl>
                                          <p:spTgt spid="16">
                                            <p:graphicEl>
                                              <a:dgm id="{618CE124-AE97-4631-915A-FF87FA513323}"/>
                                            </p:graphicEl>
                                          </p:spTgt>
                                        </p:tgtEl>
                                      </p:cBhvr>
                                    </p:animEffect>
                                  </p:childTnLst>
                                </p:cTn>
                              </p:par>
                            </p:childTnLst>
                          </p:cTn>
                        </p:par>
                        <p:par>
                          <p:cTn id="56" fill="hold">
                            <p:stCondLst>
                              <p:cond delay="750"/>
                            </p:stCondLst>
                            <p:childTnLst>
                              <p:par>
                                <p:cTn id="57" presetID="31" presetClass="entr" presetSubtype="0" fill="hold" grpId="0" nodeType="afterEffect">
                                  <p:stCondLst>
                                    <p:cond delay="0"/>
                                  </p:stCondLst>
                                  <p:childTnLst>
                                    <p:set>
                                      <p:cBhvr>
                                        <p:cTn id="58" dur="1" fill="hold">
                                          <p:stCondLst>
                                            <p:cond delay="0"/>
                                          </p:stCondLst>
                                        </p:cTn>
                                        <p:tgtEl>
                                          <p:spTgt spid="16">
                                            <p:graphicEl>
                                              <a:dgm id="{C42D81CE-A93E-4F57-974D-3C7165EE1DAE}"/>
                                            </p:graphicEl>
                                          </p:spTgt>
                                        </p:tgtEl>
                                        <p:attrNameLst>
                                          <p:attrName>style.visibility</p:attrName>
                                        </p:attrNameLst>
                                      </p:cBhvr>
                                      <p:to>
                                        <p:strVal val="visible"/>
                                      </p:to>
                                    </p:set>
                                    <p:anim calcmode="lin" valueType="num">
                                      <p:cBhvr>
                                        <p:cTn id="59" dur="750" fill="hold"/>
                                        <p:tgtEl>
                                          <p:spTgt spid="16">
                                            <p:graphicEl>
                                              <a:dgm id="{C42D81CE-A93E-4F57-974D-3C7165EE1DAE}"/>
                                            </p:graphicEl>
                                          </p:spTgt>
                                        </p:tgtEl>
                                        <p:attrNameLst>
                                          <p:attrName>ppt_w</p:attrName>
                                        </p:attrNameLst>
                                      </p:cBhvr>
                                      <p:tavLst>
                                        <p:tav tm="0">
                                          <p:val>
                                            <p:fltVal val="0"/>
                                          </p:val>
                                        </p:tav>
                                        <p:tav tm="100000">
                                          <p:val>
                                            <p:strVal val="#ppt_w"/>
                                          </p:val>
                                        </p:tav>
                                      </p:tavLst>
                                    </p:anim>
                                    <p:anim calcmode="lin" valueType="num">
                                      <p:cBhvr>
                                        <p:cTn id="60" dur="750" fill="hold"/>
                                        <p:tgtEl>
                                          <p:spTgt spid="16">
                                            <p:graphicEl>
                                              <a:dgm id="{C42D81CE-A93E-4F57-974D-3C7165EE1DAE}"/>
                                            </p:graphicEl>
                                          </p:spTgt>
                                        </p:tgtEl>
                                        <p:attrNameLst>
                                          <p:attrName>ppt_h</p:attrName>
                                        </p:attrNameLst>
                                      </p:cBhvr>
                                      <p:tavLst>
                                        <p:tav tm="0">
                                          <p:val>
                                            <p:fltVal val="0"/>
                                          </p:val>
                                        </p:tav>
                                        <p:tav tm="100000">
                                          <p:val>
                                            <p:strVal val="#ppt_h"/>
                                          </p:val>
                                        </p:tav>
                                      </p:tavLst>
                                    </p:anim>
                                    <p:anim calcmode="lin" valueType="num">
                                      <p:cBhvr>
                                        <p:cTn id="61" dur="750" fill="hold"/>
                                        <p:tgtEl>
                                          <p:spTgt spid="16">
                                            <p:graphicEl>
                                              <a:dgm id="{C42D81CE-A93E-4F57-974D-3C7165EE1DAE}"/>
                                            </p:graphicEl>
                                          </p:spTgt>
                                        </p:tgtEl>
                                        <p:attrNameLst>
                                          <p:attrName>style.rotation</p:attrName>
                                        </p:attrNameLst>
                                      </p:cBhvr>
                                      <p:tavLst>
                                        <p:tav tm="0">
                                          <p:val>
                                            <p:fltVal val="90"/>
                                          </p:val>
                                        </p:tav>
                                        <p:tav tm="100000">
                                          <p:val>
                                            <p:fltVal val="0"/>
                                          </p:val>
                                        </p:tav>
                                      </p:tavLst>
                                    </p:anim>
                                    <p:animEffect transition="in" filter="fade">
                                      <p:cBhvr>
                                        <p:cTn id="62" dur="750"/>
                                        <p:tgtEl>
                                          <p:spTgt spid="16">
                                            <p:graphicEl>
                                              <a:dgm id="{C42D81CE-A93E-4F57-974D-3C7165EE1DAE}"/>
                                            </p:graphicEl>
                                          </p:spTgt>
                                        </p:tgtEl>
                                      </p:cBhvr>
                                    </p:animEffect>
                                  </p:childTnLst>
                                </p:cTn>
                              </p:par>
                            </p:childTnLst>
                          </p:cTn>
                        </p:par>
                      </p:childTnLst>
                    </p:cTn>
                  </p:par>
                  <p:par>
                    <p:cTn id="63" fill="hold">
                      <p:stCondLst>
                        <p:cond delay="indefinite"/>
                      </p:stCondLst>
                      <p:childTnLst>
                        <p:par>
                          <p:cTn id="64" fill="hold">
                            <p:stCondLst>
                              <p:cond delay="0"/>
                            </p:stCondLst>
                            <p:childTnLst>
                              <p:par>
                                <p:cTn id="65" presetID="31" presetClass="entr" presetSubtype="0" fill="hold" grpId="0" nodeType="clickEffect">
                                  <p:stCondLst>
                                    <p:cond delay="0"/>
                                  </p:stCondLst>
                                  <p:childTnLst>
                                    <p:set>
                                      <p:cBhvr>
                                        <p:cTn id="66" dur="1" fill="hold">
                                          <p:stCondLst>
                                            <p:cond delay="0"/>
                                          </p:stCondLst>
                                        </p:cTn>
                                        <p:tgtEl>
                                          <p:spTgt spid="16">
                                            <p:graphicEl>
                                              <a:dgm id="{E0969AD0-18F1-47F8-9D2F-3CCCDB910A12}"/>
                                            </p:graphicEl>
                                          </p:spTgt>
                                        </p:tgtEl>
                                        <p:attrNameLst>
                                          <p:attrName>style.visibility</p:attrName>
                                        </p:attrNameLst>
                                      </p:cBhvr>
                                      <p:to>
                                        <p:strVal val="visible"/>
                                      </p:to>
                                    </p:set>
                                    <p:anim calcmode="lin" valueType="num">
                                      <p:cBhvr>
                                        <p:cTn id="67" dur="750" fill="hold"/>
                                        <p:tgtEl>
                                          <p:spTgt spid="16">
                                            <p:graphicEl>
                                              <a:dgm id="{E0969AD0-18F1-47F8-9D2F-3CCCDB910A12}"/>
                                            </p:graphicEl>
                                          </p:spTgt>
                                        </p:tgtEl>
                                        <p:attrNameLst>
                                          <p:attrName>ppt_w</p:attrName>
                                        </p:attrNameLst>
                                      </p:cBhvr>
                                      <p:tavLst>
                                        <p:tav tm="0">
                                          <p:val>
                                            <p:fltVal val="0"/>
                                          </p:val>
                                        </p:tav>
                                        <p:tav tm="100000">
                                          <p:val>
                                            <p:strVal val="#ppt_w"/>
                                          </p:val>
                                        </p:tav>
                                      </p:tavLst>
                                    </p:anim>
                                    <p:anim calcmode="lin" valueType="num">
                                      <p:cBhvr>
                                        <p:cTn id="68" dur="750" fill="hold"/>
                                        <p:tgtEl>
                                          <p:spTgt spid="16">
                                            <p:graphicEl>
                                              <a:dgm id="{E0969AD0-18F1-47F8-9D2F-3CCCDB910A12}"/>
                                            </p:graphicEl>
                                          </p:spTgt>
                                        </p:tgtEl>
                                        <p:attrNameLst>
                                          <p:attrName>ppt_h</p:attrName>
                                        </p:attrNameLst>
                                      </p:cBhvr>
                                      <p:tavLst>
                                        <p:tav tm="0">
                                          <p:val>
                                            <p:fltVal val="0"/>
                                          </p:val>
                                        </p:tav>
                                        <p:tav tm="100000">
                                          <p:val>
                                            <p:strVal val="#ppt_h"/>
                                          </p:val>
                                        </p:tav>
                                      </p:tavLst>
                                    </p:anim>
                                    <p:anim calcmode="lin" valueType="num">
                                      <p:cBhvr>
                                        <p:cTn id="69" dur="750" fill="hold"/>
                                        <p:tgtEl>
                                          <p:spTgt spid="16">
                                            <p:graphicEl>
                                              <a:dgm id="{E0969AD0-18F1-47F8-9D2F-3CCCDB910A12}"/>
                                            </p:graphicEl>
                                          </p:spTgt>
                                        </p:tgtEl>
                                        <p:attrNameLst>
                                          <p:attrName>style.rotation</p:attrName>
                                        </p:attrNameLst>
                                      </p:cBhvr>
                                      <p:tavLst>
                                        <p:tav tm="0">
                                          <p:val>
                                            <p:fltVal val="90"/>
                                          </p:val>
                                        </p:tav>
                                        <p:tav tm="100000">
                                          <p:val>
                                            <p:fltVal val="0"/>
                                          </p:val>
                                        </p:tav>
                                      </p:tavLst>
                                    </p:anim>
                                    <p:animEffect transition="in" filter="fade">
                                      <p:cBhvr>
                                        <p:cTn id="70" dur="750"/>
                                        <p:tgtEl>
                                          <p:spTgt spid="16">
                                            <p:graphicEl>
                                              <a:dgm id="{E0969AD0-18F1-47F8-9D2F-3CCCDB910A12}"/>
                                            </p:graphicEl>
                                          </p:spTgt>
                                        </p:tgtEl>
                                      </p:cBhvr>
                                    </p:animEffect>
                                  </p:childTnLst>
                                </p:cTn>
                              </p:par>
                            </p:childTnLst>
                          </p:cTn>
                        </p:par>
                        <p:par>
                          <p:cTn id="71" fill="hold">
                            <p:stCondLst>
                              <p:cond delay="750"/>
                            </p:stCondLst>
                            <p:childTnLst>
                              <p:par>
                                <p:cTn id="72" presetID="31" presetClass="entr" presetSubtype="0" fill="hold" grpId="0" nodeType="afterEffect">
                                  <p:stCondLst>
                                    <p:cond delay="0"/>
                                  </p:stCondLst>
                                  <p:childTnLst>
                                    <p:set>
                                      <p:cBhvr>
                                        <p:cTn id="73" dur="1" fill="hold">
                                          <p:stCondLst>
                                            <p:cond delay="0"/>
                                          </p:stCondLst>
                                        </p:cTn>
                                        <p:tgtEl>
                                          <p:spTgt spid="16">
                                            <p:graphicEl>
                                              <a:dgm id="{37F088F3-04F8-423A-8A55-34D8F9B56734}"/>
                                            </p:graphicEl>
                                          </p:spTgt>
                                        </p:tgtEl>
                                        <p:attrNameLst>
                                          <p:attrName>style.visibility</p:attrName>
                                        </p:attrNameLst>
                                      </p:cBhvr>
                                      <p:to>
                                        <p:strVal val="visible"/>
                                      </p:to>
                                    </p:set>
                                    <p:anim calcmode="lin" valueType="num">
                                      <p:cBhvr>
                                        <p:cTn id="74" dur="750" fill="hold"/>
                                        <p:tgtEl>
                                          <p:spTgt spid="16">
                                            <p:graphicEl>
                                              <a:dgm id="{37F088F3-04F8-423A-8A55-34D8F9B56734}"/>
                                            </p:graphicEl>
                                          </p:spTgt>
                                        </p:tgtEl>
                                        <p:attrNameLst>
                                          <p:attrName>ppt_w</p:attrName>
                                        </p:attrNameLst>
                                      </p:cBhvr>
                                      <p:tavLst>
                                        <p:tav tm="0">
                                          <p:val>
                                            <p:fltVal val="0"/>
                                          </p:val>
                                        </p:tav>
                                        <p:tav tm="100000">
                                          <p:val>
                                            <p:strVal val="#ppt_w"/>
                                          </p:val>
                                        </p:tav>
                                      </p:tavLst>
                                    </p:anim>
                                    <p:anim calcmode="lin" valueType="num">
                                      <p:cBhvr>
                                        <p:cTn id="75" dur="750" fill="hold"/>
                                        <p:tgtEl>
                                          <p:spTgt spid="16">
                                            <p:graphicEl>
                                              <a:dgm id="{37F088F3-04F8-423A-8A55-34D8F9B56734}"/>
                                            </p:graphicEl>
                                          </p:spTgt>
                                        </p:tgtEl>
                                        <p:attrNameLst>
                                          <p:attrName>ppt_h</p:attrName>
                                        </p:attrNameLst>
                                      </p:cBhvr>
                                      <p:tavLst>
                                        <p:tav tm="0">
                                          <p:val>
                                            <p:fltVal val="0"/>
                                          </p:val>
                                        </p:tav>
                                        <p:tav tm="100000">
                                          <p:val>
                                            <p:strVal val="#ppt_h"/>
                                          </p:val>
                                        </p:tav>
                                      </p:tavLst>
                                    </p:anim>
                                    <p:anim calcmode="lin" valueType="num">
                                      <p:cBhvr>
                                        <p:cTn id="76" dur="750" fill="hold"/>
                                        <p:tgtEl>
                                          <p:spTgt spid="16">
                                            <p:graphicEl>
                                              <a:dgm id="{37F088F3-04F8-423A-8A55-34D8F9B56734}"/>
                                            </p:graphicEl>
                                          </p:spTgt>
                                        </p:tgtEl>
                                        <p:attrNameLst>
                                          <p:attrName>style.rotation</p:attrName>
                                        </p:attrNameLst>
                                      </p:cBhvr>
                                      <p:tavLst>
                                        <p:tav tm="0">
                                          <p:val>
                                            <p:fltVal val="90"/>
                                          </p:val>
                                        </p:tav>
                                        <p:tav tm="100000">
                                          <p:val>
                                            <p:fltVal val="0"/>
                                          </p:val>
                                        </p:tav>
                                      </p:tavLst>
                                    </p:anim>
                                    <p:animEffect transition="in" filter="fade">
                                      <p:cBhvr>
                                        <p:cTn id="77" dur="750"/>
                                        <p:tgtEl>
                                          <p:spTgt spid="16">
                                            <p:graphicEl>
                                              <a:dgm id="{37F088F3-04F8-423A-8A55-34D8F9B5673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6" grpId="0" uiExpand="1">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435280" cy="1008112"/>
          </a:xfrm>
        </p:spPr>
        <p:txBody>
          <a:bodyPr anchor="ctr">
            <a:noAutofit/>
          </a:bodyPr>
          <a:lstStyle/>
          <a:p>
            <a:r>
              <a:rPr lang="en-GB" sz="4100" noProof="1"/>
              <a:t>Ce face Uniunea Europeană în prezent</a:t>
            </a:r>
            <a:r>
              <a:rPr lang="ro-RO" sz="4100" noProof="1"/>
              <a:t>?</a:t>
            </a:r>
          </a:p>
        </p:txBody>
      </p:sp>
      <p:sp>
        <p:nvSpPr>
          <p:cNvPr id="3" name="Content Placeholder 2"/>
          <p:cNvSpPr>
            <a:spLocks noGrp="1"/>
          </p:cNvSpPr>
          <p:nvPr>
            <p:ph sz="half" idx="1"/>
          </p:nvPr>
        </p:nvSpPr>
        <p:spPr>
          <a:xfrm>
            <a:off x="395536" y="1700808"/>
            <a:ext cx="4177567" cy="792088"/>
          </a:xfrm>
        </p:spPr>
        <p:txBody>
          <a:bodyPr>
            <a:noAutofit/>
          </a:bodyPr>
          <a:lstStyle/>
          <a:p>
            <a:pPr marL="0" indent="0">
              <a:lnSpc>
                <a:spcPts val="2200"/>
              </a:lnSpc>
              <a:spcBef>
                <a:spcPts val="1200"/>
              </a:spcBef>
              <a:buNone/>
            </a:pPr>
            <a:r>
              <a:rPr lang="en-GB" sz="2000" dirty="0">
                <a:latin typeface="+mj-lt"/>
              </a:rPr>
              <a:t>UE încearcă să îmbunătățească viața noastră a tuturor. </a:t>
            </a:r>
            <a:r>
              <a:rPr lang="en-GB" sz="2000" dirty="0">
                <a:latin typeface="+mj-lt"/>
                <a:hlinkClick r:id="rId3"/>
              </a:rPr>
              <a:t>https://europa.eu/european-union/topics_ro</a:t>
            </a:r>
            <a:r>
              <a:rPr lang="ro-RO" sz="2000" dirty="0">
                <a:latin typeface="+mj-lt"/>
              </a:rPr>
              <a:t> </a:t>
            </a:r>
            <a:endParaRPr lang="en-GB" sz="2000" dirty="0">
              <a:latin typeface="+mj-lt"/>
            </a:endParaRPr>
          </a:p>
        </p:txBody>
      </p:sp>
      <p:sp>
        <p:nvSpPr>
          <p:cNvPr id="6" name="Slide Number Placeholder 5"/>
          <p:cNvSpPr>
            <a:spLocks noGrp="1"/>
          </p:cNvSpPr>
          <p:nvPr>
            <p:ph type="sldNum" sz="quarter" idx="12"/>
          </p:nvPr>
        </p:nvSpPr>
        <p:spPr/>
        <p:txBody>
          <a:bodyPr/>
          <a:lstStyle/>
          <a:p>
            <a:fld id="{472BF704-2F24-45CB-80D7-1AA64E5561ED}" type="slidenum">
              <a:rPr lang="en-GB" smtClean="0"/>
              <a:t>3</a:t>
            </a:fld>
            <a:endParaRPr lang="ro-RO" dirty="0"/>
          </a:p>
        </p:txBody>
      </p:sp>
      <p:sp>
        <p:nvSpPr>
          <p:cNvPr id="4" name="TextBox 3"/>
          <p:cNvSpPr txBox="1"/>
          <p:nvPr/>
        </p:nvSpPr>
        <p:spPr>
          <a:xfrm>
            <a:off x="4788024" y="4941168"/>
            <a:ext cx="4752528" cy="246221"/>
          </a:xfrm>
          <a:prstGeom prst="rect">
            <a:avLst/>
          </a:prstGeom>
          <a:noFill/>
        </p:spPr>
        <p:txBody>
          <a:bodyPr wrap="square" rtlCol="0">
            <a:spAutoFit/>
          </a:bodyPr>
          <a:lstStyle/>
          <a:p>
            <a:pPr lvl="0"/>
            <a:r>
              <a:rPr lang="de-DE" sz="1000" dirty="0">
                <a:solidFill>
                  <a:schemeClr val="bg1"/>
                </a:solidFill>
              </a:rPr>
              <a:t>: </a:t>
            </a:r>
            <a:endParaRPr lang="ro-RO" sz="1000" dirty="0">
              <a:solidFill>
                <a:schemeClr val="bg1"/>
              </a:solidFill>
            </a:endParaRPr>
          </a:p>
        </p:txBody>
      </p:sp>
      <p:sp>
        <p:nvSpPr>
          <p:cNvPr id="10" name="Content Placeholder 2"/>
          <p:cNvSpPr txBox="1">
            <a:spLocks/>
          </p:cNvSpPr>
          <p:nvPr/>
        </p:nvSpPr>
        <p:spPr>
          <a:xfrm>
            <a:off x="396000" y="2924944"/>
            <a:ext cx="4032448" cy="1296144"/>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0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18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18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nSpc>
                <a:spcPts val="2200"/>
              </a:lnSpc>
              <a:spcBef>
                <a:spcPts val="1200"/>
              </a:spcBef>
              <a:buNone/>
            </a:pPr>
            <a:r>
              <a:rPr lang="en-GB" sz="2000" b="1" dirty="0">
                <a:latin typeface="+mj-lt"/>
              </a:rPr>
              <a:t>Banii</a:t>
            </a:r>
            <a:br>
              <a:rPr dirty="0"/>
            </a:br>
            <a:r>
              <a:rPr lang="en-GB" sz="2000" dirty="0">
                <a:latin typeface="+mj-lt"/>
              </a:rPr>
              <a:t>În trecut, fiecare țară din Europa avea propria ei monedă. Acum, multe dintre țările UE folosesc o singură monedă, euro. </a:t>
            </a:r>
            <a:r>
              <a:rPr lang="ro-RO" sz="2000" dirty="0">
                <a:hlinkClick r:id="rId4"/>
              </a:rPr>
              <a:t>https://europa.eu/european-union/about-eu/euro_ro</a:t>
            </a:r>
            <a:r>
              <a:rPr lang="ro-RO" sz="2000" dirty="0"/>
              <a:t> </a:t>
            </a:r>
          </a:p>
          <a:p>
            <a:pPr marL="0" indent="0">
              <a:lnSpc>
                <a:spcPts val="2200"/>
              </a:lnSpc>
              <a:spcBef>
                <a:spcPts val="1200"/>
              </a:spcBef>
              <a:buNone/>
            </a:pPr>
            <a:endParaRPr lang="en-GB" sz="2000" dirty="0">
              <a:latin typeface="+mj-lt"/>
            </a:endParaRPr>
          </a:p>
        </p:txBody>
      </p:sp>
      <p:sp>
        <p:nvSpPr>
          <p:cNvPr id="9" name="Content Placeholder 2"/>
          <p:cNvSpPr txBox="1">
            <a:spLocks/>
          </p:cNvSpPr>
          <p:nvPr/>
        </p:nvSpPr>
        <p:spPr>
          <a:xfrm>
            <a:off x="4607943" y="4607344"/>
            <a:ext cx="4177567" cy="2114131"/>
          </a:xfrm>
          <a:prstGeom prst="rect">
            <a:avLst/>
          </a:prstGeom>
        </p:spPr>
        <p:txBody>
          <a:bodyPr vert="horz">
            <a:normAutofit fontScale="325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0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18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18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nSpc>
                <a:spcPts val="2200"/>
              </a:lnSpc>
              <a:spcBef>
                <a:spcPts val="1200"/>
              </a:spcBef>
              <a:buNone/>
            </a:pPr>
            <a:r>
              <a:rPr lang="en-GB" sz="5100" b="1" dirty="0">
                <a:latin typeface="+mj-lt"/>
              </a:rPr>
              <a:t>Libertatea tinerilor</a:t>
            </a:r>
            <a:br>
              <a:rPr sz="5100" dirty="0">
                <a:latin typeface="+mj-lt"/>
              </a:rPr>
            </a:br>
            <a:r>
              <a:rPr lang="en-GB" sz="5100" dirty="0">
                <a:latin typeface="+mj-lt"/>
              </a:rPr>
              <a:t>UE îi sprijină pe tinerii care vor să petreacă timp într-o altă țară europeană studiind sau pregătindu-se </a:t>
            </a:r>
            <a:r>
              <a:rPr lang="en-GB" sz="5100" dirty="0" err="1">
                <a:latin typeface="+mj-lt"/>
              </a:rPr>
              <a:t>profesional</a:t>
            </a:r>
            <a:r>
              <a:rPr lang="en-GB" sz="5100" dirty="0">
                <a:latin typeface="+mj-lt"/>
              </a:rPr>
              <a:t>.</a:t>
            </a:r>
            <a:endParaRPr lang="ro-RO" sz="5100" dirty="0">
              <a:latin typeface="+mj-lt"/>
            </a:endParaRPr>
          </a:p>
          <a:p>
            <a:pPr marL="0" indent="0">
              <a:lnSpc>
                <a:spcPts val="2200"/>
              </a:lnSpc>
              <a:spcBef>
                <a:spcPts val="1200"/>
              </a:spcBef>
              <a:buNone/>
            </a:pPr>
            <a:r>
              <a:rPr lang="en-GB" sz="3400" dirty="0">
                <a:latin typeface="+mj-lt"/>
              </a:rPr>
              <a:t> </a:t>
            </a:r>
            <a:r>
              <a:rPr lang="en-GB" sz="5500" dirty="0">
                <a:latin typeface="+mj-lt"/>
                <a:hlinkClick r:id="rId5"/>
              </a:rPr>
              <a:t>https://europa.eu/european-union/topics/education-training-youth_ro</a:t>
            </a:r>
            <a:r>
              <a:rPr lang="ro-RO" sz="5500" dirty="0">
                <a:latin typeface="+mj-lt"/>
              </a:rPr>
              <a:t> </a:t>
            </a:r>
            <a:endParaRPr lang="en-GB" sz="5500" dirty="0">
              <a:latin typeface="+mj-lt"/>
            </a:endParaRPr>
          </a:p>
        </p:txBody>
      </p:sp>
      <p:pic>
        <p:nvPicPr>
          <p:cNvPr id="15" name="Picture 14"/>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683568" y="5157192"/>
            <a:ext cx="3156147" cy="1336550"/>
          </a:xfrm>
          <a:prstGeom prst="rect">
            <a:avLst/>
          </a:prstGeom>
          <a:ln w="28575">
            <a:solidFill>
              <a:srgbClr val="0070C0"/>
            </a:solidFill>
          </a:ln>
        </p:spPr>
      </p:pic>
      <p:pic>
        <p:nvPicPr>
          <p:cNvPr id="5" name="Picture 4"/>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4896000" y="1864631"/>
            <a:ext cx="3758157" cy="2000399"/>
          </a:xfrm>
          <a:prstGeom prst="rect">
            <a:avLst/>
          </a:prstGeom>
          <a:ln w="28575">
            <a:solidFill>
              <a:srgbClr val="0070C0"/>
            </a:solidFill>
          </a:ln>
        </p:spPr>
      </p:pic>
    </p:spTree>
    <p:extLst>
      <p:ext uri="{BB962C8B-B14F-4D97-AF65-F5344CB8AC3E}">
        <p14:creationId xmlns:p14="http://schemas.microsoft.com/office/powerpoint/2010/main" val="113071873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1+#ppt_w/2"/>
                                          </p:val>
                                        </p:tav>
                                        <p:tav tm="100000">
                                          <p:val>
                                            <p:strVal val="#ppt_x"/>
                                          </p:val>
                                        </p:tav>
                                      </p:tavLst>
                                    </p:anim>
                                    <p:anim calcmode="lin" valueType="num">
                                      <p:cBhvr additive="base">
                                        <p:cTn id="14"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435280" cy="996720"/>
          </a:xfrm>
        </p:spPr>
        <p:txBody>
          <a:bodyPr anchor="ctr">
            <a:noAutofit/>
          </a:bodyPr>
          <a:lstStyle/>
          <a:p>
            <a:r>
              <a:rPr lang="en-GB" sz="4100" dirty="0"/>
              <a:t>Ce face Uniunea Europeană în prezent</a:t>
            </a:r>
          </a:p>
        </p:txBody>
      </p:sp>
      <p:sp>
        <p:nvSpPr>
          <p:cNvPr id="6" name="Slide Number Placeholder 5"/>
          <p:cNvSpPr>
            <a:spLocks noGrp="1"/>
          </p:cNvSpPr>
          <p:nvPr>
            <p:ph type="sldNum" sz="quarter" idx="12"/>
          </p:nvPr>
        </p:nvSpPr>
        <p:spPr/>
        <p:txBody>
          <a:bodyPr/>
          <a:lstStyle/>
          <a:p>
            <a:fld id="{472BF704-2F24-45CB-80D7-1AA64E5561ED}" type="slidenum">
              <a:rPr lang="en-GB" smtClean="0"/>
              <a:t>4</a:t>
            </a:fld>
            <a:endParaRPr lang="ro-RO" dirty="0"/>
          </a:p>
        </p:txBody>
      </p:sp>
      <p:sp>
        <p:nvSpPr>
          <p:cNvPr id="9" name="Content Placeholder 2"/>
          <p:cNvSpPr txBox="1">
            <a:spLocks/>
          </p:cNvSpPr>
          <p:nvPr/>
        </p:nvSpPr>
        <p:spPr>
          <a:xfrm>
            <a:off x="5004049" y="4276791"/>
            <a:ext cx="3754296" cy="2104537"/>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0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18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18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spcBef>
                <a:spcPts val="0"/>
              </a:spcBef>
              <a:buNone/>
            </a:pPr>
            <a:r>
              <a:rPr lang="en-GB" sz="2000" b="1" dirty="0">
                <a:latin typeface="+mj-lt"/>
              </a:rPr>
              <a:t>Politici în domeniul climei</a:t>
            </a:r>
            <a:br>
              <a:rPr dirty="0"/>
            </a:br>
            <a:r>
              <a:rPr lang="en-GB" sz="1900" dirty="0">
                <a:latin typeface="+mj-lt"/>
              </a:rPr>
              <a:t>În cadrul negocierilor internaționale pe tema schimbărilor climatice, Uniunea Europeană adoptă o poziție </a:t>
            </a:r>
            <a:r>
              <a:rPr lang="en-GB" sz="1900" dirty="0" err="1">
                <a:latin typeface="+mj-lt"/>
              </a:rPr>
              <a:t>comună</a:t>
            </a:r>
            <a:r>
              <a:rPr lang="en-GB" sz="1900" dirty="0">
                <a:latin typeface="+mj-lt"/>
              </a:rPr>
              <a:t>.</a:t>
            </a:r>
            <a:endParaRPr lang="ro-RO" sz="1900" dirty="0">
              <a:latin typeface="+mj-lt"/>
            </a:endParaRPr>
          </a:p>
          <a:p>
            <a:pPr marL="0" indent="0">
              <a:spcBef>
                <a:spcPts val="0"/>
              </a:spcBef>
              <a:buNone/>
            </a:pPr>
            <a:r>
              <a:rPr lang="ro-RO" sz="1900" dirty="0">
                <a:latin typeface="+mj-lt"/>
                <a:hlinkClick r:id="rId3"/>
              </a:rPr>
              <a:t>https://europa.eu/european-union/topics/climate-action_ro</a:t>
            </a:r>
            <a:r>
              <a:rPr lang="ro-RO" sz="1900" dirty="0">
                <a:latin typeface="+mj-lt"/>
              </a:rPr>
              <a:t> </a:t>
            </a:r>
          </a:p>
        </p:txBody>
      </p:sp>
      <p:pic>
        <p:nvPicPr>
          <p:cNvPr id="16" name="Picture 15">
            <a:hlinkClick r:id="rId4"/>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436096" y="1828519"/>
            <a:ext cx="2665033" cy="2320561"/>
          </a:xfrm>
          <a:prstGeom prst="rect">
            <a:avLst/>
          </a:prstGeom>
          <a:solidFill>
            <a:srgbClr val="0070C0"/>
          </a:solidFill>
          <a:ln w="28575">
            <a:solidFill>
              <a:srgbClr val="0070C0"/>
            </a:solidFill>
          </a:ln>
        </p:spPr>
      </p:pic>
      <p:sp>
        <p:nvSpPr>
          <p:cNvPr id="12" name="TextBox 11"/>
          <p:cNvSpPr txBox="1"/>
          <p:nvPr/>
        </p:nvSpPr>
        <p:spPr>
          <a:xfrm>
            <a:off x="504927" y="5391265"/>
            <a:ext cx="3635026" cy="1077218"/>
          </a:xfrm>
          <a:prstGeom prst="rect">
            <a:avLst/>
          </a:prstGeom>
          <a:noFill/>
          <a:ln w="28575">
            <a:solidFill>
              <a:srgbClr val="0070C0"/>
            </a:solidFill>
          </a:ln>
        </p:spPr>
        <p:txBody>
          <a:bodyPr wrap="square" rtlCol="0">
            <a:spAutoFit/>
          </a:bodyPr>
          <a:lstStyle/>
          <a:p>
            <a:pPr algn="ctr"/>
            <a:r>
              <a:rPr lang="ro-RO" dirty="0"/>
              <a:t>Portalul </a:t>
            </a:r>
            <a:r>
              <a:rPr lang="ro-RO" dirty="0" err="1"/>
              <a:t>Mobilităţii</a:t>
            </a:r>
            <a:r>
              <a:rPr lang="ro-RO" dirty="0"/>
              <a:t> Europene Pentru Ocuparea </a:t>
            </a:r>
            <a:r>
              <a:rPr lang="ro-RO" dirty="0" err="1"/>
              <a:t>Forţei</a:t>
            </a:r>
            <a:r>
              <a:rPr lang="ro-RO" dirty="0"/>
              <a:t> De Muncă</a:t>
            </a:r>
            <a:endParaRPr lang="ro-RO" sz="1400" b="1" dirty="0">
              <a:latin typeface="+mj-lt"/>
            </a:endParaRPr>
          </a:p>
          <a:p>
            <a:pPr algn="ctr"/>
            <a:r>
              <a:rPr lang="en-GB" sz="1400" b="1" dirty="0">
                <a:latin typeface="+mj-lt"/>
                <a:hlinkClick r:id="rId6"/>
              </a:rPr>
              <a:t>https://ec.europa.eu/eures/public/ro/homepage</a:t>
            </a:r>
            <a:r>
              <a:rPr lang="ro-RO" sz="1400" b="1" dirty="0">
                <a:latin typeface="+mj-lt"/>
              </a:rPr>
              <a:t> </a:t>
            </a:r>
          </a:p>
        </p:txBody>
      </p:sp>
      <p:pic>
        <p:nvPicPr>
          <p:cNvPr id="4" name="Picture 3"/>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504927" y="3429000"/>
            <a:ext cx="3635026" cy="1894828"/>
          </a:xfrm>
          <a:prstGeom prst="rect">
            <a:avLst/>
          </a:prstGeom>
          <a:ln w="28575">
            <a:solidFill>
              <a:srgbClr val="0070C0"/>
            </a:solidFill>
          </a:ln>
        </p:spPr>
      </p:pic>
      <p:sp>
        <p:nvSpPr>
          <p:cNvPr id="14" name="Content Placeholder 2"/>
          <p:cNvSpPr txBox="1">
            <a:spLocks/>
          </p:cNvSpPr>
          <p:nvPr/>
        </p:nvSpPr>
        <p:spPr>
          <a:xfrm>
            <a:off x="395536" y="1700808"/>
            <a:ext cx="4032448" cy="1728192"/>
          </a:xfrm>
          <a:prstGeom prst="rect">
            <a:avLst/>
          </a:prstGeom>
        </p:spPr>
        <p:txBody>
          <a:bodyPr vert="horz">
            <a:normAutofit fontScale="250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0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18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18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spcBef>
                <a:spcPts val="1200"/>
              </a:spcBef>
              <a:buNone/>
            </a:pPr>
            <a:r>
              <a:rPr lang="en-GB" sz="7400" b="1" dirty="0">
                <a:latin typeface="+mj-lt"/>
              </a:rPr>
              <a:t>Libertate pentru angajați</a:t>
            </a:r>
            <a:br>
              <a:rPr sz="7400" dirty="0"/>
            </a:br>
            <a:r>
              <a:rPr lang="en-GB" sz="7400" dirty="0">
                <a:latin typeface="+mj-lt"/>
              </a:rPr>
              <a:t>Cetățenii UE pot alege să locuiască și să lucreze în orice țară din U</a:t>
            </a:r>
            <a:r>
              <a:rPr lang="ro-RO" sz="7400" dirty="0">
                <a:latin typeface="+mj-lt"/>
              </a:rPr>
              <a:t>E</a:t>
            </a:r>
            <a:r>
              <a:rPr lang="en-GB" sz="7400" dirty="0">
                <a:latin typeface="+mj-lt"/>
              </a:rPr>
              <a:t> </a:t>
            </a:r>
            <a:r>
              <a:rPr lang="en-GB" sz="7400" dirty="0" err="1">
                <a:latin typeface="+mj-lt"/>
              </a:rPr>
              <a:t>doresc</a:t>
            </a:r>
            <a:r>
              <a:rPr lang="en-GB" sz="7400" dirty="0">
                <a:latin typeface="+mj-lt"/>
              </a:rPr>
              <a:t>.</a:t>
            </a:r>
            <a:endParaRPr lang="ro-RO" sz="7400" dirty="0">
              <a:latin typeface="+mj-lt"/>
            </a:endParaRPr>
          </a:p>
          <a:p>
            <a:pPr marL="0" indent="0">
              <a:spcBef>
                <a:spcPts val="1200"/>
              </a:spcBef>
              <a:buNone/>
            </a:pPr>
            <a:r>
              <a:rPr lang="en-GB" sz="8000" dirty="0">
                <a:latin typeface="+mj-lt"/>
                <a:hlinkClick r:id="rId8"/>
              </a:rPr>
              <a:t>https://europa.eu/european-union/topics/employment-social-affairs_ro</a:t>
            </a:r>
            <a:r>
              <a:rPr lang="ro-RO" sz="8000" dirty="0">
                <a:latin typeface="+mj-lt"/>
              </a:rPr>
              <a:t> </a:t>
            </a:r>
            <a:endParaRPr lang="en-GB" sz="8000" dirty="0">
              <a:latin typeface="+mj-lt"/>
            </a:endParaRPr>
          </a:p>
        </p:txBody>
      </p:sp>
    </p:spTree>
    <p:extLst>
      <p:ext uri="{BB962C8B-B14F-4D97-AF65-F5344CB8AC3E}">
        <p14:creationId xmlns:p14="http://schemas.microsoft.com/office/powerpoint/2010/main" val="138852093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0-#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0-#ppt_w/2"/>
                                          </p:val>
                                        </p:tav>
                                        <p:tav tm="100000">
                                          <p:val>
                                            <p:strVal val="#ppt_x"/>
                                          </p:val>
                                        </p:tav>
                                      </p:tavLst>
                                    </p:anim>
                                    <p:anim calcmode="lin" valueType="num">
                                      <p:cBhvr additive="base">
                                        <p:cTn id="12"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1+#ppt_w/2"/>
                                          </p:val>
                                        </p:tav>
                                        <p:tav tm="100000">
                                          <p:val>
                                            <p:strVal val="#ppt_x"/>
                                          </p:val>
                                        </p:tav>
                                      </p:tavLst>
                                    </p:anim>
                                    <p:anim calcmode="lin" valueType="num">
                                      <p:cBhvr additive="base">
                                        <p:cTn id="18"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animBg="1"/>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435280" cy="996720"/>
          </a:xfrm>
        </p:spPr>
        <p:txBody>
          <a:bodyPr anchor="ctr">
            <a:noAutofit/>
          </a:bodyPr>
          <a:lstStyle/>
          <a:p>
            <a:r>
              <a:rPr lang="en-GB" sz="4100" dirty="0"/>
              <a:t>Ce face Uniunea Europeană în prezent</a:t>
            </a:r>
          </a:p>
        </p:txBody>
      </p:sp>
      <p:sp>
        <p:nvSpPr>
          <p:cNvPr id="6" name="Slide Number Placeholder 5"/>
          <p:cNvSpPr>
            <a:spLocks noGrp="1"/>
          </p:cNvSpPr>
          <p:nvPr>
            <p:ph type="sldNum" sz="quarter" idx="12"/>
          </p:nvPr>
        </p:nvSpPr>
        <p:spPr/>
        <p:txBody>
          <a:bodyPr/>
          <a:lstStyle/>
          <a:p>
            <a:fld id="{472BF704-2F24-45CB-80D7-1AA64E5561ED}" type="slidenum">
              <a:rPr lang="en-GB" smtClean="0"/>
              <a:t>5</a:t>
            </a:fld>
            <a:endParaRPr lang="ro-RO" dirty="0"/>
          </a:p>
        </p:txBody>
      </p:sp>
      <p:sp>
        <p:nvSpPr>
          <p:cNvPr id="11" name="Content Placeholder 7"/>
          <p:cNvSpPr>
            <a:spLocks noGrp="1"/>
          </p:cNvSpPr>
          <p:nvPr>
            <p:ph sz="half" idx="1"/>
          </p:nvPr>
        </p:nvSpPr>
        <p:spPr>
          <a:xfrm>
            <a:off x="395535" y="1692000"/>
            <a:ext cx="4392489" cy="1737000"/>
          </a:xfrm>
        </p:spPr>
        <p:txBody>
          <a:bodyPr>
            <a:noAutofit/>
          </a:bodyPr>
          <a:lstStyle/>
          <a:p>
            <a:pPr marL="0" indent="0">
              <a:lnSpc>
                <a:spcPts val="2100"/>
              </a:lnSpc>
              <a:spcBef>
                <a:spcPts val="0"/>
              </a:spcBef>
              <a:buNone/>
            </a:pPr>
            <a:r>
              <a:rPr lang="ro-RO" sz="2000" b="1" dirty="0">
                <a:latin typeface="+mj-lt"/>
              </a:rPr>
              <a:t>Ajutor pentru regiunile mai sărace </a:t>
            </a:r>
          </a:p>
          <a:p>
            <a:pPr marL="0" indent="0">
              <a:lnSpc>
                <a:spcPts val="2100"/>
              </a:lnSpc>
              <a:spcBef>
                <a:spcPts val="200"/>
              </a:spcBef>
              <a:buNone/>
            </a:pPr>
            <a:r>
              <a:rPr lang="ro-RO" sz="1700" dirty="0">
                <a:latin typeface="+mj-lt"/>
              </a:rPr>
              <a:t>Unele dintre zonele din Europa au nevoie de bani pentru a construi drumuri și căi ferate noi; </a:t>
            </a:r>
            <a:r>
              <a:rPr lang="ro-RO" sz="1700" spc="-30" dirty="0">
                <a:latin typeface="+mj-lt"/>
              </a:rPr>
              <a:t>în alte locuri, multe persoane se află în căutarea unui loc de muncă. UE oferă finanțare proiectelor specifice care răspund acestor nevoi.</a:t>
            </a:r>
            <a:endParaRPr lang="ro-RO" sz="1700" spc="-30" dirty="0">
              <a:solidFill>
                <a:srgbClr val="FF0000"/>
              </a:solidFill>
              <a:latin typeface="+mj-lt"/>
            </a:endParaRPr>
          </a:p>
        </p:txBody>
      </p:sp>
      <p:sp>
        <p:nvSpPr>
          <p:cNvPr id="9" name="Content Placeholder 2"/>
          <p:cNvSpPr txBox="1">
            <a:spLocks/>
          </p:cNvSpPr>
          <p:nvPr/>
        </p:nvSpPr>
        <p:spPr>
          <a:xfrm>
            <a:off x="4947869" y="4408549"/>
            <a:ext cx="3708920" cy="2040447"/>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0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18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18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None/>
            </a:pPr>
            <a:r>
              <a:rPr lang="en-GB" sz="1800" b="1" dirty="0">
                <a:latin typeface="+mj-lt"/>
              </a:rPr>
              <a:t>Sprijin pentru țările vecine</a:t>
            </a:r>
          </a:p>
          <a:p>
            <a:pPr marL="0" indent="0">
              <a:spcBef>
                <a:spcPts val="30"/>
              </a:spcBef>
              <a:buNone/>
            </a:pPr>
            <a:r>
              <a:rPr lang="en-GB" sz="1800" dirty="0">
                <a:latin typeface="+mj-lt"/>
              </a:rPr>
              <a:t>UE ajută alte țări să își îmbunătățească școlile, spitalele și protecția </a:t>
            </a:r>
            <a:r>
              <a:rPr lang="en-GB" sz="1800" dirty="0" err="1">
                <a:latin typeface="+mj-lt"/>
              </a:rPr>
              <a:t>socială</a:t>
            </a:r>
            <a:r>
              <a:rPr lang="en-GB" sz="1800" dirty="0">
                <a:latin typeface="+mj-lt"/>
              </a:rPr>
              <a:t>.</a:t>
            </a:r>
            <a:endParaRPr lang="ro-RO" sz="1800" dirty="0">
              <a:latin typeface="+mj-lt"/>
            </a:endParaRPr>
          </a:p>
          <a:p>
            <a:pPr marL="0" indent="0">
              <a:spcBef>
                <a:spcPts val="30"/>
              </a:spcBef>
              <a:buNone/>
            </a:pPr>
            <a:r>
              <a:rPr lang="ro-RO" sz="1800" dirty="0">
                <a:latin typeface="+mj-lt"/>
                <a:hlinkClick r:id="rId3"/>
              </a:rPr>
              <a:t>https://europa.eu/european-union/topics/development-cooperation_ro</a:t>
            </a:r>
            <a:r>
              <a:rPr lang="ro-RO" sz="1800" dirty="0">
                <a:latin typeface="+mj-lt"/>
              </a:rPr>
              <a:t> </a:t>
            </a:r>
          </a:p>
        </p:txBody>
      </p:sp>
      <p:sp>
        <p:nvSpPr>
          <p:cNvPr id="5" name="TextBox 4"/>
          <p:cNvSpPr txBox="1"/>
          <p:nvPr/>
        </p:nvSpPr>
        <p:spPr>
          <a:xfrm>
            <a:off x="553268" y="5925777"/>
            <a:ext cx="3528000" cy="523220"/>
          </a:xfrm>
          <a:prstGeom prst="rect">
            <a:avLst/>
          </a:prstGeom>
          <a:noFill/>
          <a:ln w="28575">
            <a:solidFill>
              <a:srgbClr val="0070C0"/>
            </a:solidFill>
          </a:ln>
        </p:spPr>
        <p:txBody>
          <a:bodyPr wrap="square" rtlCol="0">
            <a:spAutoFit/>
          </a:bodyPr>
          <a:lstStyle/>
          <a:p>
            <a:pPr algn="ctr"/>
            <a:r>
              <a:rPr lang="en-GB" sz="1400" b="1" dirty="0">
                <a:latin typeface="+mj-lt"/>
              </a:rPr>
              <a:t>Stații de tratare a apelor uzate în Croația, finanțate cu ajutorul fondurilor UE</a:t>
            </a:r>
            <a:endParaRPr lang="ro-RO" sz="1400" b="1" dirty="0">
              <a:latin typeface="+mj-lt"/>
            </a:endParaRPr>
          </a:p>
        </p:txBody>
      </p:sp>
      <p:pic>
        <p:nvPicPr>
          <p:cNvPr id="7" name="Picture 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53268" y="3501008"/>
            <a:ext cx="3528000" cy="2274579"/>
          </a:xfrm>
          <a:prstGeom prst="rect">
            <a:avLst/>
          </a:prstGeom>
          <a:ln w="28575">
            <a:solidFill>
              <a:srgbClr val="0070C0"/>
            </a:solidFill>
          </a:ln>
        </p:spPr>
      </p:pic>
      <p:pic>
        <p:nvPicPr>
          <p:cNvPr id="1027" name="Picture 3"/>
          <p:cNvPicPr>
            <a:picLocks noChangeAspect="1" noChangeArrowheads="1"/>
          </p:cNvPicPr>
          <p:nvPr/>
        </p:nvPicPr>
        <p:blipFill>
          <a:blip r:embed="rId5" cstate="email">
            <a:extLst>
              <a:ext uri="{28A0092B-C50C-407E-A947-70E740481C1C}">
                <a14:useLocalDpi xmlns:a14="http://schemas.microsoft.com/office/drawing/2010/main"/>
              </a:ext>
            </a:extLst>
          </a:blip>
          <a:stretch>
            <a:fillRect/>
          </a:stretch>
        </p:blipFill>
        <p:spPr bwMode="auto">
          <a:xfrm>
            <a:off x="5038329" y="1873666"/>
            <a:ext cx="3618460" cy="2412308"/>
          </a:xfrm>
          <a:prstGeom prst="rect">
            <a:avLst/>
          </a:prstGeom>
          <a:noFill/>
          <a:ln w="28575">
            <a:solidFill>
              <a:srgbClr val="0070C0"/>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76536041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anim calcmode="lin" valueType="num">
                                      <p:cBhvr additive="base">
                                        <p:cTn id="11" dur="500" fill="hold"/>
                                        <p:tgtEl>
                                          <p:spTgt spid="11">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1">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0-#ppt_w/2"/>
                                          </p:val>
                                        </p:tav>
                                        <p:tav tm="100000">
                                          <p:val>
                                            <p:strVal val="#ppt_x"/>
                                          </p:val>
                                        </p:tav>
                                      </p:tavLst>
                                    </p:anim>
                                    <p:anim calcmode="lin" valueType="num">
                                      <p:cBhvr additive="base">
                                        <p:cTn id="16"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1+#ppt_w/2"/>
                                          </p:val>
                                        </p:tav>
                                        <p:tav tm="100000">
                                          <p:val>
                                            <p:strVal val="#ppt_x"/>
                                          </p:val>
                                        </p:tav>
                                      </p:tavLst>
                                    </p:anim>
                                    <p:anim calcmode="lin" valueType="num">
                                      <p:cBhvr additive="base">
                                        <p:cTn id="22"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allAtOnce"/>
      <p:bldP spid="9" grpId="0"/>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31" name="Group 1030"/>
          <p:cNvGrpSpPr/>
          <p:nvPr/>
        </p:nvGrpSpPr>
        <p:grpSpPr>
          <a:xfrm>
            <a:off x="4641608" y="1818836"/>
            <a:ext cx="4088926" cy="1614913"/>
            <a:chOff x="4650500" y="1814087"/>
            <a:chExt cx="4059100" cy="1614913"/>
          </a:xfrm>
        </p:grpSpPr>
        <p:graphicFrame>
          <p:nvGraphicFramePr>
            <p:cNvPr id="27" name="Diagram 26"/>
            <p:cNvGraphicFramePr/>
            <p:nvPr>
              <p:extLst>
                <p:ext uri="{D42A27DB-BD31-4B8C-83A1-F6EECF244321}">
                  <p14:modId xmlns:p14="http://schemas.microsoft.com/office/powerpoint/2010/main" val="2224010012"/>
                </p:ext>
              </p:extLst>
            </p:nvPr>
          </p:nvGraphicFramePr>
          <p:xfrm>
            <a:off x="4650500" y="1814087"/>
            <a:ext cx="1800201" cy="16149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9" name="Picture 3"/>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6626536" y="1923956"/>
              <a:ext cx="2083064" cy="1501306"/>
            </a:xfrm>
            <a:prstGeom prst="rect">
              <a:avLst/>
            </a:prstGeom>
            <a:solidFill>
              <a:srgbClr val="0070C0"/>
            </a:solidFill>
            <a:ln w="28575">
              <a:solidFill>
                <a:srgbClr val="0070C0"/>
              </a:solidFill>
            </a:ln>
          </p:spPr>
        </p:pic>
      </p:grpSp>
      <p:sp>
        <p:nvSpPr>
          <p:cNvPr id="2" name="Title 1"/>
          <p:cNvSpPr>
            <a:spLocks noGrp="1"/>
          </p:cNvSpPr>
          <p:nvPr>
            <p:ph type="title"/>
          </p:nvPr>
        </p:nvSpPr>
        <p:spPr>
          <a:xfrm>
            <a:off x="457200" y="704088"/>
            <a:ext cx="8435280" cy="996720"/>
          </a:xfrm>
        </p:spPr>
        <p:txBody>
          <a:bodyPr anchor="ctr">
            <a:noAutofit/>
          </a:bodyPr>
          <a:lstStyle/>
          <a:p>
            <a:r>
              <a:rPr lang="en-GB" sz="4100" dirty="0"/>
              <a:t>Ce face Uniunea Europeană în prezent</a:t>
            </a:r>
          </a:p>
        </p:txBody>
      </p:sp>
      <p:sp>
        <p:nvSpPr>
          <p:cNvPr id="6" name="Slide Number Placeholder 5"/>
          <p:cNvSpPr>
            <a:spLocks noGrp="1"/>
          </p:cNvSpPr>
          <p:nvPr>
            <p:ph type="sldNum" sz="quarter" idx="12"/>
          </p:nvPr>
        </p:nvSpPr>
        <p:spPr/>
        <p:txBody>
          <a:bodyPr/>
          <a:lstStyle/>
          <a:p>
            <a:fld id="{472BF704-2F24-45CB-80D7-1AA64E5561ED}" type="slidenum">
              <a:rPr lang="en-GB" smtClean="0"/>
              <a:t>6</a:t>
            </a:fld>
            <a:endParaRPr lang="ro-RO" dirty="0"/>
          </a:p>
        </p:txBody>
      </p:sp>
      <p:sp>
        <p:nvSpPr>
          <p:cNvPr id="11" name="Content Placeholder 7"/>
          <p:cNvSpPr>
            <a:spLocks noGrp="1"/>
          </p:cNvSpPr>
          <p:nvPr>
            <p:ph sz="half" idx="1"/>
          </p:nvPr>
        </p:nvSpPr>
        <p:spPr>
          <a:xfrm>
            <a:off x="395536" y="1772816"/>
            <a:ext cx="4608512" cy="504056"/>
          </a:xfrm>
        </p:spPr>
        <p:txBody>
          <a:bodyPr>
            <a:noAutofit/>
          </a:bodyPr>
          <a:lstStyle/>
          <a:p>
            <a:pPr marL="0" indent="0">
              <a:buNone/>
            </a:pPr>
            <a:r>
              <a:rPr lang="ro-RO" sz="2000" dirty="0">
                <a:latin typeface="+mj-lt"/>
              </a:rPr>
              <a:t>UE face chiar mult mai multe în prezent:</a:t>
            </a:r>
          </a:p>
        </p:txBody>
      </p:sp>
      <p:grpSp>
        <p:nvGrpSpPr>
          <p:cNvPr id="31" name="Group 30"/>
          <p:cNvGrpSpPr/>
          <p:nvPr/>
        </p:nvGrpSpPr>
        <p:grpSpPr>
          <a:xfrm>
            <a:off x="539552" y="2364411"/>
            <a:ext cx="3600400" cy="1620000"/>
            <a:chOff x="539552" y="2364411"/>
            <a:chExt cx="3573970" cy="1620000"/>
          </a:xfrm>
          <a:effectLst/>
        </p:grpSpPr>
        <p:pic>
          <p:nvPicPr>
            <p:cNvPr id="13" name="Picture 12"/>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2546966" y="2420215"/>
              <a:ext cx="1566556" cy="1508391"/>
            </a:xfrm>
            <a:prstGeom prst="rect">
              <a:avLst/>
            </a:prstGeom>
            <a:solidFill>
              <a:srgbClr val="0070C0"/>
            </a:solidFill>
            <a:ln w="28575">
              <a:solidFill>
                <a:srgbClr val="0070C0"/>
              </a:solidFill>
            </a:ln>
            <a:effectLst/>
          </p:spPr>
        </p:pic>
        <p:graphicFrame>
          <p:nvGraphicFramePr>
            <p:cNvPr id="9" name="Diagram 8"/>
            <p:cNvGraphicFramePr/>
            <p:nvPr>
              <p:extLst>
                <p:ext uri="{D42A27DB-BD31-4B8C-83A1-F6EECF244321}">
                  <p14:modId xmlns:p14="http://schemas.microsoft.com/office/powerpoint/2010/main" val="1338653260"/>
                </p:ext>
              </p:extLst>
            </p:nvPr>
          </p:nvGraphicFramePr>
          <p:xfrm>
            <a:off x="539552" y="2364411"/>
            <a:ext cx="1620000" cy="1620000"/>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grpSp>
      <p:grpSp>
        <p:nvGrpSpPr>
          <p:cNvPr id="1028" name="Group 1027"/>
          <p:cNvGrpSpPr/>
          <p:nvPr/>
        </p:nvGrpSpPr>
        <p:grpSpPr>
          <a:xfrm>
            <a:off x="251520" y="4083060"/>
            <a:ext cx="4032723" cy="2013013"/>
            <a:chOff x="251520" y="4083060"/>
            <a:chExt cx="4032723" cy="2013013"/>
          </a:xfrm>
        </p:grpSpPr>
        <p:graphicFrame>
          <p:nvGraphicFramePr>
            <p:cNvPr id="20" name="Diagram 19"/>
            <p:cNvGraphicFramePr/>
            <p:nvPr>
              <p:extLst>
                <p:ext uri="{D42A27DB-BD31-4B8C-83A1-F6EECF244321}">
                  <p14:modId xmlns:p14="http://schemas.microsoft.com/office/powerpoint/2010/main" val="547278744"/>
                </p:ext>
              </p:extLst>
            </p:nvPr>
          </p:nvGraphicFramePr>
          <p:xfrm>
            <a:off x="251520" y="4083060"/>
            <a:ext cx="2235482" cy="2013013"/>
          </p:xfrm>
          <a:graphic>
            <a:graphicData uri="http://schemas.openxmlformats.org/drawingml/2006/diagram">
              <dgm:relIds xmlns:dgm="http://schemas.openxmlformats.org/drawingml/2006/diagram" xmlns:r="http://schemas.openxmlformats.org/officeDocument/2006/relationships" r:dm="rId15" r:lo="rId16" r:qs="rId17" r:cs="rId18"/>
            </a:graphicData>
          </a:graphic>
        </p:graphicFrame>
        <p:pic>
          <p:nvPicPr>
            <p:cNvPr id="22" name="Picture 21"/>
            <p:cNvPicPr>
              <a:picLocks noChangeAspect="1"/>
            </p:cNvPicPr>
            <p:nvPr/>
          </p:nvPicPr>
          <p:blipFill>
            <a:blip r:embed="rId20" cstate="email">
              <a:extLst>
                <a:ext uri="{28A0092B-C50C-407E-A947-70E740481C1C}">
                  <a14:useLocalDpi xmlns:a14="http://schemas.microsoft.com/office/drawing/2010/main"/>
                </a:ext>
              </a:extLst>
            </a:blip>
            <a:stretch>
              <a:fillRect/>
            </a:stretch>
          </p:blipFill>
          <p:spPr>
            <a:xfrm>
              <a:off x="2561811" y="4293096"/>
              <a:ext cx="1722432" cy="1699147"/>
            </a:xfrm>
            <a:prstGeom prst="rect">
              <a:avLst/>
            </a:prstGeom>
            <a:ln w="28575">
              <a:solidFill>
                <a:srgbClr val="0070C0"/>
              </a:solidFill>
            </a:ln>
          </p:spPr>
        </p:pic>
      </p:grpSp>
      <p:graphicFrame>
        <p:nvGraphicFramePr>
          <p:cNvPr id="1035" name="Diagram 1034"/>
          <p:cNvGraphicFramePr/>
          <p:nvPr>
            <p:extLst>
              <p:ext uri="{D42A27DB-BD31-4B8C-83A1-F6EECF244321}">
                <p14:modId xmlns:p14="http://schemas.microsoft.com/office/powerpoint/2010/main" val="548512517"/>
              </p:ext>
            </p:extLst>
          </p:nvPr>
        </p:nvGraphicFramePr>
        <p:xfrm>
          <a:off x="4427984" y="5445224"/>
          <a:ext cx="4824536" cy="917212"/>
        </p:xfrm>
        <a:graphic>
          <a:graphicData uri="http://schemas.openxmlformats.org/drawingml/2006/diagram">
            <dgm:relIds xmlns:dgm="http://schemas.openxmlformats.org/drawingml/2006/diagram" xmlns:r="http://schemas.openxmlformats.org/officeDocument/2006/relationships" r:dm="rId21" r:lo="rId22" r:qs="rId23" r:cs="rId24"/>
          </a:graphicData>
        </a:graphic>
      </p:graphicFrame>
      <p:grpSp>
        <p:nvGrpSpPr>
          <p:cNvPr id="1032" name="Group 1031"/>
          <p:cNvGrpSpPr/>
          <p:nvPr/>
        </p:nvGrpSpPr>
        <p:grpSpPr>
          <a:xfrm>
            <a:off x="4745218" y="3408902"/>
            <a:ext cx="3941582" cy="1842986"/>
            <a:chOff x="4824208" y="3429000"/>
            <a:chExt cx="3905397" cy="1842986"/>
          </a:xfrm>
        </p:grpSpPr>
        <p:graphicFrame>
          <p:nvGraphicFramePr>
            <p:cNvPr id="28" name="Diagram 27"/>
            <p:cNvGraphicFramePr/>
            <p:nvPr>
              <p:extLst>
                <p:ext uri="{D42A27DB-BD31-4B8C-83A1-F6EECF244321}">
                  <p14:modId xmlns:p14="http://schemas.microsoft.com/office/powerpoint/2010/main" val="3633220120"/>
                </p:ext>
              </p:extLst>
            </p:nvPr>
          </p:nvGraphicFramePr>
          <p:xfrm>
            <a:off x="4824208" y="3429000"/>
            <a:ext cx="1620000" cy="1842986"/>
          </p:xfrm>
          <a:graphic>
            <a:graphicData uri="http://schemas.openxmlformats.org/drawingml/2006/diagram">
              <dgm:relIds xmlns:dgm="http://schemas.openxmlformats.org/drawingml/2006/diagram" xmlns:r="http://schemas.openxmlformats.org/officeDocument/2006/relationships" r:dm="rId26" r:lo="rId27" r:qs="rId28" r:cs="rId29"/>
            </a:graphicData>
          </a:graphic>
        </p:graphicFrame>
        <p:pic>
          <p:nvPicPr>
            <p:cNvPr id="1026" name="Picture 2"/>
            <p:cNvPicPr>
              <a:picLocks noChangeAspect="1" noChangeArrowheads="1"/>
            </p:cNvPicPr>
            <p:nvPr/>
          </p:nvPicPr>
          <p:blipFill>
            <a:blip r:embed="rId31" cstate="email">
              <a:extLst>
                <a:ext uri="{28A0092B-C50C-407E-A947-70E740481C1C}">
                  <a14:useLocalDpi xmlns:a14="http://schemas.microsoft.com/office/drawing/2010/main"/>
                </a:ext>
              </a:extLst>
            </a:blip>
            <a:srcRect/>
            <a:stretch>
              <a:fillRect/>
            </a:stretch>
          </p:blipFill>
          <p:spPr bwMode="auto">
            <a:xfrm>
              <a:off x="6645842" y="3429000"/>
              <a:ext cx="2083763" cy="1626962"/>
            </a:xfrm>
            <a:prstGeom prst="rect">
              <a:avLst/>
            </a:prstGeom>
            <a:solidFill>
              <a:srgbClr val="0070C0"/>
            </a:solidFill>
            <a:ln w="28575">
              <a:solidFill>
                <a:srgbClr val="0070C0"/>
              </a:solidFill>
            </a:ln>
          </p:spPr>
        </p:pic>
      </p:grpSp>
      <p:pic>
        <p:nvPicPr>
          <p:cNvPr id="3" name="Picture 2"/>
          <p:cNvPicPr>
            <a:picLocks noChangeAspect="1"/>
          </p:cNvPicPr>
          <p:nvPr/>
        </p:nvPicPr>
        <p:blipFill>
          <a:blip r:embed="rId32" cstate="email">
            <a:extLst>
              <a:ext uri="{28A0092B-C50C-407E-A947-70E740481C1C}">
                <a14:useLocalDpi xmlns:a14="http://schemas.microsoft.com/office/drawing/2010/main"/>
              </a:ext>
            </a:extLst>
          </a:blip>
          <a:stretch>
            <a:fillRect/>
          </a:stretch>
        </p:blipFill>
        <p:spPr>
          <a:xfrm>
            <a:off x="6596206" y="1880778"/>
            <a:ext cx="2159999" cy="3240000"/>
          </a:xfrm>
          <a:prstGeom prst="rect">
            <a:avLst/>
          </a:prstGeom>
          <a:ln w="12700">
            <a:solidFill>
              <a:srgbClr val="0070C0"/>
            </a:solidFill>
          </a:ln>
        </p:spPr>
      </p:pic>
    </p:spTree>
    <p:extLst>
      <p:ext uri="{BB962C8B-B14F-4D97-AF65-F5344CB8AC3E}">
        <p14:creationId xmlns:p14="http://schemas.microsoft.com/office/powerpoint/2010/main" val="288939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500" fill="hold"/>
                                        <p:tgtEl>
                                          <p:spTgt spid="31"/>
                                        </p:tgtEl>
                                        <p:attrNameLst>
                                          <p:attrName>ppt_x</p:attrName>
                                        </p:attrNameLst>
                                      </p:cBhvr>
                                      <p:tavLst>
                                        <p:tav tm="0">
                                          <p:val>
                                            <p:strVal val="0-#ppt_w/2"/>
                                          </p:val>
                                        </p:tav>
                                        <p:tav tm="100000">
                                          <p:val>
                                            <p:strVal val="#ppt_x"/>
                                          </p:val>
                                        </p:tav>
                                      </p:tavLst>
                                    </p:anim>
                                    <p:anim calcmode="lin" valueType="num">
                                      <p:cBhvr additive="base">
                                        <p:cTn id="8" dur="500" fill="hold"/>
                                        <p:tgtEl>
                                          <p:spTgt spid="3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028"/>
                                        </p:tgtEl>
                                        <p:attrNameLst>
                                          <p:attrName>style.visibility</p:attrName>
                                        </p:attrNameLst>
                                      </p:cBhvr>
                                      <p:to>
                                        <p:strVal val="visible"/>
                                      </p:to>
                                    </p:set>
                                    <p:anim calcmode="lin" valueType="num">
                                      <p:cBhvr additive="base">
                                        <p:cTn id="13" dur="500" fill="hold"/>
                                        <p:tgtEl>
                                          <p:spTgt spid="1028"/>
                                        </p:tgtEl>
                                        <p:attrNameLst>
                                          <p:attrName>ppt_x</p:attrName>
                                        </p:attrNameLst>
                                      </p:cBhvr>
                                      <p:tavLst>
                                        <p:tav tm="0">
                                          <p:val>
                                            <p:strVal val="0-#ppt_w/2"/>
                                          </p:val>
                                        </p:tav>
                                        <p:tav tm="100000">
                                          <p:val>
                                            <p:strVal val="#ppt_x"/>
                                          </p:val>
                                        </p:tav>
                                      </p:tavLst>
                                    </p:anim>
                                    <p:anim calcmode="lin" valueType="num">
                                      <p:cBhvr additive="base">
                                        <p:cTn id="14" dur="500" fill="hold"/>
                                        <p:tgtEl>
                                          <p:spTgt spid="102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1031"/>
                                        </p:tgtEl>
                                        <p:attrNameLst>
                                          <p:attrName>style.visibility</p:attrName>
                                        </p:attrNameLst>
                                      </p:cBhvr>
                                      <p:to>
                                        <p:strVal val="visible"/>
                                      </p:to>
                                    </p:set>
                                    <p:anim calcmode="lin" valueType="num">
                                      <p:cBhvr additive="base">
                                        <p:cTn id="19" dur="500" fill="hold"/>
                                        <p:tgtEl>
                                          <p:spTgt spid="1031"/>
                                        </p:tgtEl>
                                        <p:attrNameLst>
                                          <p:attrName>ppt_x</p:attrName>
                                        </p:attrNameLst>
                                      </p:cBhvr>
                                      <p:tavLst>
                                        <p:tav tm="0">
                                          <p:val>
                                            <p:strVal val="1+#ppt_w/2"/>
                                          </p:val>
                                        </p:tav>
                                        <p:tav tm="100000">
                                          <p:val>
                                            <p:strVal val="#ppt_x"/>
                                          </p:val>
                                        </p:tav>
                                      </p:tavLst>
                                    </p:anim>
                                    <p:anim calcmode="lin" valueType="num">
                                      <p:cBhvr additive="base">
                                        <p:cTn id="20" dur="500" fill="hold"/>
                                        <p:tgtEl>
                                          <p:spTgt spid="1031"/>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1032"/>
                                        </p:tgtEl>
                                        <p:attrNameLst>
                                          <p:attrName>style.visibility</p:attrName>
                                        </p:attrNameLst>
                                      </p:cBhvr>
                                      <p:to>
                                        <p:strVal val="visible"/>
                                      </p:to>
                                    </p:set>
                                    <p:anim calcmode="lin" valueType="num">
                                      <p:cBhvr additive="base">
                                        <p:cTn id="25" dur="500" fill="hold"/>
                                        <p:tgtEl>
                                          <p:spTgt spid="1032"/>
                                        </p:tgtEl>
                                        <p:attrNameLst>
                                          <p:attrName>ppt_x</p:attrName>
                                        </p:attrNameLst>
                                      </p:cBhvr>
                                      <p:tavLst>
                                        <p:tav tm="0">
                                          <p:val>
                                            <p:strVal val="1+#ppt_w/2"/>
                                          </p:val>
                                        </p:tav>
                                        <p:tav tm="100000">
                                          <p:val>
                                            <p:strVal val="#ppt_x"/>
                                          </p:val>
                                        </p:tav>
                                      </p:tavLst>
                                    </p:anim>
                                    <p:anim calcmode="lin" valueType="num">
                                      <p:cBhvr additive="base">
                                        <p:cTn id="26" dur="500" fill="hold"/>
                                        <p:tgtEl>
                                          <p:spTgt spid="1032"/>
                                        </p:tgtEl>
                                        <p:attrNameLst>
                                          <p:attrName>ppt_y</p:attrName>
                                        </p:attrNameLst>
                                      </p:cBhvr>
                                      <p:tavLst>
                                        <p:tav tm="0">
                                          <p:val>
                                            <p:strVal val="#ppt_y"/>
                                          </p:val>
                                        </p:tav>
                                        <p:tav tm="100000">
                                          <p:val>
                                            <p:strVal val="#ppt_y"/>
                                          </p:val>
                                        </p:tav>
                                      </p:tavLst>
                                    </p:anim>
                                  </p:childTnLst>
                                </p:cTn>
                              </p:par>
                            </p:childTnLst>
                          </p:cTn>
                        </p:par>
                        <p:par>
                          <p:cTn id="27" fill="hold">
                            <p:stCondLst>
                              <p:cond delay="500"/>
                            </p:stCondLst>
                            <p:childTnLst>
                              <p:par>
                                <p:cTn id="28" presetID="1" presetClass="entr" presetSubtype="0" fill="hold" nodeType="afterEffect">
                                  <p:stCondLst>
                                    <p:cond delay="0"/>
                                  </p:stCondLst>
                                  <p:childTnLst>
                                    <p:set>
                                      <p:cBhvr>
                                        <p:cTn id="29" dur="1" fill="hold">
                                          <p:stCondLst>
                                            <p:cond delay="0"/>
                                          </p:stCondLst>
                                        </p:cTn>
                                        <p:tgtEl>
                                          <p:spTgt spid="3"/>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31" presetClass="entr" presetSubtype="0" fill="hold" grpId="0" nodeType="clickEffect">
                                  <p:stCondLst>
                                    <p:cond delay="0"/>
                                  </p:stCondLst>
                                  <p:childTnLst>
                                    <p:set>
                                      <p:cBhvr>
                                        <p:cTn id="33" dur="1" fill="hold">
                                          <p:stCondLst>
                                            <p:cond delay="0"/>
                                          </p:stCondLst>
                                        </p:cTn>
                                        <p:tgtEl>
                                          <p:spTgt spid="1035">
                                            <p:graphicEl>
                                              <a:dgm id="{70C5F0A6-C33B-40EA-BC88-57ED33407B5E}"/>
                                            </p:graphicEl>
                                          </p:spTgt>
                                        </p:tgtEl>
                                        <p:attrNameLst>
                                          <p:attrName>style.visibility</p:attrName>
                                        </p:attrNameLst>
                                      </p:cBhvr>
                                      <p:to>
                                        <p:strVal val="visible"/>
                                      </p:to>
                                    </p:set>
                                    <p:anim calcmode="lin" valueType="num">
                                      <p:cBhvr>
                                        <p:cTn id="34" dur="500" fill="hold"/>
                                        <p:tgtEl>
                                          <p:spTgt spid="1035">
                                            <p:graphicEl>
                                              <a:dgm id="{70C5F0A6-C33B-40EA-BC88-57ED33407B5E}"/>
                                            </p:graphicEl>
                                          </p:spTgt>
                                        </p:tgtEl>
                                        <p:attrNameLst>
                                          <p:attrName>ppt_w</p:attrName>
                                        </p:attrNameLst>
                                      </p:cBhvr>
                                      <p:tavLst>
                                        <p:tav tm="0">
                                          <p:val>
                                            <p:fltVal val="0"/>
                                          </p:val>
                                        </p:tav>
                                        <p:tav tm="100000">
                                          <p:val>
                                            <p:strVal val="#ppt_w"/>
                                          </p:val>
                                        </p:tav>
                                      </p:tavLst>
                                    </p:anim>
                                    <p:anim calcmode="lin" valueType="num">
                                      <p:cBhvr>
                                        <p:cTn id="35" dur="500" fill="hold"/>
                                        <p:tgtEl>
                                          <p:spTgt spid="1035">
                                            <p:graphicEl>
                                              <a:dgm id="{70C5F0A6-C33B-40EA-BC88-57ED33407B5E}"/>
                                            </p:graphicEl>
                                          </p:spTgt>
                                        </p:tgtEl>
                                        <p:attrNameLst>
                                          <p:attrName>ppt_h</p:attrName>
                                        </p:attrNameLst>
                                      </p:cBhvr>
                                      <p:tavLst>
                                        <p:tav tm="0">
                                          <p:val>
                                            <p:fltVal val="0"/>
                                          </p:val>
                                        </p:tav>
                                        <p:tav tm="100000">
                                          <p:val>
                                            <p:strVal val="#ppt_h"/>
                                          </p:val>
                                        </p:tav>
                                      </p:tavLst>
                                    </p:anim>
                                    <p:anim calcmode="lin" valueType="num">
                                      <p:cBhvr>
                                        <p:cTn id="36" dur="500" fill="hold"/>
                                        <p:tgtEl>
                                          <p:spTgt spid="1035">
                                            <p:graphicEl>
                                              <a:dgm id="{70C5F0A6-C33B-40EA-BC88-57ED33407B5E}"/>
                                            </p:graphicEl>
                                          </p:spTgt>
                                        </p:tgtEl>
                                        <p:attrNameLst>
                                          <p:attrName>style.rotation</p:attrName>
                                        </p:attrNameLst>
                                      </p:cBhvr>
                                      <p:tavLst>
                                        <p:tav tm="0">
                                          <p:val>
                                            <p:fltVal val="90"/>
                                          </p:val>
                                        </p:tav>
                                        <p:tav tm="100000">
                                          <p:val>
                                            <p:fltVal val="0"/>
                                          </p:val>
                                        </p:tav>
                                      </p:tavLst>
                                    </p:anim>
                                    <p:animEffect transition="in" filter="fade">
                                      <p:cBhvr>
                                        <p:cTn id="37" dur="500"/>
                                        <p:tgtEl>
                                          <p:spTgt spid="1035">
                                            <p:graphicEl>
                                              <a:dgm id="{70C5F0A6-C33B-40EA-BC88-57ED33407B5E}"/>
                                            </p:graphicEl>
                                          </p:spTgt>
                                        </p:tgtEl>
                                      </p:cBhvr>
                                    </p:animEffect>
                                  </p:childTnLst>
                                </p:cTn>
                              </p:par>
                              <p:par>
                                <p:cTn id="38" presetID="31" presetClass="entr" presetSubtype="0" fill="hold" grpId="0" nodeType="withEffect">
                                  <p:stCondLst>
                                    <p:cond delay="0"/>
                                  </p:stCondLst>
                                  <p:childTnLst>
                                    <p:set>
                                      <p:cBhvr>
                                        <p:cTn id="39" dur="1" fill="hold">
                                          <p:stCondLst>
                                            <p:cond delay="0"/>
                                          </p:stCondLst>
                                        </p:cTn>
                                        <p:tgtEl>
                                          <p:spTgt spid="1035">
                                            <p:graphicEl>
                                              <a:dgm id="{01006560-F9B5-4FB6-B3BB-CD94312AC079}"/>
                                            </p:graphicEl>
                                          </p:spTgt>
                                        </p:tgtEl>
                                        <p:attrNameLst>
                                          <p:attrName>style.visibility</p:attrName>
                                        </p:attrNameLst>
                                      </p:cBhvr>
                                      <p:to>
                                        <p:strVal val="visible"/>
                                      </p:to>
                                    </p:set>
                                    <p:anim calcmode="lin" valueType="num">
                                      <p:cBhvr>
                                        <p:cTn id="40" dur="500" fill="hold"/>
                                        <p:tgtEl>
                                          <p:spTgt spid="1035">
                                            <p:graphicEl>
                                              <a:dgm id="{01006560-F9B5-4FB6-B3BB-CD94312AC079}"/>
                                            </p:graphicEl>
                                          </p:spTgt>
                                        </p:tgtEl>
                                        <p:attrNameLst>
                                          <p:attrName>ppt_w</p:attrName>
                                        </p:attrNameLst>
                                      </p:cBhvr>
                                      <p:tavLst>
                                        <p:tav tm="0">
                                          <p:val>
                                            <p:fltVal val="0"/>
                                          </p:val>
                                        </p:tav>
                                        <p:tav tm="100000">
                                          <p:val>
                                            <p:strVal val="#ppt_w"/>
                                          </p:val>
                                        </p:tav>
                                      </p:tavLst>
                                    </p:anim>
                                    <p:anim calcmode="lin" valueType="num">
                                      <p:cBhvr>
                                        <p:cTn id="41" dur="500" fill="hold"/>
                                        <p:tgtEl>
                                          <p:spTgt spid="1035">
                                            <p:graphicEl>
                                              <a:dgm id="{01006560-F9B5-4FB6-B3BB-CD94312AC079}"/>
                                            </p:graphicEl>
                                          </p:spTgt>
                                        </p:tgtEl>
                                        <p:attrNameLst>
                                          <p:attrName>ppt_h</p:attrName>
                                        </p:attrNameLst>
                                      </p:cBhvr>
                                      <p:tavLst>
                                        <p:tav tm="0">
                                          <p:val>
                                            <p:fltVal val="0"/>
                                          </p:val>
                                        </p:tav>
                                        <p:tav tm="100000">
                                          <p:val>
                                            <p:strVal val="#ppt_h"/>
                                          </p:val>
                                        </p:tav>
                                      </p:tavLst>
                                    </p:anim>
                                    <p:anim calcmode="lin" valueType="num">
                                      <p:cBhvr>
                                        <p:cTn id="42" dur="500" fill="hold"/>
                                        <p:tgtEl>
                                          <p:spTgt spid="1035">
                                            <p:graphicEl>
                                              <a:dgm id="{01006560-F9B5-4FB6-B3BB-CD94312AC079}"/>
                                            </p:graphicEl>
                                          </p:spTgt>
                                        </p:tgtEl>
                                        <p:attrNameLst>
                                          <p:attrName>style.rotation</p:attrName>
                                        </p:attrNameLst>
                                      </p:cBhvr>
                                      <p:tavLst>
                                        <p:tav tm="0">
                                          <p:val>
                                            <p:fltVal val="90"/>
                                          </p:val>
                                        </p:tav>
                                        <p:tav tm="100000">
                                          <p:val>
                                            <p:fltVal val="0"/>
                                          </p:val>
                                        </p:tav>
                                      </p:tavLst>
                                    </p:anim>
                                    <p:animEffect transition="in" filter="fade">
                                      <p:cBhvr>
                                        <p:cTn id="43" dur="500"/>
                                        <p:tgtEl>
                                          <p:spTgt spid="1035">
                                            <p:graphicEl>
                                              <a:dgm id="{01006560-F9B5-4FB6-B3BB-CD94312AC079}"/>
                                            </p:graphicEl>
                                          </p:spTgt>
                                        </p:tgtEl>
                                      </p:cBhvr>
                                    </p:animEffect>
                                  </p:childTnLst>
                                </p:cTn>
                              </p:par>
                              <p:par>
                                <p:cTn id="44" presetID="31" presetClass="entr" presetSubtype="0" fill="hold" grpId="0" nodeType="withEffect">
                                  <p:stCondLst>
                                    <p:cond delay="0"/>
                                  </p:stCondLst>
                                  <p:childTnLst>
                                    <p:set>
                                      <p:cBhvr>
                                        <p:cTn id="45" dur="1" fill="hold">
                                          <p:stCondLst>
                                            <p:cond delay="0"/>
                                          </p:stCondLst>
                                        </p:cTn>
                                        <p:tgtEl>
                                          <p:spTgt spid="1035">
                                            <p:graphicEl>
                                              <a:dgm id="{ABB86B85-F81C-46FF-9A4F-B542AB7217AE}"/>
                                            </p:graphicEl>
                                          </p:spTgt>
                                        </p:tgtEl>
                                        <p:attrNameLst>
                                          <p:attrName>style.visibility</p:attrName>
                                        </p:attrNameLst>
                                      </p:cBhvr>
                                      <p:to>
                                        <p:strVal val="visible"/>
                                      </p:to>
                                    </p:set>
                                    <p:anim calcmode="lin" valueType="num">
                                      <p:cBhvr>
                                        <p:cTn id="46" dur="500" fill="hold"/>
                                        <p:tgtEl>
                                          <p:spTgt spid="1035">
                                            <p:graphicEl>
                                              <a:dgm id="{ABB86B85-F81C-46FF-9A4F-B542AB7217AE}"/>
                                            </p:graphicEl>
                                          </p:spTgt>
                                        </p:tgtEl>
                                        <p:attrNameLst>
                                          <p:attrName>ppt_w</p:attrName>
                                        </p:attrNameLst>
                                      </p:cBhvr>
                                      <p:tavLst>
                                        <p:tav tm="0">
                                          <p:val>
                                            <p:fltVal val="0"/>
                                          </p:val>
                                        </p:tav>
                                        <p:tav tm="100000">
                                          <p:val>
                                            <p:strVal val="#ppt_w"/>
                                          </p:val>
                                        </p:tav>
                                      </p:tavLst>
                                    </p:anim>
                                    <p:anim calcmode="lin" valueType="num">
                                      <p:cBhvr>
                                        <p:cTn id="47" dur="500" fill="hold"/>
                                        <p:tgtEl>
                                          <p:spTgt spid="1035">
                                            <p:graphicEl>
                                              <a:dgm id="{ABB86B85-F81C-46FF-9A4F-B542AB7217AE}"/>
                                            </p:graphicEl>
                                          </p:spTgt>
                                        </p:tgtEl>
                                        <p:attrNameLst>
                                          <p:attrName>ppt_h</p:attrName>
                                        </p:attrNameLst>
                                      </p:cBhvr>
                                      <p:tavLst>
                                        <p:tav tm="0">
                                          <p:val>
                                            <p:fltVal val="0"/>
                                          </p:val>
                                        </p:tav>
                                        <p:tav tm="100000">
                                          <p:val>
                                            <p:strVal val="#ppt_h"/>
                                          </p:val>
                                        </p:tav>
                                      </p:tavLst>
                                    </p:anim>
                                    <p:anim calcmode="lin" valueType="num">
                                      <p:cBhvr>
                                        <p:cTn id="48" dur="500" fill="hold"/>
                                        <p:tgtEl>
                                          <p:spTgt spid="1035">
                                            <p:graphicEl>
                                              <a:dgm id="{ABB86B85-F81C-46FF-9A4F-B542AB7217AE}"/>
                                            </p:graphicEl>
                                          </p:spTgt>
                                        </p:tgtEl>
                                        <p:attrNameLst>
                                          <p:attrName>style.rotation</p:attrName>
                                        </p:attrNameLst>
                                      </p:cBhvr>
                                      <p:tavLst>
                                        <p:tav tm="0">
                                          <p:val>
                                            <p:fltVal val="90"/>
                                          </p:val>
                                        </p:tav>
                                        <p:tav tm="100000">
                                          <p:val>
                                            <p:fltVal val="0"/>
                                          </p:val>
                                        </p:tav>
                                      </p:tavLst>
                                    </p:anim>
                                    <p:animEffect transition="in" filter="fade">
                                      <p:cBhvr>
                                        <p:cTn id="49" dur="500"/>
                                        <p:tgtEl>
                                          <p:spTgt spid="1035">
                                            <p:graphicEl>
                                              <a:dgm id="{ABB86B85-F81C-46FF-9A4F-B542AB7217AE}"/>
                                            </p:graphicEl>
                                          </p:spTgt>
                                        </p:tgtEl>
                                      </p:cBhvr>
                                    </p:animEffect>
                                  </p:childTnLst>
                                </p:cTn>
                              </p:par>
                              <p:par>
                                <p:cTn id="50" presetID="31" presetClass="entr" presetSubtype="0" fill="hold" grpId="0" nodeType="withEffect">
                                  <p:stCondLst>
                                    <p:cond delay="0"/>
                                  </p:stCondLst>
                                  <p:childTnLst>
                                    <p:set>
                                      <p:cBhvr>
                                        <p:cTn id="51" dur="1" fill="hold">
                                          <p:stCondLst>
                                            <p:cond delay="0"/>
                                          </p:stCondLst>
                                        </p:cTn>
                                        <p:tgtEl>
                                          <p:spTgt spid="1035">
                                            <p:graphicEl>
                                              <a:dgm id="{D9A68FCA-8BBF-45AD-8F78-7322E36536AC}"/>
                                            </p:graphicEl>
                                          </p:spTgt>
                                        </p:tgtEl>
                                        <p:attrNameLst>
                                          <p:attrName>style.visibility</p:attrName>
                                        </p:attrNameLst>
                                      </p:cBhvr>
                                      <p:to>
                                        <p:strVal val="visible"/>
                                      </p:to>
                                    </p:set>
                                    <p:anim calcmode="lin" valueType="num">
                                      <p:cBhvr>
                                        <p:cTn id="52" dur="500" fill="hold"/>
                                        <p:tgtEl>
                                          <p:spTgt spid="1035">
                                            <p:graphicEl>
                                              <a:dgm id="{D9A68FCA-8BBF-45AD-8F78-7322E36536AC}"/>
                                            </p:graphicEl>
                                          </p:spTgt>
                                        </p:tgtEl>
                                        <p:attrNameLst>
                                          <p:attrName>ppt_w</p:attrName>
                                        </p:attrNameLst>
                                      </p:cBhvr>
                                      <p:tavLst>
                                        <p:tav tm="0">
                                          <p:val>
                                            <p:fltVal val="0"/>
                                          </p:val>
                                        </p:tav>
                                        <p:tav tm="100000">
                                          <p:val>
                                            <p:strVal val="#ppt_w"/>
                                          </p:val>
                                        </p:tav>
                                      </p:tavLst>
                                    </p:anim>
                                    <p:anim calcmode="lin" valueType="num">
                                      <p:cBhvr>
                                        <p:cTn id="53" dur="500" fill="hold"/>
                                        <p:tgtEl>
                                          <p:spTgt spid="1035">
                                            <p:graphicEl>
                                              <a:dgm id="{D9A68FCA-8BBF-45AD-8F78-7322E36536AC}"/>
                                            </p:graphicEl>
                                          </p:spTgt>
                                        </p:tgtEl>
                                        <p:attrNameLst>
                                          <p:attrName>ppt_h</p:attrName>
                                        </p:attrNameLst>
                                      </p:cBhvr>
                                      <p:tavLst>
                                        <p:tav tm="0">
                                          <p:val>
                                            <p:fltVal val="0"/>
                                          </p:val>
                                        </p:tav>
                                        <p:tav tm="100000">
                                          <p:val>
                                            <p:strVal val="#ppt_h"/>
                                          </p:val>
                                        </p:tav>
                                      </p:tavLst>
                                    </p:anim>
                                    <p:anim calcmode="lin" valueType="num">
                                      <p:cBhvr>
                                        <p:cTn id="54" dur="500" fill="hold"/>
                                        <p:tgtEl>
                                          <p:spTgt spid="1035">
                                            <p:graphicEl>
                                              <a:dgm id="{D9A68FCA-8BBF-45AD-8F78-7322E36536AC}"/>
                                            </p:graphicEl>
                                          </p:spTgt>
                                        </p:tgtEl>
                                        <p:attrNameLst>
                                          <p:attrName>style.rotation</p:attrName>
                                        </p:attrNameLst>
                                      </p:cBhvr>
                                      <p:tavLst>
                                        <p:tav tm="0">
                                          <p:val>
                                            <p:fltVal val="90"/>
                                          </p:val>
                                        </p:tav>
                                        <p:tav tm="100000">
                                          <p:val>
                                            <p:fltVal val="0"/>
                                          </p:val>
                                        </p:tav>
                                      </p:tavLst>
                                    </p:anim>
                                    <p:animEffect transition="in" filter="fade">
                                      <p:cBhvr>
                                        <p:cTn id="55" dur="500"/>
                                        <p:tgtEl>
                                          <p:spTgt spid="1035">
                                            <p:graphicEl>
                                              <a:dgm id="{D9A68FCA-8BBF-45AD-8F78-7322E36536A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35" grpId="0" uiExpand="1">
        <p:bldSub>
          <a:bldDgm/>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dirty="0"/>
          </a:p>
        </p:txBody>
      </p:sp>
      <p:pic>
        <p:nvPicPr>
          <p:cNvPr id="9" name="Picture 17" descr="LOGO CE_Vertical_EN_NEG_quadri_H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957638" y="258763"/>
            <a:ext cx="1436687" cy="1004887"/>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395536" y="1255760"/>
            <a:ext cx="3975384" cy="76944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400" b="0" i="0" u="none" strike="noStrike" kern="0" cap="none" spc="0" normalizeH="0" baseline="0" noProof="0" dirty="0">
                <a:ln>
                  <a:noFill/>
                </a:ln>
                <a:solidFill>
                  <a:srgbClr val="242852"/>
                </a:solidFill>
                <a:effectLst/>
                <a:uLnTx/>
                <a:uFillTx/>
                <a:latin typeface="+mj-lt"/>
              </a:rPr>
              <a:t>Vrei să știi mai multe?</a:t>
            </a:r>
            <a:endParaRPr kumimoji="0" lang="ro-RO" sz="1800" b="0" i="0" u="none" strike="noStrike" kern="0" cap="none" spc="0" normalizeH="0" baseline="0" noProof="0" dirty="0">
              <a:ln>
                <a:noFill/>
              </a:ln>
              <a:solidFill>
                <a:sysClr val="windowText" lastClr="000000"/>
              </a:solidFill>
              <a:effectLst/>
              <a:uLnTx/>
              <a:uFillTx/>
              <a:latin typeface="+mj-lt"/>
            </a:endParaRPr>
          </a:p>
        </p:txBody>
      </p:sp>
      <p:sp>
        <p:nvSpPr>
          <p:cNvPr id="14" name="Content Placeholder 2"/>
          <p:cNvSpPr txBox="1">
            <a:spLocks/>
          </p:cNvSpPr>
          <p:nvPr/>
        </p:nvSpPr>
        <p:spPr>
          <a:xfrm>
            <a:off x="457200" y="2029756"/>
            <a:ext cx="4367446" cy="4434840"/>
          </a:xfrm>
          <a:prstGeom prst="rect">
            <a:avLst/>
          </a:prstGeom>
        </p:spPr>
        <p:txBody>
          <a:bodyPr vert="horz">
            <a:normAutofit fontScale="775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0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18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18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lvl="0" indent="0">
              <a:lnSpc>
                <a:spcPct val="115000"/>
              </a:lnSpc>
              <a:spcBef>
                <a:spcPts val="1800"/>
              </a:spcBef>
              <a:spcAft>
                <a:spcPts val="600"/>
              </a:spcAft>
              <a:buClr>
                <a:srgbClr val="7F8FA9"/>
              </a:buClr>
              <a:buNone/>
              <a:defRPr/>
            </a:pPr>
            <a:r>
              <a:rPr lang="en-US" sz="2400" dirty="0">
                <a:solidFill>
                  <a:sysClr val="windowText" lastClr="000000"/>
                </a:solidFill>
                <a:latin typeface="+mj-lt"/>
              </a:rPr>
              <a:t>Această prezentare a fost redactată inițial de Comisia Europeană. </a:t>
            </a:r>
            <a:r>
              <a:rPr lang="ro-RO" sz="2400" dirty="0">
                <a:solidFill>
                  <a:sysClr val="windowText" lastClr="000000"/>
                </a:solidFill>
                <a:latin typeface="+mj-lt"/>
              </a:rPr>
              <a:t>O v</a:t>
            </a:r>
            <a:r>
              <a:rPr lang="en-US" sz="2400" dirty="0" err="1">
                <a:solidFill>
                  <a:sysClr val="windowText" lastClr="000000"/>
                </a:solidFill>
                <a:latin typeface="+mj-lt"/>
              </a:rPr>
              <a:t>ersiunea</a:t>
            </a:r>
            <a:r>
              <a:rPr lang="en-US" sz="2400" dirty="0">
                <a:solidFill>
                  <a:sysClr val="windowText" lastClr="000000"/>
                </a:solidFill>
                <a:latin typeface="+mj-lt"/>
              </a:rPr>
              <a:t> actual</a:t>
            </a:r>
            <a:r>
              <a:rPr lang="ro-RO" sz="2400" dirty="0" err="1">
                <a:solidFill>
                  <a:sysClr val="windowText" lastClr="000000"/>
                </a:solidFill>
                <a:latin typeface="+mj-lt"/>
              </a:rPr>
              <a:t>izată</a:t>
            </a:r>
            <a:r>
              <a:rPr lang="en-US" sz="2400" dirty="0">
                <a:solidFill>
                  <a:sysClr val="windowText" lastClr="000000"/>
                </a:solidFill>
                <a:latin typeface="+mj-lt"/>
              </a:rPr>
              <a:t> poate fi descărcată de </a:t>
            </a:r>
            <a:r>
              <a:rPr lang="en-US" sz="2400" dirty="0" err="1">
                <a:solidFill>
                  <a:sysClr val="windowText" lastClr="000000"/>
                </a:solidFill>
                <a:latin typeface="+mj-lt"/>
                <a:hlinkClick r:id="rId4"/>
              </a:rPr>
              <a:t>aici</a:t>
            </a:r>
            <a:r>
              <a:rPr lang="ro-RO" sz="2400" dirty="0">
                <a:solidFill>
                  <a:sysClr val="windowText" lastClr="000000"/>
                </a:solidFill>
                <a:latin typeface="+mj-lt"/>
              </a:rPr>
              <a:t>.</a:t>
            </a:r>
            <a:endParaRPr lang="de-DE" sz="2400" dirty="0">
              <a:solidFill>
                <a:sysClr val="windowText" lastClr="000000"/>
              </a:solidFill>
              <a:latin typeface="+mj-lt"/>
            </a:endParaRPr>
          </a:p>
          <a:p>
            <a:pPr marL="0" indent="0">
              <a:lnSpc>
                <a:spcPct val="115000"/>
              </a:lnSpc>
              <a:spcBef>
                <a:spcPts val="1800"/>
              </a:spcBef>
              <a:spcAft>
                <a:spcPts val="600"/>
              </a:spcAft>
              <a:buClr>
                <a:srgbClr val="7F8FA9"/>
              </a:buClr>
              <a:buNone/>
              <a:defRPr/>
            </a:pPr>
            <a:r>
              <a:rPr lang="en-US" sz="2400" dirty="0">
                <a:solidFill>
                  <a:sysClr val="windowText" lastClr="000000"/>
                </a:solidFill>
                <a:latin typeface="+mj-lt"/>
              </a:rPr>
              <a:t>În </a:t>
            </a:r>
            <a:r>
              <a:rPr lang="en-US" sz="2400" dirty="0">
                <a:solidFill>
                  <a:sysClr val="windowText" lastClr="000000"/>
                </a:solidFill>
                <a:latin typeface="+mj-lt"/>
                <a:hlinkClick r:id="rId5"/>
              </a:rPr>
              <a:t>Spațiul profesorului</a:t>
            </a:r>
            <a:r>
              <a:rPr lang="de-DE" sz="2400" dirty="0">
                <a:solidFill>
                  <a:sysClr val="windowText" lastClr="000000"/>
                </a:solidFill>
                <a:latin typeface="+mj-lt"/>
              </a:rPr>
              <a:t> de pe site-ul </a:t>
            </a:r>
            <a:r>
              <a:rPr lang="ro-RO" sz="2400" dirty="0">
                <a:solidFill>
                  <a:sysClr val="windowText" lastClr="000000"/>
                </a:solidFill>
                <a:latin typeface="+mj-lt"/>
              </a:rPr>
              <a:t>oficial al UE </a:t>
            </a:r>
            <a:r>
              <a:rPr lang="de-DE" sz="2400" dirty="0">
                <a:solidFill>
                  <a:sysClr val="windowText" lastClr="000000"/>
                </a:solidFill>
                <a:latin typeface="+mj-lt"/>
              </a:rPr>
              <a:t>puteți găsi mult mai multe materiale didactice despre Uniunea Europeană și politicile sale. </a:t>
            </a:r>
            <a:endParaRPr lang="ro-RO" sz="2400" dirty="0">
              <a:solidFill>
                <a:sysClr val="windowText" lastClr="000000"/>
              </a:solidFill>
              <a:latin typeface="+mj-lt"/>
            </a:endParaRPr>
          </a:p>
          <a:p>
            <a:pPr marL="0" indent="0">
              <a:lnSpc>
                <a:spcPct val="115000"/>
              </a:lnSpc>
              <a:spcBef>
                <a:spcPts val="1800"/>
              </a:spcBef>
              <a:spcAft>
                <a:spcPts val="600"/>
              </a:spcAft>
              <a:buClr>
                <a:srgbClr val="7F8FA9"/>
              </a:buClr>
              <a:buNone/>
              <a:defRPr/>
            </a:pPr>
            <a:r>
              <a:rPr lang="ro-RO" sz="2400" dirty="0">
                <a:solidFill>
                  <a:sysClr val="windowText" lastClr="000000"/>
                </a:solidFill>
                <a:latin typeface="+mj-lt"/>
              </a:rPr>
              <a:t>Prezentarea a fost completată și adaptată pentru  </a:t>
            </a:r>
            <a:r>
              <a:rPr lang="ro-RO" sz="2400" dirty="0">
                <a:solidFill>
                  <a:sysClr val="windowText" lastClr="000000"/>
                </a:solidFill>
                <a:latin typeface="+mj-lt"/>
                <a:hlinkClick r:id="rId6"/>
              </a:rPr>
              <a:t>formarea ambasadorilor juniori –Modul 2</a:t>
            </a:r>
            <a:r>
              <a:rPr lang="ro-RO" sz="2400" dirty="0">
                <a:solidFill>
                  <a:sysClr val="windowText" lastClr="000000"/>
                </a:solidFill>
                <a:latin typeface="+mj-lt"/>
              </a:rPr>
              <a:t> (Program EPAS) de la CN </a:t>
            </a:r>
            <a:r>
              <a:rPr lang="ro-RO" dirty="0"/>
              <a:t>„</a:t>
            </a:r>
            <a:r>
              <a:rPr lang="ro-RO" sz="2400" dirty="0">
                <a:solidFill>
                  <a:sysClr val="windowText" lastClr="000000"/>
                </a:solidFill>
                <a:latin typeface="+mj-lt"/>
              </a:rPr>
              <a:t>Horea, Cloșca și Crișan</a:t>
            </a:r>
            <a:r>
              <a:rPr lang="ro-RO" dirty="0"/>
              <a:t> ”</a:t>
            </a:r>
            <a:r>
              <a:rPr lang="ro-RO" sz="2400" dirty="0">
                <a:solidFill>
                  <a:sysClr val="windowText" lastClr="000000"/>
                </a:solidFill>
                <a:latin typeface="+mj-lt"/>
              </a:rPr>
              <a:t> din Alba Iulia.</a:t>
            </a:r>
          </a:p>
          <a:p>
            <a:pPr marL="0" lvl="0" indent="0">
              <a:lnSpc>
                <a:spcPct val="115000"/>
              </a:lnSpc>
              <a:spcBef>
                <a:spcPts val="1800"/>
              </a:spcBef>
              <a:spcAft>
                <a:spcPts val="600"/>
              </a:spcAft>
              <a:buClr>
                <a:srgbClr val="7F8FA9"/>
              </a:buClr>
              <a:buNone/>
              <a:defRPr/>
            </a:pPr>
            <a:r>
              <a:rPr lang="en-GB" altLang="de-DE" sz="1400" dirty="0">
                <a:latin typeface="+mj-lt"/>
              </a:rPr>
              <a:t>© Uniunea Europeană 2016. Reproducerea este autorizată.</a:t>
            </a:r>
            <a:br>
              <a:rPr dirty="0"/>
            </a:br>
            <a:r>
              <a:rPr lang="en-GB" altLang="de-DE" sz="1400" dirty="0">
                <a:latin typeface="+mj-lt"/>
              </a:rPr>
              <a:t>© Fotografii: A se vedea paginile cu note.</a:t>
            </a:r>
          </a:p>
        </p:txBody>
      </p:sp>
      <p:pic>
        <p:nvPicPr>
          <p:cNvPr id="15" name="Picture 2"/>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rot="21061970">
            <a:off x="4833054" y="2450398"/>
            <a:ext cx="1493471" cy="2132569"/>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rot="676113">
            <a:off x="7082134" y="1404569"/>
            <a:ext cx="1677592" cy="2384913"/>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Lst>
        </p:spPr>
      </p:pic>
      <p:pic>
        <p:nvPicPr>
          <p:cNvPr id="1028" name="Picture 4"/>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5317064" y="4508413"/>
            <a:ext cx="3237731" cy="1944216"/>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9"/>
          <p:cNvSpPr/>
          <p:nvPr/>
        </p:nvSpPr>
        <p:spPr>
          <a:xfrm>
            <a:off x="4262438" y="6659563"/>
            <a:ext cx="611187" cy="198437"/>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dirty="0"/>
          </a:p>
        </p:txBody>
      </p:sp>
    </p:spTree>
    <p:extLst>
      <p:ext uri="{BB962C8B-B14F-4D97-AF65-F5344CB8AC3E}">
        <p14:creationId xmlns:p14="http://schemas.microsoft.com/office/powerpoint/2010/main" val="39025497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5919</TotalTime>
  <Words>834</Words>
  <Application>Microsoft Office PowerPoint</Application>
  <PresentationFormat>Expunere pe ecran (4:3)</PresentationFormat>
  <Paragraphs>106</Paragraphs>
  <Slides>7</Slides>
  <Notes>7</Notes>
  <HiddenSlides>0</HiddenSlides>
  <MMClips>0</MMClips>
  <ScaleCrop>false</ScaleCrop>
  <HeadingPairs>
    <vt:vector size="6" baseType="variant">
      <vt:variant>
        <vt:lpstr>Fonturi utilizate</vt:lpstr>
      </vt:variant>
      <vt:variant>
        <vt:i4>4</vt:i4>
      </vt:variant>
      <vt:variant>
        <vt:lpstr>Temă</vt:lpstr>
      </vt:variant>
      <vt:variant>
        <vt:i4>2</vt:i4>
      </vt:variant>
      <vt:variant>
        <vt:lpstr>Titluri diapozitive</vt:lpstr>
      </vt:variant>
      <vt:variant>
        <vt:i4>7</vt:i4>
      </vt:variant>
    </vt:vector>
  </HeadingPairs>
  <TitlesOfParts>
    <vt:vector size="13" baseType="lpstr">
      <vt:lpstr>Arial</vt:lpstr>
      <vt:lpstr>Calibri</vt:lpstr>
      <vt:lpstr>Constantia</vt:lpstr>
      <vt:lpstr>Wingdings 2</vt:lpstr>
      <vt:lpstr>Flow</vt:lpstr>
      <vt:lpstr>Custom Design</vt:lpstr>
      <vt:lpstr>Modulul 2: Tu și Uniunea Europeană</vt:lpstr>
      <vt:lpstr>Tu ce părere ai?</vt:lpstr>
      <vt:lpstr>Ce face Uniunea Europeană în prezent?</vt:lpstr>
      <vt:lpstr>Ce face Uniunea Europeană în prezent</vt:lpstr>
      <vt:lpstr>Ce face Uniunea Europeană în prezent</vt:lpstr>
      <vt:lpstr>Ce face Uniunea Europeană în prezent</vt:lpstr>
      <vt:lpstr>Prezentare PowerPoint</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SCHULZE WESSEL Lambert (COMM)</dc:creator>
  <cp:lastModifiedBy>Georgeta Badau</cp:lastModifiedBy>
  <cp:revision>468</cp:revision>
  <cp:lastPrinted>2016-01-28T11:06:58Z</cp:lastPrinted>
  <dcterms:created xsi:type="dcterms:W3CDTF">2015-12-16T10:32:23Z</dcterms:created>
  <dcterms:modified xsi:type="dcterms:W3CDTF">2019-03-04T11:56:43Z</dcterms:modified>
</cp:coreProperties>
</file>