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63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57" r:id="rId15"/>
    <p:sldId id="258" r:id="rId16"/>
    <p:sldId id="268" r:id="rId17"/>
    <p:sldId id="277" r:id="rId18"/>
    <p:sldId id="276" r:id="rId19"/>
    <p:sldId id="269" r:id="rId20"/>
    <p:sldId id="275" r:id="rId21"/>
    <p:sldId id="278" r:id="rId22"/>
    <p:sldId id="270" r:id="rId23"/>
    <p:sldId id="271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FCA6-F2AF-4267-B99C-7A9054706B09}" type="datetimeFigureOut">
              <a:rPr lang="fr-FR" smtClean="0"/>
              <a:t>24/06/2018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BAD8-4D6C-4462-A3ED-602F62AAC7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06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FCA6-F2AF-4267-B99C-7A9054706B09}" type="datetimeFigureOut">
              <a:rPr lang="fr-FR" smtClean="0"/>
              <a:t>24/06/2018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BAD8-4D6C-4462-A3ED-602F62AAC7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75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FCA6-F2AF-4267-B99C-7A9054706B09}" type="datetimeFigureOut">
              <a:rPr lang="fr-FR" smtClean="0"/>
              <a:t>24/06/2018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BAD8-4D6C-4462-A3ED-602F62AAC7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88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FCA6-F2AF-4267-B99C-7A9054706B09}" type="datetimeFigureOut">
              <a:rPr lang="fr-FR" smtClean="0"/>
              <a:t>24/06/2018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BAD8-4D6C-4462-A3ED-602F62AAC7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66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FCA6-F2AF-4267-B99C-7A9054706B09}" type="datetimeFigureOut">
              <a:rPr lang="fr-FR" smtClean="0"/>
              <a:t>24/06/2018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BAD8-4D6C-4462-A3ED-602F62AAC7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59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FCA6-F2AF-4267-B99C-7A9054706B09}" type="datetimeFigureOut">
              <a:rPr lang="fr-FR" smtClean="0"/>
              <a:t>24/06/2018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BAD8-4D6C-4462-A3ED-602F62AAC7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45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FCA6-F2AF-4267-B99C-7A9054706B09}" type="datetimeFigureOut">
              <a:rPr lang="fr-FR" smtClean="0"/>
              <a:t>24/06/2018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BAD8-4D6C-4462-A3ED-602F62AAC7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62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FCA6-F2AF-4267-B99C-7A9054706B09}" type="datetimeFigureOut">
              <a:rPr lang="fr-FR" smtClean="0"/>
              <a:t>24/06/2018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BAD8-4D6C-4462-A3ED-602F62AAC7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19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FCA6-F2AF-4267-B99C-7A9054706B09}" type="datetimeFigureOut">
              <a:rPr lang="fr-FR" smtClean="0"/>
              <a:t>24/06/2018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BAD8-4D6C-4462-A3ED-602F62AAC7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87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FCA6-F2AF-4267-B99C-7A9054706B09}" type="datetimeFigureOut">
              <a:rPr lang="fr-FR" smtClean="0"/>
              <a:t>24/06/2018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BAD8-4D6C-4462-A3ED-602F62AAC7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60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FCA6-F2AF-4267-B99C-7A9054706B09}" type="datetimeFigureOut">
              <a:rPr lang="fr-FR" smtClean="0"/>
              <a:t>24/06/2018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BAD8-4D6C-4462-A3ED-602F62AAC7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074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6FCA6-F2AF-4267-B99C-7A9054706B09}" type="datetimeFigureOut">
              <a:rPr lang="fr-FR" smtClean="0"/>
              <a:t>24/06/2018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5BAD8-4D6C-4462-A3ED-602F62AAC7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55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Pondichery</a:t>
            </a:r>
            <a:r>
              <a:rPr lang="fr-FR" dirty="0" smtClean="0"/>
              <a:t> 2018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Français- travail sur le texte littéraire et sur l’image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1575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17" y="462988"/>
            <a:ext cx="10811311" cy="621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8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341" y="312516"/>
            <a:ext cx="9573433" cy="635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14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32" y="902825"/>
            <a:ext cx="11669083" cy="508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78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78" y="474562"/>
            <a:ext cx="10512240" cy="619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61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Pierre-Auguste Renoir, Fillette au cerceau,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1885, huile sur toile, National </a:t>
            </a:r>
            <a:r>
              <a:rPr lang="fr-FR" sz="3200" dirty="0" err="1" smtClean="0"/>
              <a:t>Gallery</a:t>
            </a:r>
            <a:r>
              <a:rPr lang="fr-FR" sz="3200" dirty="0" smtClean="0"/>
              <a:t> of Art, </a:t>
            </a:r>
            <a:r>
              <a:rPr lang="fr-FR" sz="3200" dirty="0" err="1" smtClean="0"/>
              <a:t>Waschington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775" y="1677365"/>
            <a:ext cx="5092860" cy="509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05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de l’image, pensez à 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Titre de  l’œuvre et artiste</a:t>
            </a:r>
          </a:p>
          <a:p>
            <a:pPr marL="0" indent="0">
              <a:buNone/>
            </a:pPr>
            <a:r>
              <a:rPr lang="fr-FR" dirty="0" smtClean="0"/>
              <a:t>Comparez les dates</a:t>
            </a:r>
          </a:p>
          <a:p>
            <a:pPr marL="0" indent="0">
              <a:buNone/>
            </a:pPr>
            <a:r>
              <a:rPr lang="fr-FR" dirty="0" smtClean="0"/>
              <a:t>Voyez les points communs (époque)</a:t>
            </a:r>
          </a:p>
          <a:p>
            <a:pPr marL="0" indent="0">
              <a:buNone/>
            </a:pPr>
            <a:r>
              <a:rPr lang="fr-FR" dirty="0" smtClean="0"/>
              <a:t>Les différences : le sujet, les costumes, le décor, les couleurs, l’impression générale Citez le texte à l’appui de votre réponse. </a:t>
            </a:r>
          </a:p>
          <a:p>
            <a:pPr marL="0" indent="0">
              <a:buNone/>
            </a:pPr>
            <a:r>
              <a:rPr lang="fr-FR" dirty="0" smtClean="0"/>
              <a:t>Dîtes quelques mots du cadrage, de la composition, voire de la technique utilisée si besoin.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2921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83" y="254643"/>
            <a:ext cx="11393138" cy="383646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05" y="3819645"/>
            <a:ext cx="11448894" cy="208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11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895" y="42086"/>
            <a:ext cx="8841068" cy="604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58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814387"/>
            <a:ext cx="832485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2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Dictée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87" y="1690689"/>
            <a:ext cx="10871730" cy="417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78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673" y="296808"/>
            <a:ext cx="7824486" cy="649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70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454" y="219919"/>
            <a:ext cx="10120724" cy="624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79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2" y="1825625"/>
            <a:ext cx="8803509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e</a:t>
            </a:r>
            <a:r>
              <a:rPr lang="fr-FR" dirty="0" smtClean="0"/>
              <a:t>t à le consulter pour l’orthographe lexicale, sans oublier les </a:t>
            </a:r>
            <a:r>
              <a:rPr lang="fr-FR" b="1" dirty="0" smtClean="0">
                <a:solidFill>
                  <a:srgbClr val="FF0000"/>
                </a:solidFill>
              </a:rPr>
              <a:t>6</a:t>
            </a:r>
            <a:r>
              <a:rPr lang="fr-FR" dirty="0" smtClean="0"/>
              <a:t> points à vérifier (</a:t>
            </a:r>
            <a:r>
              <a:rPr lang="fr-FR" dirty="0" smtClean="0">
                <a:solidFill>
                  <a:srgbClr val="FF0000"/>
                </a:solidFill>
              </a:rPr>
              <a:t>lecture, dictée et rédaction</a:t>
            </a:r>
            <a:r>
              <a:rPr lang="fr-FR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AGN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SV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APP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CJ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HV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HG 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Pensez bien à apporter votre …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018" y="2584395"/>
            <a:ext cx="4363656" cy="359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83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58399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Expression écrite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09" y="1128531"/>
            <a:ext cx="9941289" cy="28847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81" y="4039081"/>
            <a:ext cx="9504545" cy="269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74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291" y="79584"/>
            <a:ext cx="5995686" cy="676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95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305" y="324091"/>
            <a:ext cx="8692637" cy="64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45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878" y="196770"/>
            <a:ext cx="8959745" cy="638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31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58" y="775504"/>
            <a:ext cx="10304950" cy="246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52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90" y="456234"/>
            <a:ext cx="11145667" cy="487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90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08" y="2708477"/>
            <a:ext cx="10742473" cy="1516282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</a:t>
            </a:r>
            <a:r>
              <a:rPr lang="fr-FR" dirty="0" smtClean="0"/>
              <a:t>) Réécriture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593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22" y="324091"/>
            <a:ext cx="10739885" cy="604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16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88" y="497712"/>
            <a:ext cx="10966022" cy="396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537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124</Words>
  <Application>Microsoft Office PowerPoint</Application>
  <PresentationFormat>Grand écran</PresentationFormat>
  <Paragraphs>20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Thème Office</vt:lpstr>
      <vt:lpstr>Pondichery 2018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2) Réécriture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Pierre-Auguste Renoir, Fillette au cerceau,  1885, huile sur toile, National Gallery of Art, Waschington</vt:lpstr>
      <vt:lpstr>Analyse de l’image, pensez à : </vt:lpstr>
      <vt:lpstr>Présentation PowerPoint</vt:lpstr>
      <vt:lpstr>Présentation PowerPoint</vt:lpstr>
      <vt:lpstr>Présentation PowerPoint</vt:lpstr>
      <vt:lpstr>Dictée</vt:lpstr>
      <vt:lpstr>Présentation PowerPoint</vt:lpstr>
      <vt:lpstr>Pensez bien à apporter votre …</vt:lpstr>
      <vt:lpstr>Expression écrite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Pondichery 2018</dc:title>
  <dc:creator>viala vero</dc:creator>
  <cp:lastModifiedBy>viala vero</cp:lastModifiedBy>
  <cp:revision>5</cp:revision>
  <dcterms:created xsi:type="dcterms:W3CDTF">2018-06-24T16:43:53Z</dcterms:created>
  <dcterms:modified xsi:type="dcterms:W3CDTF">2018-06-24T17:27:15Z</dcterms:modified>
</cp:coreProperties>
</file>