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Default Extension="mp3" ContentType="audio/unknown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1"/>
  </p:notesMasterIdLst>
  <p:sldIdLst>
    <p:sldId id="256" r:id="rId2"/>
    <p:sldId id="257" r:id="rId3"/>
    <p:sldId id="259" r:id="rId4"/>
    <p:sldId id="260" r:id="rId5"/>
    <p:sldId id="261" r:id="rId6"/>
    <p:sldId id="262" r:id="rId7"/>
    <p:sldId id="264" r:id="rId8"/>
    <p:sldId id="263" r:id="rId9"/>
    <p:sldId id="265" r:id="rId1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99" d="100"/>
          <a:sy n="99" d="100"/>
        </p:scale>
        <p:origin x="-210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151378-C74B-5A43-B33F-DFEC6FA4ACBC}" type="datetimeFigureOut">
              <a:rPr lang="en-US" smtClean="0"/>
              <a:pPr/>
              <a:t>11/28/2016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D03CF7-3EB4-074D-813A-3FE5722CE6FE}" type="slidenum">
              <a:rPr lang="en-GB" smtClean="0"/>
              <a:pPr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22875370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See more at: http://</a:t>
            </a:r>
            <a:r>
              <a:rPr lang="en-US" dirty="0" err="1" smtClean="0"/>
              <a:t>community.elegantresorts.co.uk</a:t>
            </a:r>
            <a:r>
              <a:rPr lang="en-US" dirty="0" smtClean="0"/>
              <a:t>/</a:t>
            </a:r>
            <a:r>
              <a:rPr lang="en-US" dirty="0" err="1" smtClean="0"/>
              <a:t>st</a:t>
            </a:r>
            <a:r>
              <a:rPr lang="en-US" dirty="0" smtClean="0"/>
              <a:t>-</a:t>
            </a:r>
            <a:r>
              <a:rPr lang="en-US" dirty="0" err="1" smtClean="0"/>
              <a:t>lucia</a:t>
            </a:r>
            <a:r>
              <a:rPr lang="en-US" dirty="0" smtClean="0"/>
              <a:t>-at-</a:t>
            </a:r>
            <a:r>
              <a:rPr lang="en-US" dirty="0" err="1" smtClean="0"/>
              <a:t>christmas</a:t>
            </a:r>
            <a:r>
              <a:rPr lang="en-US" dirty="0" smtClean="0"/>
              <a:t>-</a:t>
            </a:r>
            <a:r>
              <a:rPr lang="en-US" dirty="0" err="1" smtClean="0"/>
              <a:t>caribbean</a:t>
            </a:r>
            <a:r>
              <a:rPr lang="en-US" dirty="0" smtClean="0"/>
              <a:t>-luxury/#sthash.Bm9ogOcz.dpuf</a:t>
            </a:r>
            <a:endParaRPr lang="en-GB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D03CF7-3EB4-074D-813A-3FE5722CE6FE}" type="slidenum">
              <a:rPr lang="en-GB" smtClean="0"/>
              <a:pPr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21159600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tropicaltraveller.com</a:t>
            </a:r>
            <a:r>
              <a:rPr lang="en-US" dirty="0" smtClean="0"/>
              <a:t>/content/cultural-celebration-bamboo-bursting/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See more at: http://</a:t>
            </a:r>
            <a:r>
              <a:rPr lang="en-US" dirty="0" err="1" smtClean="0"/>
              <a:t>community.elegantresorts.co.uk</a:t>
            </a:r>
            <a:r>
              <a:rPr lang="en-US" dirty="0" smtClean="0"/>
              <a:t>/</a:t>
            </a:r>
            <a:r>
              <a:rPr lang="en-US" dirty="0" err="1" smtClean="0"/>
              <a:t>st</a:t>
            </a:r>
            <a:r>
              <a:rPr lang="en-US" dirty="0" smtClean="0"/>
              <a:t>-</a:t>
            </a:r>
            <a:r>
              <a:rPr lang="en-US" dirty="0" err="1" smtClean="0"/>
              <a:t>lucia</a:t>
            </a:r>
            <a:r>
              <a:rPr lang="en-US" dirty="0" smtClean="0"/>
              <a:t>-at-</a:t>
            </a:r>
            <a:r>
              <a:rPr lang="en-US" dirty="0" err="1" smtClean="0"/>
              <a:t>christmas</a:t>
            </a:r>
            <a:r>
              <a:rPr lang="en-US" dirty="0" smtClean="0"/>
              <a:t>-</a:t>
            </a:r>
            <a:r>
              <a:rPr lang="en-US" dirty="0" err="1" smtClean="0"/>
              <a:t>caribbean</a:t>
            </a:r>
            <a:r>
              <a:rPr lang="en-US" dirty="0" smtClean="0"/>
              <a:t>-luxury/#sthash.Bm9ogOcz.dpuf</a:t>
            </a:r>
            <a:endParaRPr lang="en-GB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D03CF7-3EB4-074D-813A-3FE5722CE6FE}" type="slidenum">
              <a:rPr lang="en-GB" smtClean="0"/>
              <a:pPr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18849669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See more at: http://</a:t>
            </a:r>
            <a:r>
              <a:rPr lang="en-US" dirty="0" err="1" smtClean="0"/>
              <a:t>community.elegantresorts.co.uk</a:t>
            </a:r>
            <a:r>
              <a:rPr lang="en-US" dirty="0" smtClean="0"/>
              <a:t>/</a:t>
            </a:r>
            <a:r>
              <a:rPr lang="en-US" dirty="0" err="1" smtClean="0"/>
              <a:t>st</a:t>
            </a:r>
            <a:r>
              <a:rPr lang="en-US" dirty="0" smtClean="0"/>
              <a:t>-</a:t>
            </a:r>
            <a:r>
              <a:rPr lang="en-US" dirty="0" err="1" smtClean="0"/>
              <a:t>lucia</a:t>
            </a:r>
            <a:r>
              <a:rPr lang="en-US" dirty="0" smtClean="0"/>
              <a:t>-at-</a:t>
            </a:r>
            <a:r>
              <a:rPr lang="en-US" dirty="0" err="1" smtClean="0"/>
              <a:t>christmas</a:t>
            </a:r>
            <a:r>
              <a:rPr lang="en-US" dirty="0" smtClean="0"/>
              <a:t>-</a:t>
            </a:r>
            <a:r>
              <a:rPr lang="en-US" dirty="0" err="1" smtClean="0"/>
              <a:t>caribbean</a:t>
            </a:r>
            <a:r>
              <a:rPr lang="en-US" dirty="0" smtClean="0"/>
              <a:t>-luxury/#sthash.Bm9ogOcz.dpuf</a:t>
            </a:r>
            <a:endParaRPr lang="en-GB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D03CF7-3EB4-074D-813A-3FE5722CE6FE}" type="slidenum">
              <a:rPr lang="en-GB" smtClean="0"/>
              <a:pPr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9836561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86953" y="268288"/>
            <a:ext cx="5669280" cy="39003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Rectangle 7"/>
          <p:cNvSpPr/>
          <p:nvPr/>
        </p:nvSpPr>
        <p:spPr>
          <a:xfrm>
            <a:off x="268940" y="268288"/>
            <a:ext cx="182880" cy="388685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00400" y="4208929"/>
            <a:ext cx="5458968" cy="1048684"/>
          </a:xfr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00400" y="5257800"/>
            <a:ext cx="5458968" cy="621792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buClr>
                <a:schemeClr val="accent1"/>
              </a:buClr>
              <a:buSzPct val="100000"/>
              <a:buFont typeface="Wingdings 2" pitchFamily="18" charset="2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76600" y="390525"/>
            <a:ext cx="5504688" cy="365125"/>
          </a:xfrm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defRPr sz="2200" b="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B1A24CD3-204F-4468-8EE4-28A6668D006A}" type="datetimeFigureOut">
              <a:rPr lang="en-US" smtClean="0"/>
              <a:pPr/>
              <a:t>11/28/2016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18688" y="6356350"/>
            <a:ext cx="4736592" cy="365125"/>
          </a:xfrm>
        </p:spPr>
        <p:txBody>
          <a:bodyPr vert="horz" lIns="91440" tIns="45720" rIns="91440" bIns="45720" rtlCol="0" anchor="ctr"/>
          <a:lstStyle>
            <a:lvl1pPr marL="0" algn="l" defTabSz="914400" rtl="0" eaLnBrk="1" latinLnBrk="0" hangingPunct="1">
              <a:defRPr sz="1100" b="1" kern="12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56494" y="6356350"/>
            <a:ext cx="685800" cy="365125"/>
          </a:xfrm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defRPr sz="1100" b="1" kern="12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57AF16DE-A0D5-4438-950F-5B1E159C2C28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148918" y="268288"/>
            <a:ext cx="718073" cy="16459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914400"/>
            <a:ext cx="7391401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82440" y="2214562"/>
            <a:ext cx="3566160" cy="19202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24CD3-204F-4468-8EE4-28A6668D006A}" type="datetimeFigureOut">
              <a:rPr lang="en-US" smtClean="0"/>
              <a:pPr/>
              <a:t>11/28/2016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pPr/>
              <a:t>‹N°›</a:t>
            </a:fld>
            <a:endParaRPr lang="en-US"/>
          </a:p>
        </p:txBody>
      </p:sp>
      <p:sp>
        <p:nvSpPr>
          <p:cNvPr id="9" name="Content Placeholder 2"/>
          <p:cNvSpPr>
            <a:spLocks noGrp="1"/>
          </p:cNvSpPr>
          <p:nvPr>
            <p:ph sz="half" idx="13"/>
          </p:nvPr>
        </p:nvSpPr>
        <p:spPr>
          <a:xfrm>
            <a:off x="4282440" y="4224973"/>
            <a:ext cx="3566160" cy="19202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  <p:sp>
        <p:nvSpPr>
          <p:cNvPr id="10" name="Content Placeholder 2"/>
          <p:cNvSpPr>
            <a:spLocks noGrp="1"/>
          </p:cNvSpPr>
          <p:nvPr>
            <p:ph sz="half" idx="14"/>
          </p:nvPr>
        </p:nvSpPr>
        <p:spPr>
          <a:xfrm>
            <a:off x="457200" y="2214563"/>
            <a:ext cx="3566160" cy="39116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148918" y="268288"/>
            <a:ext cx="718073" cy="16459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914400"/>
            <a:ext cx="7391401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82440" y="2214562"/>
            <a:ext cx="3566160" cy="19202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24CD3-204F-4468-8EE4-28A6668D006A}" type="datetimeFigureOut">
              <a:rPr lang="en-US" smtClean="0"/>
              <a:pPr/>
              <a:t>11/28/2016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pPr/>
              <a:t>‹N°›</a:t>
            </a:fld>
            <a:endParaRPr lang="en-US"/>
          </a:p>
        </p:txBody>
      </p:sp>
      <p:sp>
        <p:nvSpPr>
          <p:cNvPr id="9" name="Content Placeholder 2"/>
          <p:cNvSpPr>
            <a:spLocks noGrp="1"/>
          </p:cNvSpPr>
          <p:nvPr>
            <p:ph sz="half" idx="13"/>
          </p:nvPr>
        </p:nvSpPr>
        <p:spPr>
          <a:xfrm>
            <a:off x="4282440" y="4224973"/>
            <a:ext cx="3566160" cy="19202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4"/>
          </p:nvPr>
        </p:nvSpPr>
        <p:spPr>
          <a:xfrm>
            <a:off x="457200" y="2214562"/>
            <a:ext cx="3566160" cy="19202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  <p:sp>
        <p:nvSpPr>
          <p:cNvPr id="12" name="Content Placeholder 2"/>
          <p:cNvSpPr>
            <a:spLocks noGrp="1"/>
          </p:cNvSpPr>
          <p:nvPr>
            <p:ph sz="half" idx="15"/>
          </p:nvPr>
        </p:nvSpPr>
        <p:spPr>
          <a:xfrm>
            <a:off x="457200" y="4224973"/>
            <a:ext cx="3566160" cy="19202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8148918" y="268288"/>
            <a:ext cx="718073" cy="16459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24CD3-204F-4468-8EE4-28A6668D006A}" type="datetimeFigureOut">
              <a:rPr lang="en-US" smtClean="0"/>
              <a:pPr/>
              <a:t>11/28/2016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148918" y="268288"/>
            <a:ext cx="718073" cy="56692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24CD3-204F-4468-8EE4-28A6668D006A}" type="datetimeFigureOut">
              <a:rPr lang="en-US" smtClean="0"/>
              <a:pPr/>
              <a:t>11/28/2016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148918" y="268288"/>
            <a:ext cx="718073" cy="56692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995082"/>
            <a:ext cx="3566160" cy="1035424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2052" y="990600"/>
            <a:ext cx="3566160" cy="51355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199" y="2057400"/>
            <a:ext cx="3566160" cy="3657601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24CD3-204F-4468-8EE4-28A6668D006A}" type="datetimeFigureOut">
              <a:rPr lang="en-US" smtClean="0"/>
              <a:pPr/>
              <a:t>11/28/2016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4746811" y="268288"/>
            <a:ext cx="4114800" cy="56692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995082"/>
            <a:ext cx="3566160" cy="1035424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199" y="2057400"/>
            <a:ext cx="3566160" cy="3657601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61365" y="6124014"/>
            <a:ext cx="1752600" cy="365125"/>
          </a:xfrm>
        </p:spPr>
        <p:txBody>
          <a:bodyPr/>
          <a:lstStyle>
            <a:lvl1pPr algn="l">
              <a:defRPr/>
            </a:lvl1pPr>
          </a:lstStyle>
          <a:p>
            <a:fld id="{B1A24CD3-204F-4468-8EE4-28A6668D006A}" type="datetimeFigureOut">
              <a:rPr lang="en-US" smtClean="0"/>
              <a:pPr/>
              <a:t>11/28/2016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74812" y="6356350"/>
            <a:ext cx="3863788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pPr/>
              <a:t>‹N°›</a:t>
            </a:fld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760258" y="990600"/>
            <a:ext cx="4096512" cy="5611813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216775" y="268288"/>
            <a:ext cx="1639457" cy="36393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788" y="4267200"/>
            <a:ext cx="6477000" cy="566738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69874" y="268288"/>
            <a:ext cx="6858000" cy="363931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8788" y="4840941"/>
            <a:ext cx="6475412" cy="1304271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24CD3-204F-4468-8EE4-28A6668D006A}" type="datetimeFigureOut">
              <a:rPr lang="en-US" smtClean="0"/>
              <a:pPr/>
              <a:t>11/28/2016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4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135471" y="268288"/>
            <a:ext cx="720761" cy="36393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788" y="4267200"/>
            <a:ext cx="6477000" cy="566738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69874" y="268288"/>
            <a:ext cx="3006726" cy="363931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8788" y="4840941"/>
            <a:ext cx="6475412" cy="1304271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24CD3-204F-4468-8EE4-28A6668D006A}" type="datetimeFigureOut">
              <a:rPr lang="en-US" smtClean="0"/>
              <a:pPr/>
              <a:t>11/28/2016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pPr/>
              <a:t>‹N°›</a:t>
            </a:fld>
            <a:endParaRPr lang="en-US"/>
          </a:p>
        </p:txBody>
      </p:sp>
      <p:sp>
        <p:nvSpPr>
          <p:cNvPr id="10" name="Picture Placeholder 2"/>
          <p:cNvSpPr>
            <a:spLocks noGrp="1"/>
          </p:cNvSpPr>
          <p:nvPr>
            <p:ph type="pic" idx="13"/>
          </p:nvPr>
        </p:nvSpPr>
        <p:spPr>
          <a:xfrm>
            <a:off x="3352800" y="268288"/>
            <a:ext cx="4701988" cy="177566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11" name="Picture Placeholder 2"/>
          <p:cNvSpPr>
            <a:spLocks noGrp="1"/>
          </p:cNvSpPr>
          <p:nvPr>
            <p:ph type="pic" idx="14"/>
          </p:nvPr>
        </p:nvSpPr>
        <p:spPr>
          <a:xfrm>
            <a:off x="3352800" y="2131935"/>
            <a:ext cx="2304288" cy="177566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12" name="Picture Placeholder 2"/>
          <p:cNvSpPr>
            <a:spLocks noGrp="1"/>
          </p:cNvSpPr>
          <p:nvPr>
            <p:ph type="pic" idx="15"/>
          </p:nvPr>
        </p:nvSpPr>
        <p:spPr>
          <a:xfrm>
            <a:off x="5750500" y="2131935"/>
            <a:ext cx="2304288" cy="177566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212106" y="268288"/>
            <a:ext cx="1645920" cy="16459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24CD3-204F-4468-8EE4-28A6668D006A}" type="datetimeFigureOut">
              <a:rPr lang="en-US" smtClean="0"/>
              <a:pPr/>
              <a:t>11/28/2016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148918" y="268288"/>
            <a:ext cx="718073" cy="56692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543799" y="1035424"/>
            <a:ext cx="1322295" cy="5090739"/>
          </a:xfrm>
        </p:spPr>
        <p:txBody>
          <a:bodyPr vert="eaVert" anchor="t" anchorCtr="0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035424"/>
            <a:ext cx="6019800" cy="5109789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24CD3-204F-4468-8EE4-28A6668D006A}" type="datetimeFigureOut">
              <a:rPr lang="en-US" smtClean="0"/>
              <a:pPr/>
              <a:t>11/28/2016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212106" y="268288"/>
            <a:ext cx="1645920" cy="16459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212106" y="6356350"/>
            <a:ext cx="1752600" cy="365125"/>
          </a:xfrm>
        </p:spPr>
        <p:txBody>
          <a:bodyPr/>
          <a:lstStyle/>
          <a:p>
            <a:fld id="{B1A24CD3-204F-4468-8EE4-28A6668D006A}" type="datetimeFigureOut">
              <a:rPr lang="en-US" smtClean="0"/>
              <a:pPr/>
              <a:t>11/28/2016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86953" y="268288"/>
            <a:ext cx="5669280" cy="25603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00399" y="4171950"/>
            <a:ext cx="5457919" cy="1085850"/>
          </a:xfrm>
        </p:spPr>
        <p:txBody>
          <a:bodyPr>
            <a:normAutofit/>
          </a:bodyPr>
          <a:lstStyle>
            <a:lvl1pPr>
              <a:defRPr sz="46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00401" y="5257799"/>
            <a:ext cx="5457918" cy="618565"/>
          </a:xfrm>
        </p:spPr>
        <p:txBody>
          <a:bodyPr>
            <a:normAutofit/>
          </a:bodyPr>
          <a:lstStyle>
            <a:lvl1pPr marL="0" indent="0" algn="l">
              <a:spcBef>
                <a:spcPct val="0"/>
              </a:spcBef>
              <a:buNone/>
              <a:defRPr sz="1600">
                <a:solidFill>
                  <a:schemeClr val="tx2"/>
                </a:solidFill>
              </a:defRPr>
            </a:lvl1pPr>
            <a:lvl2pPr marL="457200" indent="0" algn="ctr">
              <a:spcBef>
                <a:spcPct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76600" y="389965"/>
            <a:ext cx="5499847" cy="365125"/>
          </a:xfrm>
        </p:spPr>
        <p:txBody>
          <a:bodyPr/>
          <a:lstStyle>
            <a:lvl1pPr>
              <a:defRPr sz="2200" b="0" baseline="0">
                <a:solidFill>
                  <a:schemeClr val="bg1"/>
                </a:solidFill>
              </a:defRPr>
            </a:lvl1pPr>
          </a:lstStyle>
          <a:p>
            <a:fld id="{B1A24CD3-204F-4468-8EE4-28A6668D006A}" type="datetimeFigureOut">
              <a:rPr lang="en-US" smtClean="0"/>
              <a:pPr/>
              <a:t>11/28/2016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13847" y="6356350"/>
            <a:ext cx="4734112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65459" y="6356350"/>
            <a:ext cx="685800" cy="365125"/>
          </a:xfrm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defRPr sz="1100" b="1" kern="12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57AF16DE-A0D5-4438-950F-5B1E159C2C28}" type="slidenum">
              <a:rPr lang="en-US" smtClean="0"/>
              <a:pPr/>
              <a:t>‹N°›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3200400" y="2877671"/>
            <a:ext cx="5646867" cy="1280160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10" name="Rectangle 9"/>
          <p:cNvSpPr/>
          <p:nvPr/>
        </p:nvSpPr>
        <p:spPr>
          <a:xfrm>
            <a:off x="268940" y="268288"/>
            <a:ext cx="182880" cy="388685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,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69875" y="268288"/>
            <a:ext cx="1645920" cy="16459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78423" y="914400"/>
            <a:ext cx="6508377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78423" y="2209800"/>
            <a:ext cx="6508377" cy="3916363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212106" y="6356350"/>
            <a:ext cx="1752600" cy="365125"/>
          </a:xfrm>
        </p:spPr>
        <p:txBody>
          <a:bodyPr/>
          <a:lstStyle/>
          <a:p>
            <a:fld id="{B1A24CD3-204F-4468-8EE4-28A6668D006A}" type="datetimeFigureOut">
              <a:rPr lang="en-US" smtClean="0"/>
              <a:pPr/>
              <a:t>11/28/2016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78423" y="6356350"/>
            <a:ext cx="4926852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31694" y="361016"/>
            <a:ext cx="506506" cy="365125"/>
          </a:xfrm>
        </p:spPr>
        <p:txBody>
          <a:bodyPr/>
          <a:lstStyle/>
          <a:p>
            <a:fld id="{57AF16DE-A0D5-4438-950F-5B1E159C2C28}" type="slidenum">
              <a:rPr lang="en-US" smtClean="0"/>
              <a:pPr/>
              <a:t>‹N°›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269875" y="1976718"/>
            <a:ext cx="1645920" cy="4625788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758952" y="268288"/>
            <a:ext cx="1099073" cy="6350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1" y="3429000"/>
            <a:ext cx="4966446" cy="1398494"/>
          </a:xfrm>
        </p:spPr>
        <p:txBody>
          <a:bodyPr anchor="b" anchorCtr="0"/>
          <a:lstStyle>
            <a:lvl1pPr algn="r">
              <a:defRPr sz="4600" b="0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09801" y="4824414"/>
            <a:ext cx="4966446" cy="1320800"/>
          </a:xfrm>
        </p:spPr>
        <p:txBody>
          <a:bodyPr anchor="t" anchorCtr="0">
            <a:normAutofit/>
          </a:bodyPr>
          <a:lstStyle>
            <a:lvl1pPr marL="0" indent="0" algn="r">
              <a:spcBef>
                <a:spcPts val="0"/>
              </a:spcBef>
              <a:buNone/>
              <a:defRPr sz="16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562600" y="6356350"/>
            <a:ext cx="1622612" cy="365125"/>
          </a:xfrm>
        </p:spPr>
        <p:txBody>
          <a:bodyPr/>
          <a:lstStyle/>
          <a:p>
            <a:fld id="{B1A24CD3-204F-4468-8EE4-28A6668D006A}" type="datetimeFigureOut">
              <a:rPr lang="en-US" smtClean="0"/>
              <a:pPr/>
              <a:t>11/28/2016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74812" y="6356350"/>
            <a:ext cx="5311588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69875" y="4773706"/>
            <a:ext cx="2971800" cy="184458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20354" y="3429001"/>
            <a:ext cx="4966446" cy="1398494"/>
          </a:xfrm>
        </p:spPr>
        <p:txBody>
          <a:bodyPr anchor="b" anchorCtr="0"/>
          <a:lstStyle>
            <a:lvl1pPr algn="r">
              <a:defRPr sz="4600" b="0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720354" y="4824414"/>
            <a:ext cx="4966446" cy="1320800"/>
          </a:xfrm>
        </p:spPr>
        <p:txBody>
          <a:bodyPr anchor="t" anchorCtr="0">
            <a:normAutofit/>
          </a:bodyPr>
          <a:lstStyle>
            <a:lvl1pPr marL="0" indent="0" algn="r">
              <a:spcBef>
                <a:spcPts val="0"/>
              </a:spcBef>
              <a:buNone/>
              <a:defRPr sz="16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51212" y="6104965"/>
            <a:ext cx="506506" cy="365125"/>
          </a:xfrm>
        </p:spPr>
        <p:txBody>
          <a:bodyPr/>
          <a:lstStyle/>
          <a:p>
            <a:fld id="{57AF16DE-A0D5-4438-950F-5B1E159C2C28}" type="slidenum">
              <a:rPr lang="en-US" smtClean="0"/>
              <a:pPr/>
              <a:t>‹N°›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269874" y="268288"/>
            <a:ext cx="2971800" cy="4438650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148918" y="268288"/>
            <a:ext cx="718073" cy="16459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914400"/>
            <a:ext cx="7391401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214563"/>
            <a:ext cx="3566160" cy="39116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82440" y="2214563"/>
            <a:ext cx="3566160" cy="39116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24CD3-204F-4468-8EE4-28A6668D006A}" type="datetimeFigureOut">
              <a:rPr lang="en-US" smtClean="0"/>
              <a:pPr/>
              <a:t>11/28/2016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8148918" y="268288"/>
            <a:ext cx="718073" cy="16459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914400"/>
            <a:ext cx="7388352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054132"/>
            <a:ext cx="3566160" cy="639762"/>
          </a:xfrm>
        </p:spPr>
        <p:txBody>
          <a:bodyPr anchor="b">
            <a:noAutofit/>
          </a:bodyPr>
          <a:lstStyle>
            <a:lvl1pPr marL="0" indent="0" algn="ctr">
              <a:spcBef>
                <a:spcPct val="0"/>
              </a:spcBef>
              <a:buNone/>
              <a:defRPr sz="20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689411"/>
            <a:ext cx="3566160" cy="343675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79391" y="2054132"/>
            <a:ext cx="3566160" cy="639762"/>
          </a:xfrm>
        </p:spPr>
        <p:txBody>
          <a:bodyPr anchor="b">
            <a:noAutofit/>
          </a:bodyPr>
          <a:lstStyle>
            <a:lvl1pPr marL="0" indent="0" algn="ctr">
              <a:spcBef>
                <a:spcPct val="0"/>
              </a:spcBef>
              <a:buNone/>
              <a:defRPr sz="20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79391" y="2689411"/>
            <a:ext cx="3566160" cy="343675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24CD3-204F-4468-8EE4-28A6668D006A}" type="datetimeFigureOut">
              <a:rPr lang="en-US" smtClean="0"/>
              <a:pPr/>
              <a:t>11/28/2016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ntent, Top and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148918" y="268288"/>
            <a:ext cx="718073" cy="16459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914400"/>
            <a:ext cx="7391401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199" y="2214562"/>
            <a:ext cx="7396163" cy="19202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24CD3-204F-4468-8EE4-28A6668D006A}" type="datetimeFigureOut">
              <a:rPr lang="en-US" smtClean="0"/>
              <a:pPr/>
              <a:t>11/28/2016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pPr/>
              <a:t>‹N°›</a:t>
            </a:fld>
            <a:endParaRPr lang="en-US"/>
          </a:p>
        </p:txBody>
      </p:sp>
      <p:sp>
        <p:nvSpPr>
          <p:cNvPr id="9" name="Content Placeholder 2"/>
          <p:cNvSpPr>
            <a:spLocks noGrp="1"/>
          </p:cNvSpPr>
          <p:nvPr>
            <p:ph sz="half" idx="13"/>
          </p:nvPr>
        </p:nvSpPr>
        <p:spPr>
          <a:xfrm>
            <a:off x="457199" y="4224973"/>
            <a:ext cx="7396163" cy="19202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199" y="914400"/>
            <a:ext cx="6508377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199" y="2209800"/>
            <a:ext cx="6508377" cy="39163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198659" y="6356350"/>
            <a:ext cx="1752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B1A24CD3-204F-4468-8EE4-28A6668D006A}" type="datetimeFigureOut">
              <a:rPr lang="en-US" smtClean="0"/>
              <a:pPr/>
              <a:t>11/28/2016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74812" y="6356350"/>
            <a:ext cx="6007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56494" y="361016"/>
            <a:ext cx="5065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200" b="1">
                <a:solidFill>
                  <a:schemeClr val="bg1"/>
                </a:solidFill>
              </a:defRPr>
            </a:lvl1pPr>
          </a:lstStyle>
          <a:p>
            <a:fld id="{57AF16DE-A0D5-4438-950F-5B1E159C2C28}" type="slidenum">
              <a:rPr lang="en-US" smtClean="0"/>
              <a:pPr/>
              <a:t>‹N°›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</p:sldLayoutIdLst>
  <p:txStyles>
    <p:titleStyle>
      <a:lvl1pPr algn="l" defTabSz="9144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spcBef>
          <a:spcPts val="1800"/>
        </a:spcBef>
        <a:buClr>
          <a:schemeClr val="accent1"/>
        </a:buClr>
        <a:buSzPct val="100000"/>
        <a:buFont typeface="Wingdings 2" pitchFamily="18" charset="2"/>
        <a:buChar char="¡"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spcBef>
          <a:spcPts val="600"/>
        </a:spcBef>
        <a:buClr>
          <a:schemeClr val="accent1">
            <a:lumMod val="50000"/>
          </a:schemeClr>
        </a:buClr>
        <a:buSzPct val="100000"/>
        <a:buFont typeface="Wingdings 2" pitchFamily="18" charset="2"/>
        <a:buChar char="¡"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spcBef>
          <a:spcPts val="600"/>
        </a:spcBef>
        <a:buClr>
          <a:schemeClr val="accent1"/>
        </a:buClr>
        <a:buSzPct val="100000"/>
        <a:buFont typeface="Wingdings 2" pitchFamily="18" charset="2"/>
        <a:buChar char="¡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spcBef>
          <a:spcPts val="600"/>
        </a:spcBef>
        <a:buClr>
          <a:schemeClr val="accent1">
            <a:lumMod val="50000"/>
          </a:schemeClr>
        </a:buClr>
        <a:buSzPct val="100000"/>
        <a:buFont typeface="Wingdings 2" pitchFamily="18" charset="2"/>
        <a:buChar char="¡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spcBef>
          <a:spcPts val="600"/>
        </a:spcBef>
        <a:buClr>
          <a:schemeClr val="accent1"/>
        </a:buClr>
        <a:buSzPct val="100000"/>
        <a:buFont typeface="Wingdings 2" pitchFamily="18" charset="2"/>
        <a:buChar char="¡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1377950" indent="-228600" algn="l" defTabSz="914400" rtl="0" eaLnBrk="1" latinLnBrk="0" hangingPunct="1">
        <a:spcBef>
          <a:spcPct val="20000"/>
        </a:spcBef>
        <a:buClr>
          <a:schemeClr val="accent1">
            <a:lumMod val="50000"/>
          </a:schemeClr>
        </a:buClr>
        <a:buFont typeface="Wingdings 2" pitchFamily="18" charset="2"/>
        <a:buChar char=""/>
        <a:defRPr lang="en-US" sz="1800" kern="1200" dirty="0" smtClean="0">
          <a:solidFill>
            <a:schemeClr val="tx2"/>
          </a:solidFill>
          <a:latin typeface="+mn-lt"/>
          <a:ea typeface="+mn-ea"/>
          <a:cs typeface="+mn-cs"/>
        </a:defRPr>
      </a:lvl6pPr>
      <a:lvl7pPr marL="1603375" indent="-228600" algn="l" defTabSz="914400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"/>
        <a:defRPr lang="en-US" sz="1800" kern="1200" dirty="0" smtClean="0">
          <a:solidFill>
            <a:schemeClr val="tx2"/>
          </a:solidFill>
          <a:latin typeface="+mn-lt"/>
          <a:ea typeface="+mn-ea"/>
          <a:cs typeface="+mn-cs"/>
        </a:defRPr>
      </a:lvl7pPr>
      <a:lvl8pPr marL="1830388" indent="-228600" algn="l" defTabSz="914400" rtl="0" eaLnBrk="1" latinLnBrk="0" hangingPunct="1">
        <a:spcBef>
          <a:spcPct val="20000"/>
        </a:spcBef>
        <a:buClr>
          <a:schemeClr val="accent1">
            <a:lumMod val="50000"/>
          </a:schemeClr>
        </a:buClr>
        <a:buFont typeface="Wingdings 2" pitchFamily="18" charset="2"/>
        <a:buChar char=""/>
        <a:defRPr lang="en-US" sz="1800" kern="1200" dirty="0" smtClean="0">
          <a:solidFill>
            <a:schemeClr val="tx2"/>
          </a:solidFill>
          <a:latin typeface="+mn-lt"/>
          <a:ea typeface="+mn-ea"/>
          <a:cs typeface="+mn-cs"/>
        </a:defRPr>
      </a:lvl8pPr>
      <a:lvl9pPr marL="2057400" indent="-228600" algn="l" defTabSz="914400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"/>
        <a:defRPr lang="en-US" sz="1800" kern="1200" dirty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media" Target="../media/media3.mp3"/><Relationship Id="rId3" Type="http://schemas.openxmlformats.org/officeDocument/2006/relationships/audio" Target="../media/media3.mp3"/><Relationship Id="rId7" Type="http://schemas.microsoft.com/office/2007/relationships/media" Target="../media/media2.mp3"/><Relationship Id="rId2" Type="http://schemas.openxmlformats.org/officeDocument/2006/relationships/audio" Target="../media/media2.mp3"/><Relationship Id="rId1" Type="http://schemas.openxmlformats.org/officeDocument/2006/relationships/audio" Target="../media/media1.mp3"/><Relationship Id="rId6" Type="http://schemas.openxmlformats.org/officeDocument/2006/relationships/image" Target="../media/image11.png"/><Relationship Id="rId5" Type="http://schemas.microsoft.com/office/2007/relationships/media" Target="../media/media1.mp3"/><Relationship Id="rId4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1757" y="4583071"/>
            <a:ext cx="7018877" cy="1048684"/>
          </a:xfrm>
        </p:spPr>
        <p:txBody>
          <a:bodyPr>
            <a:normAutofit/>
          </a:bodyPr>
          <a:lstStyle/>
          <a:p>
            <a:r>
              <a:rPr lang="en-GB" dirty="0" smtClean="0"/>
              <a:t>Christmas in Saint Lucia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36705549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8" y="465792"/>
            <a:ext cx="7388352" cy="1143000"/>
          </a:xfrm>
        </p:spPr>
        <p:txBody>
          <a:bodyPr/>
          <a:lstStyle/>
          <a:p>
            <a:r>
              <a:rPr lang="en-US" dirty="0"/>
              <a:t>Festival of Lights: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457198" y="1791876"/>
            <a:ext cx="4718199" cy="361495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000" dirty="0" smtClean="0">
                <a:solidFill>
                  <a:schemeClr val="accent5"/>
                </a:solidFill>
              </a:rPr>
              <a:t>The Festival of Lights is an annual celebration that marks the start of the Christmas season. Local residents and travellers make all sorts of lanterns in unique shapes and a variety of </a:t>
            </a:r>
            <a:r>
              <a:rPr lang="en-US" sz="3000" dirty="0" err="1" smtClean="0">
                <a:solidFill>
                  <a:schemeClr val="accent5"/>
                </a:solidFill>
              </a:rPr>
              <a:t>colours</a:t>
            </a:r>
            <a:r>
              <a:rPr lang="en-US" sz="3000" dirty="0" smtClean="0">
                <a:solidFill>
                  <a:schemeClr val="accent5"/>
                </a:solidFill>
              </a:rPr>
              <a:t> and put them on display.</a:t>
            </a:r>
            <a:endParaRPr lang="en-GB" sz="3000" dirty="0">
              <a:solidFill>
                <a:schemeClr val="accent5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>
          <a:xfrm>
            <a:off x="5316049" y="5843776"/>
            <a:ext cx="3566160" cy="639762"/>
          </a:xfrm>
        </p:spPr>
        <p:txBody>
          <a:bodyPr/>
          <a:lstStyle/>
          <a:p>
            <a:r>
              <a:rPr lang="en-US" b="0" dirty="0"/>
              <a:t>“Transportation – Modern by man” by </a:t>
            </a:r>
            <a:r>
              <a:rPr lang="en-US" b="0" dirty="0" err="1"/>
              <a:t>Ciceron</a:t>
            </a:r>
            <a:r>
              <a:rPr lang="en-US" b="0" dirty="0"/>
              <a:t> RC Combined</a:t>
            </a:r>
            <a:endParaRPr lang="en-GB" b="0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rcRect t="5913" b="5913"/>
          <a:stretch>
            <a:fillRect/>
          </a:stretch>
        </p:blipFill>
        <p:spPr>
          <a:xfrm>
            <a:off x="5344513" y="1997511"/>
            <a:ext cx="3537696" cy="3409319"/>
          </a:xfrm>
        </p:spPr>
      </p:pic>
    </p:spTree>
    <p:extLst>
      <p:ext uri="{BB962C8B-B14F-4D97-AF65-F5344CB8AC3E}">
        <p14:creationId xmlns:p14="http://schemas.microsoft.com/office/powerpoint/2010/main" xmlns="" val="867053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alphaModFix amt="60000"/>
          </a:blip>
          <a:srcRect l="11097" r="11097"/>
          <a:stretch>
            <a:fillRect/>
          </a:stretch>
        </p:blipFill>
        <p:spPr>
          <a:xfrm>
            <a:off x="5426445" y="2639526"/>
            <a:ext cx="3566160" cy="3436751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383863"/>
            <a:ext cx="7388352" cy="1143000"/>
          </a:xfrm>
        </p:spPr>
        <p:txBody>
          <a:bodyPr/>
          <a:lstStyle/>
          <a:p>
            <a:r>
              <a:rPr lang="en-US" dirty="0"/>
              <a:t>Local Traditions: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2899" y="2171076"/>
            <a:ext cx="7722652" cy="372769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000" dirty="0" smtClean="0">
                <a:solidFill>
                  <a:srgbClr val="528A02"/>
                </a:solidFill>
              </a:rPr>
              <a:t>‘Bamboo Bursting’ is a local </a:t>
            </a:r>
            <a:r>
              <a:rPr lang="en-US" sz="3000" dirty="0">
                <a:solidFill>
                  <a:srgbClr val="528A02"/>
                </a:solidFill>
              </a:rPr>
              <a:t>tradition in </a:t>
            </a:r>
            <a:r>
              <a:rPr lang="en-US" sz="3000" dirty="0" smtClean="0">
                <a:solidFill>
                  <a:srgbClr val="528A02"/>
                </a:solidFill>
              </a:rPr>
              <a:t>Saint Lucia. Bamboo </a:t>
            </a:r>
            <a:r>
              <a:rPr lang="en-US" sz="3000" dirty="0">
                <a:solidFill>
                  <a:srgbClr val="528A02"/>
                </a:solidFill>
              </a:rPr>
              <a:t>gets snapped in the night as a way to </a:t>
            </a:r>
            <a:r>
              <a:rPr lang="en-US" sz="3000" dirty="0" err="1" smtClean="0">
                <a:solidFill>
                  <a:srgbClr val="528A02"/>
                </a:solidFill>
              </a:rPr>
              <a:t>symbolise</a:t>
            </a:r>
            <a:r>
              <a:rPr lang="en-US" sz="3000" dirty="0" smtClean="0">
                <a:solidFill>
                  <a:srgbClr val="528A02"/>
                </a:solidFill>
              </a:rPr>
              <a:t> </a:t>
            </a:r>
            <a:r>
              <a:rPr lang="en-US" sz="3000" dirty="0">
                <a:solidFill>
                  <a:srgbClr val="528A02"/>
                </a:solidFill>
              </a:rPr>
              <a:t>the coming holiday. </a:t>
            </a:r>
            <a:endParaRPr lang="en-US" sz="3000" dirty="0" smtClean="0">
              <a:solidFill>
                <a:srgbClr val="528A02"/>
              </a:solidFill>
            </a:endParaRPr>
          </a:p>
          <a:p>
            <a:pPr marL="0" indent="0">
              <a:buNone/>
            </a:pPr>
            <a:r>
              <a:rPr lang="en-US" sz="3000" dirty="0" smtClean="0">
                <a:solidFill>
                  <a:srgbClr val="528A02"/>
                </a:solidFill>
              </a:rPr>
              <a:t>On </a:t>
            </a:r>
            <a:r>
              <a:rPr lang="en-US" sz="3000" dirty="0">
                <a:solidFill>
                  <a:srgbClr val="528A02"/>
                </a:solidFill>
              </a:rPr>
              <a:t>Christmas Eve, many residents attend a Christmas service at church and then end the night at parties with friends and family. </a:t>
            </a:r>
            <a:endParaRPr lang="en-GB" sz="3000" dirty="0">
              <a:solidFill>
                <a:srgbClr val="528A0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867781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313600"/>
            <a:ext cx="7388352" cy="1143000"/>
          </a:xfrm>
        </p:spPr>
        <p:txBody>
          <a:bodyPr/>
          <a:lstStyle/>
          <a:p>
            <a:r>
              <a:rPr lang="en-US" dirty="0"/>
              <a:t>Specialty Christmas Foods: 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29181" y="2180292"/>
            <a:ext cx="8814819" cy="334590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800" dirty="0" smtClean="0">
                <a:solidFill>
                  <a:srgbClr val="528A02"/>
                </a:solidFill>
              </a:rPr>
              <a:t>A </a:t>
            </a:r>
            <a:r>
              <a:rPr lang="en-US" sz="2800" dirty="0">
                <a:solidFill>
                  <a:srgbClr val="528A02"/>
                </a:solidFill>
              </a:rPr>
              <a:t>typical Christmas meal in St. </a:t>
            </a:r>
            <a:r>
              <a:rPr lang="en-US" sz="2800" dirty="0" smtClean="0">
                <a:solidFill>
                  <a:srgbClr val="528A02"/>
                </a:solidFill>
              </a:rPr>
              <a:t>Lucia might </a:t>
            </a:r>
            <a:r>
              <a:rPr lang="en-US" sz="2800" dirty="0">
                <a:solidFill>
                  <a:srgbClr val="528A02"/>
                </a:solidFill>
              </a:rPr>
              <a:t>include a roasted </a:t>
            </a:r>
            <a:r>
              <a:rPr lang="en-US" sz="2800" dirty="0" smtClean="0">
                <a:solidFill>
                  <a:srgbClr val="528A02"/>
                </a:solidFill>
              </a:rPr>
              <a:t>ham </a:t>
            </a:r>
            <a:r>
              <a:rPr lang="en-US" sz="2800" dirty="0">
                <a:solidFill>
                  <a:srgbClr val="528A02"/>
                </a:solidFill>
              </a:rPr>
              <a:t>or turkey, lots of </a:t>
            </a:r>
            <a:r>
              <a:rPr lang="en-US" sz="2800" dirty="0" smtClean="0">
                <a:solidFill>
                  <a:srgbClr val="528A02"/>
                </a:solidFill>
              </a:rPr>
              <a:t>ground provisions and </a:t>
            </a:r>
            <a:r>
              <a:rPr lang="en-US" sz="2800" dirty="0">
                <a:solidFill>
                  <a:srgbClr val="528A02"/>
                </a:solidFill>
              </a:rPr>
              <a:t>a refreshing ginger beer to drink. For dessert, the local specialty is </a:t>
            </a:r>
            <a:r>
              <a:rPr lang="en-US" sz="2800" dirty="0" smtClean="0">
                <a:solidFill>
                  <a:srgbClr val="528A02"/>
                </a:solidFill>
              </a:rPr>
              <a:t>fruitcake. The </a:t>
            </a:r>
            <a:r>
              <a:rPr lang="en-US" sz="2800" dirty="0">
                <a:solidFill>
                  <a:srgbClr val="528A02"/>
                </a:solidFill>
              </a:rPr>
              <a:t>fruits </a:t>
            </a:r>
            <a:r>
              <a:rPr lang="en-US" sz="2800" dirty="0" smtClean="0">
                <a:solidFill>
                  <a:srgbClr val="528A02"/>
                </a:solidFill>
              </a:rPr>
              <a:t>are typically </a:t>
            </a:r>
            <a:r>
              <a:rPr lang="en-US" sz="2800" dirty="0">
                <a:solidFill>
                  <a:srgbClr val="528A02"/>
                </a:solidFill>
              </a:rPr>
              <a:t>soaked in a local red </a:t>
            </a:r>
            <a:r>
              <a:rPr lang="en-US" sz="2800" dirty="0" smtClean="0">
                <a:solidFill>
                  <a:srgbClr val="528A02"/>
                </a:solidFill>
              </a:rPr>
              <a:t>wine</a:t>
            </a:r>
            <a:r>
              <a:rPr lang="en-GB" sz="2800" dirty="0" smtClean="0">
                <a:solidFill>
                  <a:srgbClr val="528A02"/>
                </a:solidFill>
              </a:rPr>
              <a:t> </a:t>
            </a:r>
            <a:r>
              <a:rPr lang="en-US" sz="2800" dirty="0" smtClean="0">
                <a:solidFill>
                  <a:srgbClr val="528A02"/>
                </a:solidFill>
              </a:rPr>
              <a:t>for </a:t>
            </a:r>
            <a:r>
              <a:rPr lang="en-US" sz="2800" dirty="0">
                <a:solidFill>
                  <a:srgbClr val="528A02"/>
                </a:solidFill>
              </a:rPr>
              <a:t>more than three months to develop a spicy and rich </a:t>
            </a:r>
            <a:r>
              <a:rPr lang="en-US" sz="2800" dirty="0" smtClean="0">
                <a:solidFill>
                  <a:srgbClr val="528A02"/>
                </a:solidFill>
              </a:rPr>
              <a:t>flavor. </a:t>
            </a:r>
            <a:endParaRPr lang="en-GB" sz="2800" dirty="0">
              <a:solidFill>
                <a:srgbClr val="528A0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349002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0099" y="879840"/>
            <a:ext cx="3566160" cy="639762"/>
          </a:xfrm>
        </p:spPr>
        <p:txBody>
          <a:bodyPr/>
          <a:lstStyle/>
          <a:p>
            <a:r>
              <a:rPr lang="en-GB" dirty="0" smtClean="0"/>
              <a:t>Christmas Ham</a:t>
            </a:r>
            <a:endParaRPr lang="en-GB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rcRect l="11097" r="11097"/>
          <a:stretch>
            <a:fillRect/>
          </a:stretch>
        </p:blipFill>
        <p:spPr>
          <a:xfrm>
            <a:off x="580099" y="1519602"/>
            <a:ext cx="3566160" cy="3436751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21195" y="2054132"/>
            <a:ext cx="3566160" cy="639762"/>
          </a:xfrm>
        </p:spPr>
        <p:txBody>
          <a:bodyPr/>
          <a:lstStyle/>
          <a:p>
            <a:r>
              <a:rPr lang="en-GB" dirty="0" smtClean="0"/>
              <a:t>Christmas Turkey</a:t>
            </a:r>
            <a:endParaRPr lang="en-GB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rcRect l="16423" r="16423"/>
          <a:stretch>
            <a:fillRect/>
          </a:stretch>
        </p:blipFill>
        <p:spPr>
          <a:xfrm>
            <a:off x="4921195" y="2693894"/>
            <a:ext cx="3566160" cy="3436751"/>
          </a:xfrm>
        </p:spPr>
      </p:pic>
    </p:spTree>
    <p:extLst>
      <p:ext uri="{BB962C8B-B14F-4D97-AF65-F5344CB8AC3E}">
        <p14:creationId xmlns:p14="http://schemas.microsoft.com/office/powerpoint/2010/main" xmlns="" val="21736137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62968"/>
            <a:ext cx="3566160" cy="639762"/>
          </a:xfrm>
        </p:spPr>
        <p:txBody>
          <a:bodyPr/>
          <a:lstStyle/>
          <a:p>
            <a:r>
              <a:rPr lang="en-GB" dirty="0" smtClean="0"/>
              <a:t>Ginger beer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79391" y="524822"/>
            <a:ext cx="3566160" cy="639762"/>
          </a:xfrm>
        </p:spPr>
        <p:txBody>
          <a:bodyPr/>
          <a:lstStyle/>
          <a:p>
            <a:r>
              <a:rPr lang="en-GB" dirty="0" smtClean="0"/>
              <a:t>Eggnog</a:t>
            </a:r>
            <a:endParaRPr lang="en-GB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rcRect l="11125" r="11125"/>
          <a:stretch>
            <a:fillRect/>
          </a:stretch>
        </p:blipFill>
        <p:spPr/>
      </p:pic>
      <p:pic>
        <p:nvPicPr>
          <p:cNvPr id="11" name="Content Placeholder 6"/>
          <p:cNvPicPr>
            <a:picLocks noChangeAspect="1"/>
          </p:cNvPicPr>
          <p:nvPr/>
        </p:nvPicPr>
        <p:blipFill rotWithShape="1">
          <a:blip r:embed="rId3" cstate="print"/>
          <a:srcRect l="-8753" t="271" r="-5508" b="-139"/>
          <a:stretch/>
        </p:blipFill>
        <p:spPr>
          <a:xfrm>
            <a:off x="4279391" y="1310300"/>
            <a:ext cx="3565525" cy="3436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350224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634058"/>
            <a:ext cx="3566160" cy="639762"/>
          </a:xfrm>
        </p:spPr>
        <p:txBody>
          <a:bodyPr/>
          <a:lstStyle/>
          <a:p>
            <a:r>
              <a:rPr lang="en-GB" dirty="0" smtClean="0"/>
              <a:t>Cow Heel Soup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GB" dirty="0" smtClean="0"/>
              <a:t>Ground Provisions</a:t>
            </a:r>
            <a:endParaRPr lang="en-GB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quarter" idx="4"/>
          </p:nvPr>
        </p:nvPicPr>
        <p:blipFill rotWithShape="1">
          <a:blip r:embed="rId2" cstate="print"/>
          <a:srcRect l="32145" t="-130" r="6157" b="130"/>
          <a:stretch/>
        </p:blipFill>
        <p:spPr/>
      </p:pic>
      <p:pic>
        <p:nvPicPr>
          <p:cNvPr id="7" name="Content Placeholder 9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rcRect l="14166" r="14166"/>
          <a:stretch>
            <a:fillRect/>
          </a:stretch>
        </p:blipFill>
        <p:spPr>
          <a:xfrm>
            <a:off x="457200" y="1474156"/>
            <a:ext cx="3566160" cy="3436751"/>
          </a:xfrm>
        </p:spPr>
      </p:pic>
    </p:spTree>
    <p:extLst>
      <p:ext uri="{BB962C8B-B14F-4D97-AF65-F5344CB8AC3E}">
        <p14:creationId xmlns:p14="http://schemas.microsoft.com/office/powerpoint/2010/main" xmlns="" val="21101676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6565" y="587268"/>
            <a:ext cx="3566160" cy="639762"/>
          </a:xfrm>
        </p:spPr>
        <p:txBody>
          <a:bodyPr/>
          <a:lstStyle/>
          <a:p>
            <a:r>
              <a:rPr lang="en-GB" dirty="0" smtClean="0"/>
              <a:t>Fruitcake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GB" dirty="0" smtClean="0"/>
              <a:t>Sorrel</a:t>
            </a:r>
            <a:endParaRPr lang="en-GB" dirty="0"/>
          </a:p>
        </p:txBody>
      </p:sp>
      <p:pic>
        <p:nvPicPr>
          <p:cNvPr id="9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rcRect l="11097" r="11097"/>
          <a:stretch>
            <a:fillRect/>
          </a:stretch>
        </p:blipFill>
        <p:spPr>
          <a:xfrm>
            <a:off x="293335" y="1446846"/>
            <a:ext cx="3566160" cy="3436751"/>
          </a:xfrm>
        </p:spPr>
      </p:pic>
      <p:pic>
        <p:nvPicPr>
          <p:cNvPr id="12" name="Content Placeholder 11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rcRect l="11097" r="1109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xmlns="" val="1085404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218018"/>
            <a:ext cx="7388352" cy="1143000"/>
          </a:xfrm>
        </p:spPr>
        <p:txBody>
          <a:bodyPr/>
          <a:lstStyle/>
          <a:p>
            <a:r>
              <a:rPr lang="en-GB" dirty="0" smtClean="0"/>
              <a:t>Music: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‘Poinsettia </a:t>
            </a:r>
            <a:r>
              <a:rPr lang="it-IT" dirty="0" err="1" smtClean="0"/>
              <a:t>Blossom</a:t>
            </a:r>
            <a:r>
              <a:rPr lang="it-IT" dirty="0" smtClean="0"/>
              <a:t>’ </a:t>
            </a:r>
            <a:r>
              <a:rPr lang="it-IT" dirty="0" err="1" smtClean="0"/>
              <a:t>performed</a:t>
            </a:r>
            <a:r>
              <a:rPr lang="it-IT" dirty="0" smtClean="0"/>
              <a:t> by </a:t>
            </a:r>
            <a:r>
              <a:rPr lang="it-IT" dirty="0" err="1" smtClean="0"/>
              <a:t>Tru</a:t>
            </a:r>
            <a:r>
              <a:rPr lang="it-IT" dirty="0" smtClean="0"/>
              <a:t> </a:t>
            </a:r>
            <a:r>
              <a:rPr lang="it-IT" dirty="0" err="1"/>
              <a:t>Tones</a:t>
            </a:r>
            <a:r>
              <a:rPr lang="it-IT" dirty="0"/>
              <a:t> &amp; Emerson </a:t>
            </a:r>
            <a:r>
              <a:rPr lang="it-IT" dirty="0" smtClean="0"/>
              <a:t>Nurse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199" y="2689411"/>
            <a:ext cx="3566160" cy="3436751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>
                <a:solidFill>
                  <a:srgbClr val="528A02"/>
                </a:solidFill>
              </a:rPr>
              <a:t>"Poinsettia Blossoms" is a song </a:t>
            </a:r>
            <a:r>
              <a:rPr lang="en-US" dirty="0" smtClean="0">
                <a:solidFill>
                  <a:srgbClr val="528A02"/>
                </a:solidFill>
              </a:rPr>
              <a:t>written by Charles </a:t>
            </a:r>
            <a:r>
              <a:rPr lang="en-US" dirty="0">
                <a:solidFill>
                  <a:srgbClr val="528A02"/>
                </a:solidFill>
              </a:rPr>
              <a:t>Cadet about a love lost </a:t>
            </a:r>
            <a:r>
              <a:rPr lang="en-US" dirty="0" smtClean="0">
                <a:solidFill>
                  <a:srgbClr val="528A02"/>
                </a:solidFill>
              </a:rPr>
              <a:t>at </a:t>
            </a:r>
            <a:r>
              <a:rPr lang="en-US" dirty="0">
                <a:solidFill>
                  <a:srgbClr val="528A02"/>
                </a:solidFill>
              </a:rPr>
              <a:t>Christmas. It has become a St. Lucian Christmas </a:t>
            </a:r>
            <a:r>
              <a:rPr lang="en-US" dirty="0" smtClean="0">
                <a:solidFill>
                  <a:srgbClr val="528A02"/>
                </a:solidFill>
              </a:rPr>
              <a:t>classic.</a:t>
            </a:r>
            <a:endParaRPr lang="en-GB" dirty="0">
              <a:solidFill>
                <a:srgbClr val="528A02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79391" y="1952724"/>
            <a:ext cx="3566160" cy="639762"/>
          </a:xfrm>
        </p:spPr>
        <p:txBody>
          <a:bodyPr/>
          <a:lstStyle/>
          <a:p>
            <a:r>
              <a:rPr lang="en-US" dirty="0" smtClean="0"/>
              <a:t>‘Merry Christmas, Saint Lucian Style’ performed by</a:t>
            </a:r>
            <a:endParaRPr lang="en-GB" dirty="0"/>
          </a:p>
          <a:p>
            <a:r>
              <a:rPr lang="en-US" dirty="0" smtClean="0"/>
              <a:t>Pele</a:t>
            </a:r>
            <a:endParaRPr lang="en-GB" dirty="0"/>
          </a:p>
        </p:txBody>
      </p:sp>
      <p:pic>
        <p:nvPicPr>
          <p:cNvPr id="8" name="Poinsettia Blossom - Tru Tones &amp; Emerson Nurse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697127" y="4442673"/>
            <a:ext cx="812800" cy="812800"/>
          </a:xfrm>
          <a:prstGeom prst="rect">
            <a:avLst/>
          </a:prstGeom>
        </p:spPr>
      </p:pic>
      <p:pic>
        <p:nvPicPr>
          <p:cNvPr id="9" name="Pele - Merry Christmas.wmv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xmlns="" r:embed="rId7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5702933" y="2693894"/>
            <a:ext cx="812800" cy="812800"/>
          </a:xfrm>
          <a:prstGeom prst="rect">
            <a:avLst/>
          </a:prstGeom>
        </p:spPr>
      </p:pic>
      <p:sp>
        <p:nvSpPr>
          <p:cNvPr id="10" name="Text Placeholder 4"/>
          <p:cNvSpPr txBox="1">
            <a:spLocks/>
          </p:cNvSpPr>
          <p:nvPr/>
        </p:nvSpPr>
        <p:spPr>
          <a:xfrm>
            <a:off x="4554688" y="4122792"/>
            <a:ext cx="4007249" cy="63976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ctr" defTabSz="914400" rtl="0" eaLnBrk="1" latinLnBrk="0" hangingPunct="1">
              <a:spcBef>
                <a:spcPct val="0"/>
              </a:spcBef>
              <a:buClr>
                <a:schemeClr val="accent1"/>
              </a:buClr>
              <a:buSzPct val="100000"/>
              <a:buFont typeface="Wingdings 2" pitchFamily="18" charset="2"/>
              <a:buNone/>
              <a:defRPr sz="20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SzPct val="100000"/>
              <a:buFont typeface="Wingdings 2" pitchFamily="18" charset="2"/>
              <a:buNone/>
              <a:defRPr sz="20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100000"/>
              <a:buFont typeface="Wingdings 2" pitchFamily="18" charset="2"/>
              <a:buNone/>
              <a:defRPr sz="18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SzPct val="100000"/>
              <a:buFont typeface="Wingdings 2" pitchFamily="18" charset="2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100000"/>
              <a:buFont typeface="Wingdings 2" pitchFamily="18" charset="2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None/>
              <a:defRPr lang="en-US"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None/>
              <a:defRPr lang="en-US"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None/>
              <a:defRPr lang="en-US"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None/>
              <a:defRPr lang="en-US"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dirty="0" smtClean="0"/>
              <a:t>‘</a:t>
            </a:r>
            <a:r>
              <a:rPr lang="tr-TR" dirty="0" err="1" smtClean="0"/>
              <a:t>Twadisyon</a:t>
            </a:r>
            <a:r>
              <a:rPr lang="tr-TR" dirty="0" smtClean="0"/>
              <a:t> Noel</a:t>
            </a:r>
            <a:r>
              <a:rPr lang="en-US" dirty="0" smtClean="0"/>
              <a:t>’ performed by</a:t>
            </a:r>
            <a:endParaRPr lang="en-GB" dirty="0"/>
          </a:p>
          <a:p>
            <a:r>
              <a:rPr lang="en-US" dirty="0" smtClean="0"/>
              <a:t>Pele</a:t>
            </a:r>
            <a:endParaRPr lang="en-GB" dirty="0"/>
          </a:p>
        </p:txBody>
      </p:sp>
      <p:pic>
        <p:nvPicPr>
          <p:cNvPr id="11" name="Pele - Our Tradition aka  Twadisyon Nou.wmv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xmlns="" r:embed="rId8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5783462" y="498561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66277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64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0563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5213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Plaza">
  <a:themeElements>
    <a:clrScheme name="Spectrum">
      <a:dk1>
        <a:sysClr val="windowText" lastClr="000000"/>
      </a:dk1>
      <a:lt1>
        <a:sysClr val="window" lastClr="FFFFFF"/>
      </a:lt1>
      <a:dk2>
        <a:srgbClr val="252731"/>
      </a:dk2>
      <a:lt2>
        <a:srgbClr val="EAE7E4"/>
      </a:lt2>
      <a:accent1>
        <a:srgbClr val="990000"/>
      </a:accent1>
      <a:accent2>
        <a:srgbClr val="FF6600"/>
      </a:accent2>
      <a:accent3>
        <a:srgbClr val="FFBA00"/>
      </a:accent3>
      <a:accent4>
        <a:srgbClr val="99CC00"/>
      </a:accent4>
      <a:accent5>
        <a:srgbClr val="528A02"/>
      </a:accent5>
      <a:accent6>
        <a:srgbClr val="333333"/>
      </a:accent6>
      <a:hlink>
        <a:srgbClr val="660000"/>
      </a:hlink>
      <a:folHlink>
        <a:srgbClr val="CC3300"/>
      </a:folHlink>
    </a:clrScheme>
    <a:fontScheme name="Plaza">
      <a:majorFont>
        <a:latin typeface="Century Gothic"/>
        <a:ea typeface=""/>
        <a:cs typeface=""/>
        <a:font script="Jpan" typeface="メイリオ"/>
      </a:majorFont>
      <a:minorFont>
        <a:latin typeface="Century Gothic"/>
        <a:ea typeface=""/>
        <a:cs typeface=""/>
        <a:font script="Jpan" typeface="メイリオ"/>
      </a:minorFont>
    </a:fontScheme>
    <a:fmtScheme name="Plaza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60000"/>
                <a:satMod val="135000"/>
              </a:schemeClr>
            </a:gs>
            <a:gs pos="100000">
              <a:schemeClr val="phClr">
                <a:tint val="100000"/>
                <a:shade val="100000"/>
                <a:satMod val="13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70000"/>
                <a:satMod val="120000"/>
              </a:schemeClr>
            </a:gs>
            <a:gs pos="35000">
              <a:schemeClr val="phClr">
                <a:shade val="100000"/>
                <a:satMod val="150000"/>
              </a:schemeClr>
            </a:gs>
            <a:gs pos="70000">
              <a:schemeClr val="phClr">
                <a:tint val="100000"/>
                <a:shade val="100000"/>
                <a:satMod val="200000"/>
                <a:greenMod val="100000"/>
              </a:schemeClr>
            </a:gs>
            <a:gs pos="100000">
              <a:schemeClr val="phClr">
                <a:tint val="100000"/>
                <a:shade val="100000"/>
                <a:satMod val="250000"/>
                <a:greenMod val="100000"/>
              </a:schemeClr>
            </a:gs>
          </a:gsLst>
          <a:lin ang="16200000" scaled="1"/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190500" dist="63500" dir="5400000">
              <a:srgbClr val="FFFFFF">
                <a:alpha val="65000"/>
              </a:srgbClr>
            </a:innerShdw>
          </a:effectLst>
          <a:scene3d>
            <a:camera prst="orthographicFront">
              <a:rot lat="0" lon="0" rev="0"/>
            </a:camera>
            <a:lightRig rig="twoPt" dir="r">
              <a:rot lat="0" lon="0" rev="6000000"/>
            </a:lightRig>
          </a:scene3d>
          <a:sp3d prstMaterial="matte">
            <a:bevelT w="0" h="0" prst="relaxedInset"/>
          </a:sp3d>
        </a:effectStyle>
        <a:effectStyle>
          <a:effectLst>
            <a:innerShdw blurRad="50800" dist="25400" dir="13500000">
              <a:srgbClr val="FFFFFF">
                <a:alpha val="75000"/>
              </a:srgbClr>
            </a:innerShdw>
            <a:outerShdw blurRad="88900" dist="38100" dir="6600000" sx="101000" sy="101000" rotWithShape="0">
              <a:srgbClr val="000000">
                <a:alpha val="50000"/>
              </a:srgbClr>
            </a:outerShdw>
          </a:effectLst>
          <a:scene3d>
            <a:camera prst="perspectiveFront" fov="3000000"/>
            <a:lightRig rig="morning" dir="tl">
              <a:rot lat="0" lon="0" rev="1800000"/>
            </a:lightRig>
          </a:scene3d>
          <a:sp3d contourW="38100" prstMaterial="softEdge">
            <a:bevelT w="25400" h="38100"/>
            <a:contourClr>
              <a:schemeClr val="phClr">
                <a:tint val="6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Plaza.thmx</Template>
  <TotalTime>96</TotalTime>
  <Words>284</Words>
  <Application>Microsoft Office PowerPoint</Application>
  <PresentationFormat>Affichage à l'écran (4:3)</PresentationFormat>
  <Paragraphs>31</Paragraphs>
  <Slides>9</Slides>
  <Notes>3</Notes>
  <HiddenSlides>0</HiddenSlides>
  <MMClips>3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9</vt:i4>
      </vt:variant>
    </vt:vector>
  </HeadingPairs>
  <TitlesOfParts>
    <vt:vector size="10" baseType="lpstr">
      <vt:lpstr>Plaza</vt:lpstr>
      <vt:lpstr>Christmas in Saint Lucia</vt:lpstr>
      <vt:lpstr>Festival of Lights: </vt:lpstr>
      <vt:lpstr>Local Traditions:</vt:lpstr>
      <vt:lpstr>Specialty Christmas Foods: </vt:lpstr>
      <vt:lpstr>Diapositive 5</vt:lpstr>
      <vt:lpstr>Diapositive 6</vt:lpstr>
      <vt:lpstr>Diapositive 7</vt:lpstr>
      <vt:lpstr>Diapositive 8</vt:lpstr>
      <vt:lpstr>Music: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Christmas in Saint Lucia</dc:title>
  <dc:creator>Melanie Jacob</dc:creator>
  <cp:lastModifiedBy>Raichi</cp:lastModifiedBy>
  <cp:revision>12</cp:revision>
  <dcterms:created xsi:type="dcterms:W3CDTF">2015-12-07T18:08:41Z</dcterms:created>
  <dcterms:modified xsi:type="dcterms:W3CDTF">2016-11-29T03:12:40Z</dcterms:modified>
</cp:coreProperties>
</file>