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1" r:id="rId5"/>
    <p:sldId id="262" r:id="rId6"/>
    <p:sldId id="260" r:id="rId7"/>
    <p:sldId id="258" r:id="rId8"/>
    <p:sldId id="263" r:id="rId9"/>
    <p:sldId id="264" r:id="rId10"/>
    <p:sldId id="265" r:id="rId11"/>
    <p:sldId id="266" r:id="rId12"/>
    <p:sldId id="25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3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13227"/>
            <a:ext cx="9144000" cy="62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9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8471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capital of </a:t>
            </a:r>
            <a:r>
              <a:rPr lang="en-GB" sz="3200" dirty="0" smtClean="0">
                <a:solidFill>
                  <a:srgbClr val="008000"/>
                </a:solidFill>
              </a:rPr>
              <a:t>St. Vincent &amp; the Grenadines </a:t>
            </a:r>
            <a:r>
              <a:rPr lang="en-GB" sz="3200" dirty="0" smtClean="0"/>
              <a:t>is </a:t>
            </a:r>
            <a:r>
              <a:rPr lang="en-GB" sz="3200" dirty="0" smtClean="0">
                <a:solidFill>
                  <a:srgbClr val="008000"/>
                </a:solidFill>
              </a:rPr>
              <a:t>Kingstown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52339"/>
          <a:stretch/>
        </p:blipFill>
        <p:spPr>
          <a:xfrm>
            <a:off x="2713789" y="344978"/>
            <a:ext cx="3397708" cy="53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8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847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Grenada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St. George’s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04713"/>
            <a:ext cx="7924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1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5902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capital of </a:t>
            </a:r>
            <a:r>
              <a:rPr lang="en-GB" sz="3200" dirty="0" smtClean="0">
                <a:solidFill>
                  <a:srgbClr val="008000"/>
                </a:solidFill>
              </a:rPr>
              <a:t>Trinidad &amp; Tobago </a:t>
            </a:r>
            <a:r>
              <a:rPr lang="en-GB" sz="3200" dirty="0" smtClean="0"/>
              <a:t>is </a:t>
            </a:r>
            <a:r>
              <a:rPr lang="en-GB" sz="3200" dirty="0" smtClean="0">
                <a:solidFill>
                  <a:srgbClr val="008000"/>
                </a:solidFill>
              </a:rPr>
              <a:t>Port of Spain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653" y="388192"/>
            <a:ext cx="5852695" cy="55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2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32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Guyana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Georgetown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2301" y="0"/>
            <a:ext cx="4698332" cy="60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0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078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Belize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Belmopan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9569" y="413100"/>
            <a:ext cx="3884863" cy="559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8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1685"/>
            <a:ext cx="9144000" cy="43848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008000"/>
                </a:solidFill>
              </a:rPr>
              <a:t>All of these Caribbean nations form part of the West Indies!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008000"/>
                </a:solidFill>
              </a:rPr>
              <a:t>They are Anglophone countries.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8000"/>
                </a:solidFill>
              </a:rPr>
              <a:t>Dominica, Saint Lucia, </a:t>
            </a:r>
            <a:r>
              <a:rPr lang="en-US" sz="3200" dirty="0">
                <a:solidFill>
                  <a:srgbClr val="008000"/>
                </a:solidFill>
              </a:rPr>
              <a:t>Saint Vincent </a:t>
            </a:r>
            <a:r>
              <a:rPr lang="en-US" sz="3200" dirty="0" smtClean="0">
                <a:solidFill>
                  <a:srgbClr val="008000"/>
                </a:solidFill>
              </a:rPr>
              <a:t>&amp; </a:t>
            </a:r>
            <a:r>
              <a:rPr lang="en-US" sz="3200" dirty="0">
                <a:solidFill>
                  <a:srgbClr val="008000"/>
                </a:solidFill>
              </a:rPr>
              <a:t>the </a:t>
            </a:r>
            <a:r>
              <a:rPr lang="en-US" sz="3200" dirty="0" smtClean="0">
                <a:solidFill>
                  <a:srgbClr val="008000"/>
                </a:solidFill>
              </a:rPr>
              <a:t>Grenadines, Grenada, Barbados and </a:t>
            </a:r>
            <a:r>
              <a:rPr lang="en-US" sz="3200" dirty="0">
                <a:solidFill>
                  <a:srgbClr val="008000"/>
                </a:solidFill>
              </a:rPr>
              <a:t>Trinidad </a:t>
            </a:r>
            <a:r>
              <a:rPr lang="en-US" sz="3200" dirty="0" smtClean="0">
                <a:solidFill>
                  <a:srgbClr val="008000"/>
                </a:solidFill>
              </a:rPr>
              <a:t>&amp; Tobago form part of the </a:t>
            </a:r>
            <a:r>
              <a:rPr lang="en-US" sz="3200" dirty="0">
                <a:solidFill>
                  <a:srgbClr val="008000"/>
                </a:solidFill>
              </a:rPr>
              <a:t>Windward </a:t>
            </a:r>
            <a:r>
              <a:rPr lang="en-US" sz="3200" dirty="0" smtClean="0">
                <a:solidFill>
                  <a:srgbClr val="008000"/>
                </a:solidFill>
              </a:rPr>
              <a:t>Islands.</a:t>
            </a:r>
            <a:endParaRPr lang="en-GB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0191"/>
            <a:ext cx="9144000" cy="422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847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Jamaica</a:t>
            </a:r>
            <a:r>
              <a:rPr lang="en-GB" sz="3600" dirty="0" smtClean="0"/>
              <a:t> is </a:t>
            </a:r>
            <a:r>
              <a:rPr lang="en-GB" sz="3600" dirty="0" smtClean="0">
                <a:solidFill>
                  <a:srgbClr val="008000"/>
                </a:solidFill>
              </a:rPr>
              <a:t>Kingston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2089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078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Anguilla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The Valley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486666"/>
            <a:ext cx="698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8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847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St. Kitts &amp; Nevis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Basseterre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281" y="452349"/>
            <a:ext cx="5969439" cy="5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700" y="518209"/>
            <a:ext cx="6950601" cy="5193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2070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capital of </a:t>
            </a:r>
            <a:r>
              <a:rPr lang="en-GB" sz="3200" dirty="0" smtClean="0">
                <a:solidFill>
                  <a:srgbClr val="008000"/>
                </a:solidFill>
              </a:rPr>
              <a:t>Antigua &amp; Barbuda</a:t>
            </a:r>
            <a:r>
              <a:rPr lang="en-GB" sz="3200" dirty="0" smtClean="0"/>
              <a:t> is </a:t>
            </a:r>
            <a:r>
              <a:rPr lang="en-GB" sz="3200" dirty="0" smtClean="0">
                <a:solidFill>
                  <a:srgbClr val="008000"/>
                </a:solidFill>
              </a:rPr>
              <a:t>St. John’s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0841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006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Montserrat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Plymouth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0" y="215900"/>
            <a:ext cx="38671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7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078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Dominica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Roseau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5200" y="447305"/>
            <a:ext cx="4673600" cy="53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8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7963" b="4376"/>
          <a:stretch/>
        </p:blipFill>
        <p:spPr>
          <a:xfrm>
            <a:off x="2489200" y="219288"/>
            <a:ext cx="3968393" cy="60117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9078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St. Lucia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Castries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2119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788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capital of </a:t>
            </a:r>
            <a:r>
              <a:rPr lang="en-GB" sz="3600" dirty="0" smtClean="0">
                <a:solidFill>
                  <a:srgbClr val="008000"/>
                </a:solidFill>
              </a:rPr>
              <a:t>Barbados </a:t>
            </a:r>
            <a:r>
              <a:rPr lang="en-GB" sz="3600" dirty="0" smtClean="0"/>
              <a:t>is </a:t>
            </a:r>
            <a:r>
              <a:rPr lang="en-GB" sz="3600" dirty="0" smtClean="0">
                <a:solidFill>
                  <a:srgbClr val="008000"/>
                </a:solidFill>
              </a:rPr>
              <a:t>Bridgetown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2731" y="269500"/>
            <a:ext cx="5723689" cy="55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7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57</TotalTime>
  <Words>157</Words>
  <Application>Microsoft Office PowerPoint</Application>
  <PresentationFormat>Affichage à l'écran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Executive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Fun Facts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Caribbean Islands</dc:title>
  <dc:creator>Melanie Jacob</dc:creator>
  <cp:lastModifiedBy>Raichi</cp:lastModifiedBy>
  <cp:revision>7</cp:revision>
  <dcterms:created xsi:type="dcterms:W3CDTF">2015-03-16T22:31:37Z</dcterms:created>
  <dcterms:modified xsi:type="dcterms:W3CDTF">2016-11-18T13:58:37Z</dcterms:modified>
</cp:coreProperties>
</file>