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B7B4C-A6C3-40C5-81D9-42724EC14523}" type="datetimeFigureOut">
              <a:rPr lang="fr-FR" smtClean="0"/>
              <a:t>14/11/2018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E153-26D6-4544-8DDC-C0FA17A357A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erve.com/194706/indigenous-populations-of-the-caribbean-n.jpg" TargetMode="External"/><Relationship Id="rId2" Type="http://schemas.openxmlformats.org/officeDocument/2006/relationships/hyperlink" Target="https://image.slideserve.com/194706/what-is-the-caribbean-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definitions-of-the-caribbean-n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major-strength-of-these-definitions-n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weaknesses-of-these-definitions-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linguistic-definition-of-the-caribbean-n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pre-columbian-peoples-n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erve.com/194706/what-happened-with-the-coming-of-the-europeans-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 tooltip="2.what is the caribbean"/>
              </a:rPr>
              <a:t>What is the Caribbean?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b="1" dirty="0" smtClean="0">
              <a:hlinkClick r:id="rId2" tooltip="2.what is the caribbean"/>
            </a:endParaRPr>
          </a:p>
          <a:p>
            <a:endParaRPr lang="en-US" dirty="0" smtClean="0"/>
          </a:p>
          <a:p>
            <a:r>
              <a:rPr lang="en-US" dirty="0" smtClean="0"/>
              <a:t>How is the Caribbean geographically defined?</a:t>
            </a:r>
          </a:p>
          <a:p>
            <a:endParaRPr lang="en-US" b="1" u="sng" dirty="0" smtClean="0">
              <a:hlinkClick r:id="rId3" tooltip="1.indigenous populations of the caribbean"/>
            </a:endParaRPr>
          </a:p>
          <a:p>
            <a:r>
              <a:rPr lang="en-US" b="1" u="sng" dirty="0" smtClean="0">
                <a:hlinkClick r:id="rId3" tooltip="1.indigenous populations of the caribbean"/>
              </a:rPr>
              <a:t>Indigenous populations of the Caribbean</a:t>
            </a:r>
            <a:endParaRPr lang="en-US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 smtClean="0">
                <a:hlinkClick r:id="rId2" tooltip="3.definitions of the caribbean"/>
              </a:rPr>
              <a:t>Definition</a:t>
            </a:r>
            <a:r>
              <a:rPr lang="fr-FR" b="1" u="sng" dirty="0" smtClean="0">
                <a:hlinkClick r:id="rId2" tooltip="3.definitions of the caribbean"/>
              </a:rPr>
              <a:t> </a:t>
            </a:r>
            <a:r>
              <a:rPr lang="fr-FR" b="1" u="sng" dirty="0">
                <a:hlinkClick r:id="rId2" tooltip="3.definitions of the caribbean"/>
              </a:rPr>
              <a:t>of the </a:t>
            </a:r>
            <a:r>
              <a:rPr lang="fr-FR" b="1" u="sng" dirty="0" err="1">
                <a:hlinkClick r:id="rId2" tooltip="3.definitions of the caribbean"/>
              </a:rPr>
              <a:t>Caribbean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/>
              <a:t>The Caribbean area comprises the islands extending from </a:t>
            </a:r>
            <a:r>
              <a:rPr lang="en-US" dirty="0" smtClean="0"/>
              <a:t>Trinidad </a:t>
            </a:r>
            <a:r>
              <a:rPr lang="en-US" dirty="0"/>
              <a:t>in the south, to Jamaica, Cuba, Hispaniola (the Republic of Haiti and the Dominican Republic</a:t>
            </a:r>
            <a:r>
              <a:rPr lang="en-US" dirty="0" smtClean="0"/>
              <a:t>) in the north.</a:t>
            </a:r>
          </a:p>
          <a:p>
            <a:r>
              <a:rPr lang="en-US" dirty="0" smtClean="0"/>
              <a:t> </a:t>
            </a:r>
            <a:r>
              <a:rPr lang="en-US" dirty="0"/>
              <a:t>The main groupings are the four Greater Antilles, the Lesser Antilles (composed of the island arc (about forty inhabited islands) that extends from the Virgin Islands in the northeast to </a:t>
            </a:r>
            <a:r>
              <a:rPr lang="en-US" dirty="0" smtClean="0"/>
              <a:t>Grenada</a:t>
            </a:r>
            <a:r>
              <a:rPr lang="en-US" dirty="0" smtClean="0"/>
              <a:t> and Trinidad and Tobago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south.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hlinkClick r:id="rId2" tooltip="7.major strength of these definitions"/>
              </a:rPr>
              <a:t>Major strength of these definitions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We are able to locate (on a map) the general area known as the Caribbean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>
                <a:hlinkClick r:id="rId2" tooltip="8.weaknesses of these definitions"/>
              </a:rPr>
              <a:t>Weaknesses</a:t>
            </a:r>
            <a:r>
              <a:rPr lang="fr-FR" b="1" u="sng" dirty="0">
                <a:hlinkClick r:id="rId2" tooltip="8.weaknesses of these definitions"/>
              </a:rPr>
              <a:t> of </a:t>
            </a:r>
            <a:r>
              <a:rPr lang="fr-FR" b="1" u="sng" dirty="0" smtClean="0">
                <a:hlinkClick r:id="rId2" tooltip="8.weaknesses of these definitions"/>
              </a:rPr>
              <a:t>the </a:t>
            </a:r>
            <a:r>
              <a:rPr lang="fr-FR" b="1" u="sng" dirty="0" err="1" smtClean="0">
                <a:hlinkClick r:id="rId2" tooltip="8.weaknesses of these definitions"/>
              </a:rPr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general</a:t>
            </a:r>
            <a:r>
              <a:rPr lang="fr-FR" dirty="0" smtClean="0"/>
              <a:t>.</a:t>
            </a:r>
          </a:p>
          <a:p>
            <a:r>
              <a:rPr lang="en-US" dirty="0" smtClean="0"/>
              <a:t>It includes </a:t>
            </a:r>
            <a:r>
              <a:rPr lang="en-US" dirty="0"/>
              <a:t>territories </a:t>
            </a:r>
            <a:r>
              <a:rPr lang="en-US" dirty="0" smtClean="0"/>
              <a:t>like the Bahamas which </a:t>
            </a:r>
            <a:r>
              <a:rPr lang="en-US" dirty="0"/>
              <a:t>are not considered Caribbean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hlinkClick r:id="rId2" tooltip="9.linguistic definition of the caribbean"/>
              </a:rPr>
              <a:t>Linguistic Definition of the Caribbean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Any effective definition of the Caribbean will consider the following</a:t>
            </a:r>
          </a:p>
          <a:p>
            <a:pPr lvl="1"/>
            <a:r>
              <a:rPr lang="en-US" dirty="0"/>
              <a:t>Indigenous </a:t>
            </a:r>
            <a:r>
              <a:rPr lang="en-US" dirty="0" smtClean="0"/>
              <a:t>peoples (the </a:t>
            </a:r>
            <a:r>
              <a:rPr lang="en-US" dirty="0" err="1" smtClean="0"/>
              <a:t>Caribs</a:t>
            </a:r>
            <a:r>
              <a:rPr lang="en-US" dirty="0" smtClean="0"/>
              <a:t> and the </a:t>
            </a:r>
            <a:r>
              <a:rPr lang="en-US" dirty="0" err="1" smtClean="0"/>
              <a:t>Arawaks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Contact with Europeans and Colonization</a:t>
            </a:r>
          </a:p>
          <a:p>
            <a:pPr lvl="1"/>
            <a:r>
              <a:rPr lang="en-US" dirty="0"/>
              <a:t>Slavery</a:t>
            </a:r>
          </a:p>
          <a:p>
            <a:pPr lvl="1"/>
            <a:r>
              <a:rPr lang="en-US" dirty="0"/>
              <a:t>Immigrant </a:t>
            </a:r>
            <a:r>
              <a:rPr lang="en-US" dirty="0" smtClean="0"/>
              <a:t>peoples from India, China etc…</a:t>
            </a:r>
            <a:endParaRPr lang="en-US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err="1">
                <a:hlinkClick r:id="rId2" tooltip="11.pre columbian peoples"/>
              </a:rPr>
              <a:t>Pre</a:t>
            </a:r>
            <a:r>
              <a:rPr lang="fr-FR" b="1" u="sng" dirty="0">
                <a:hlinkClick r:id="rId2" tooltip="11.pre columbian peoples"/>
              </a:rPr>
              <a:t>-</a:t>
            </a:r>
            <a:r>
              <a:rPr lang="fr-FR" b="1" u="sng" dirty="0" err="1">
                <a:hlinkClick r:id="rId2" tooltip="11.pre columbian peoples"/>
              </a:rPr>
              <a:t>Columbian</a:t>
            </a:r>
            <a:r>
              <a:rPr lang="fr-FR" b="1" u="sng" dirty="0">
                <a:hlinkClick r:id="rId2" tooltip="11.pre columbian peoples"/>
              </a:rPr>
              <a:t> Peoples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dirty="0"/>
              <a:t>What were the groups which were present in the </a:t>
            </a:r>
            <a:r>
              <a:rPr lang="en-US" dirty="0" smtClean="0"/>
              <a:t>Caribbean before Christopher Columbus?</a:t>
            </a:r>
          </a:p>
          <a:p>
            <a:pPr algn="just"/>
            <a:r>
              <a:rPr lang="en-US" dirty="0" smtClean="0"/>
              <a:t>When </a:t>
            </a:r>
            <a:r>
              <a:rPr lang="en-US" dirty="0" err="1" smtClean="0"/>
              <a:t>C.Columbus</a:t>
            </a:r>
            <a:r>
              <a:rPr lang="en-US" dirty="0" smtClean="0"/>
              <a:t> first arrived in 1492, he found: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Caribs</a:t>
            </a:r>
            <a:r>
              <a:rPr lang="en-US" dirty="0" smtClean="0"/>
              <a:t>  who lived in the Greater Antilles</a:t>
            </a:r>
          </a:p>
          <a:p>
            <a:pPr lvl="1"/>
            <a:r>
              <a:rPr lang="en-US" dirty="0" smtClean="0"/>
              <a:t>and the </a:t>
            </a:r>
            <a:r>
              <a:rPr lang="en-US" dirty="0" err="1" smtClean="0"/>
              <a:t>Arawaks</a:t>
            </a:r>
            <a:r>
              <a:rPr lang="en-US" dirty="0" smtClean="0"/>
              <a:t> who settled in the Lesser Antilles.</a:t>
            </a:r>
            <a:endParaRPr lang="en-US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hlinkClick r:id="rId2" tooltip="15.what happened with the coming of the europeans"/>
              </a:rPr>
              <a:t>What happened with the coming of the Europeans?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fr-FR" dirty="0" smtClean="0"/>
              <a:t>The </a:t>
            </a:r>
            <a:r>
              <a:rPr lang="fr-FR" dirty="0" err="1" smtClean="0"/>
              <a:t>indigenous</a:t>
            </a:r>
            <a:r>
              <a:rPr lang="fr-FR" dirty="0" smtClean="0"/>
              <a:t> populations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 </a:t>
            </a:r>
            <a:r>
              <a:rPr lang="fr-FR" dirty="0" err="1" smtClean="0"/>
              <a:t>disappeared</a:t>
            </a:r>
            <a:r>
              <a:rPr lang="fr-FR" dirty="0" smtClean="0"/>
              <a:t> but </a:t>
            </a:r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some</a:t>
            </a:r>
            <a:r>
              <a:rPr lang="fr-FR" dirty="0" smtClean="0"/>
              <a:t> groups of </a:t>
            </a:r>
            <a:r>
              <a:rPr lang="fr-FR" dirty="0" err="1" smtClean="0"/>
              <a:t>Caribs</a:t>
            </a:r>
            <a:r>
              <a:rPr lang="fr-FR" dirty="0" smtClean="0"/>
              <a:t> in </a:t>
            </a:r>
            <a:r>
              <a:rPr lang="fr-FR" dirty="0" err="1" smtClean="0"/>
              <a:t>Dominica</a:t>
            </a:r>
            <a:r>
              <a:rPr lang="fr-FR" dirty="0" smtClean="0"/>
              <a:t>, </a:t>
            </a:r>
            <a:r>
              <a:rPr lang="fr-FR" dirty="0" err="1" smtClean="0"/>
              <a:t>St.Vincent</a:t>
            </a:r>
            <a:r>
              <a:rPr lang="fr-FR" dirty="0" smtClean="0"/>
              <a:t> and Trinidad.</a:t>
            </a:r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ctr"/>
            <a:r>
              <a:rPr lang="fr-FR" dirty="0" smtClean="0"/>
              <a:t>The end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254</Words>
  <Application>Microsoft Office PowerPoint</Application>
  <PresentationFormat>Affichage à l'écran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What is the Caribbean? </vt:lpstr>
      <vt:lpstr>Definition of the Caribbean</vt:lpstr>
      <vt:lpstr>Major strength of these definitions</vt:lpstr>
      <vt:lpstr>Weaknesses of the definition</vt:lpstr>
      <vt:lpstr>Linguistic Definition of the Caribbean</vt:lpstr>
      <vt:lpstr>Pre-Columbian Peoples</vt:lpstr>
      <vt:lpstr>What happened with the coming of the Europeans?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Raichi</dc:creator>
  <cp:lastModifiedBy>Raichi</cp:lastModifiedBy>
  <cp:revision>19</cp:revision>
  <dcterms:created xsi:type="dcterms:W3CDTF">2018-11-14T18:26:38Z</dcterms:created>
  <dcterms:modified xsi:type="dcterms:W3CDTF">2018-11-14T19:25:17Z</dcterms:modified>
</cp:coreProperties>
</file>