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68" r:id="rId3"/>
    <p:sldId id="258" r:id="rId4"/>
    <p:sldId id="257" r:id="rId5"/>
    <p:sldId id="269" r:id="rId6"/>
    <p:sldId id="259" r:id="rId7"/>
    <p:sldId id="260" r:id="rId8"/>
    <p:sldId id="261" r:id="rId9"/>
    <p:sldId id="262" r:id="rId10"/>
    <p:sldId id="263" r:id="rId11"/>
    <p:sldId id="271" r:id="rId12"/>
    <p:sldId id="272" r:id="rId13"/>
    <p:sldId id="273" r:id="rId14"/>
    <p:sldId id="274" r:id="rId15"/>
    <p:sldId id="275" r:id="rId16"/>
    <p:sldId id="267" r:id="rId17"/>
    <p:sldId id="266" r:id="rId18"/>
    <p:sldId id="265" r:id="rId19"/>
    <p:sldId id="264" r:id="rId2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5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01/09/2020</a:t>
            </a:fld>
            <a:endParaRPr lang="fr-BE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01/09/2020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01/09/2020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01/09/2020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01/09/2020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01/09/2020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01/09/2020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01/09/2020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01/09/2020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01/09/2020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fr-F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01/09/2020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01/09/2020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INTRODUCTION</a:t>
            </a:r>
            <a:br>
              <a:rPr lang="fr-FR" dirty="0" smtClean="0"/>
            </a:br>
            <a:r>
              <a:rPr lang="fr-FR" dirty="0" smtClean="0"/>
              <a:t>LA PERIODISATION EN HISTOIRE</a:t>
            </a:r>
            <a:endParaRPr lang="fr-FR" dirty="0"/>
          </a:p>
        </p:txBody>
      </p:sp>
      <p:pic>
        <p:nvPicPr>
          <p:cNvPr id="4" name="Espace réservé du contenu 3" descr="SCN_02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078" t="52495" r="13516" b="24747"/>
          <a:stretch>
            <a:fillRect/>
          </a:stretch>
        </p:blipFill>
        <p:spPr>
          <a:xfrm>
            <a:off x="-2" y="1785926"/>
            <a:ext cx="9144001" cy="3707028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UNE PERIODISATION A NUANCER</a:t>
            </a:r>
            <a:endParaRPr lang="fr-FR" dirty="0"/>
          </a:p>
        </p:txBody>
      </p:sp>
      <p:pic>
        <p:nvPicPr>
          <p:cNvPr id="4" name="Espace réservé du contenu 3" descr="SCN_02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370" t="58564" r="4932" b="6540"/>
          <a:stretch>
            <a:fillRect/>
          </a:stretch>
        </p:blipFill>
        <p:spPr>
          <a:xfrm>
            <a:off x="0" y="1285859"/>
            <a:ext cx="9144000" cy="5392615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UNE PERIODISATION A NUANCER</a:t>
            </a:r>
            <a:endParaRPr lang="fr-FR" dirty="0"/>
          </a:p>
        </p:txBody>
      </p:sp>
      <p:pic>
        <p:nvPicPr>
          <p:cNvPr id="6" name="Espace réservé du contenu 5" descr="SCN_02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786" t="26703" r="17808" b="23230"/>
          <a:stretch>
            <a:fillRect/>
          </a:stretch>
        </p:blipFill>
        <p:spPr>
          <a:xfrm>
            <a:off x="1714480" y="1357297"/>
            <a:ext cx="6167455" cy="550070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UNE PERIODISATION A NUANCER</a:t>
            </a:r>
            <a:endParaRPr lang="fr-FR" dirty="0"/>
          </a:p>
        </p:txBody>
      </p:sp>
      <p:pic>
        <p:nvPicPr>
          <p:cNvPr id="5" name="Espace réservé du contenu 4" descr="SCN_02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5662" t="20634" r="4932" b="5023"/>
          <a:stretch>
            <a:fillRect/>
          </a:stretch>
        </p:blipFill>
        <p:spPr>
          <a:xfrm>
            <a:off x="2214546" y="1214422"/>
            <a:ext cx="4261477" cy="5643578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UNE PERIODISATION A NUANCER</a:t>
            </a:r>
            <a:endParaRPr lang="fr-FR" dirty="0"/>
          </a:p>
        </p:txBody>
      </p:sp>
      <p:pic>
        <p:nvPicPr>
          <p:cNvPr id="6" name="Espace réservé du contenu 5" descr="SCN_02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7808" b="23230"/>
          <a:stretch>
            <a:fillRect/>
          </a:stretch>
        </p:blipFill>
        <p:spPr>
          <a:xfrm>
            <a:off x="2357422" y="1214421"/>
            <a:ext cx="4286280" cy="5663097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UNE PERIODISATION A NUANCER</a:t>
            </a:r>
            <a:endParaRPr lang="fr-FR" dirty="0"/>
          </a:p>
        </p:txBody>
      </p:sp>
      <p:pic>
        <p:nvPicPr>
          <p:cNvPr id="5" name="Espace réservé du contenu 4" descr="SCN_02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5662" t="23668" r="4932" b="3506"/>
          <a:stretch>
            <a:fillRect/>
          </a:stretch>
        </p:blipFill>
        <p:spPr>
          <a:xfrm>
            <a:off x="4143372" y="1204786"/>
            <a:ext cx="4357686" cy="5653214"/>
          </a:xfrm>
        </p:spPr>
      </p:pic>
      <p:pic>
        <p:nvPicPr>
          <p:cNvPr id="7" name="Image 6" descr="SCN_0204.jpg"/>
          <p:cNvPicPr>
            <a:picLocks noChangeAspect="1"/>
          </p:cNvPicPr>
          <p:nvPr/>
        </p:nvPicPr>
        <p:blipFill>
          <a:blip r:embed="rId3" cstate="print"/>
          <a:srcRect l="55894" t="35417" r="14637" b="22916"/>
          <a:stretch>
            <a:fillRect/>
          </a:stretch>
        </p:blipFill>
        <p:spPr>
          <a:xfrm>
            <a:off x="857224" y="1285859"/>
            <a:ext cx="2714644" cy="542924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UNE PERIODISATION A NUANCER</a:t>
            </a:r>
            <a:endParaRPr lang="fr-FR" dirty="0"/>
          </a:p>
        </p:txBody>
      </p:sp>
      <p:pic>
        <p:nvPicPr>
          <p:cNvPr id="8" name="Espace réservé du contenu 7" descr="SCN_02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2101" t="23668" b="5023"/>
          <a:stretch>
            <a:fillRect/>
          </a:stretch>
        </p:blipFill>
        <p:spPr>
          <a:xfrm>
            <a:off x="2143108" y="1215457"/>
            <a:ext cx="4357718" cy="564254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D’AUTRES PERIODISATIONS</a:t>
            </a:r>
            <a:endParaRPr lang="fr-FR" dirty="0"/>
          </a:p>
        </p:txBody>
      </p:sp>
      <p:pic>
        <p:nvPicPr>
          <p:cNvPr id="5" name="Espace réservé du contenu 4" descr="SCN_02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932" t="58564" r="11370" b="17161"/>
          <a:stretch>
            <a:fillRect/>
          </a:stretch>
        </p:blipFill>
        <p:spPr>
          <a:xfrm>
            <a:off x="-1" y="1428736"/>
            <a:ext cx="9144001" cy="3751385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D’AUTRES PERIODISATIONS</a:t>
            </a:r>
            <a:endParaRPr lang="fr-FR" dirty="0"/>
          </a:p>
        </p:txBody>
      </p:sp>
      <p:pic>
        <p:nvPicPr>
          <p:cNvPr id="5" name="Espace réservé du contenu 4" descr="SCN_02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370" t="13048" r="7078" b="61160"/>
          <a:stretch>
            <a:fillRect/>
          </a:stretch>
        </p:blipFill>
        <p:spPr>
          <a:xfrm>
            <a:off x="-1" y="1357298"/>
            <a:ext cx="9001157" cy="402683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D’AUTRES PERIODISATIONS</a:t>
            </a:r>
            <a:endParaRPr lang="fr-FR" dirty="0"/>
          </a:p>
        </p:txBody>
      </p:sp>
      <p:pic>
        <p:nvPicPr>
          <p:cNvPr id="6" name="Espace réservé du contenu 5" descr="SCN_02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932" t="32771" r="9224" b="43831"/>
          <a:stretch>
            <a:fillRect/>
          </a:stretch>
        </p:blipFill>
        <p:spPr>
          <a:xfrm>
            <a:off x="0" y="1357298"/>
            <a:ext cx="9079274" cy="3500462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D’AUTRES PERIODISATIONS</a:t>
            </a:r>
            <a:endParaRPr lang="fr-FR" dirty="0"/>
          </a:p>
        </p:txBody>
      </p:sp>
      <p:pic>
        <p:nvPicPr>
          <p:cNvPr id="4" name="Espace réservé du contenu 3" descr="SCN_02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932" t="37323" r="15662" b="33850"/>
          <a:stretch>
            <a:fillRect/>
          </a:stretch>
        </p:blipFill>
        <p:spPr>
          <a:xfrm>
            <a:off x="-1" y="1357298"/>
            <a:ext cx="9144001" cy="4695568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INTRODUCTION</a:t>
            </a:r>
            <a:br>
              <a:rPr lang="fr-FR" dirty="0" smtClean="0"/>
            </a:br>
            <a:r>
              <a:rPr lang="fr-FR" dirty="0" smtClean="0"/>
              <a:t>LA PERIODISATION EN HISTOIRE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1) Quelle invention marque le début de l’Histoire ?</a:t>
            </a:r>
          </a:p>
          <a:p>
            <a:pPr>
              <a:buNone/>
            </a:pPr>
            <a:endParaRPr lang="fr-F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INTRODUCTION</a:t>
            </a:r>
            <a:br>
              <a:rPr lang="fr-FR" dirty="0" smtClean="0"/>
            </a:br>
            <a:r>
              <a:rPr lang="fr-FR" dirty="0" smtClean="0"/>
              <a:t>LA PERIODISATION EN HISTOIRE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1) Quelle invention marque le début de l’Histoire ?</a:t>
            </a:r>
          </a:p>
          <a:p>
            <a:r>
              <a:rPr lang="fr-FR" dirty="0" smtClean="0"/>
              <a:t>2) Quelles sont les grandes périodes historiques et leurs bornes chronologiques ?</a:t>
            </a:r>
            <a:endParaRPr lang="fr-F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INTRODUCTION</a:t>
            </a:r>
            <a:br>
              <a:rPr lang="fr-FR" dirty="0" smtClean="0"/>
            </a:br>
            <a:r>
              <a:rPr lang="fr-FR" dirty="0" smtClean="0"/>
              <a:t>LA PERIODISATION EN HISTOIRE</a:t>
            </a:r>
            <a:endParaRPr lang="fr-FR" dirty="0"/>
          </a:p>
        </p:txBody>
      </p:sp>
      <p:pic>
        <p:nvPicPr>
          <p:cNvPr id="4" name="Espace réservé du contenu 3" descr="SCN_02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731" t="65240" r="5571" b="4416"/>
          <a:stretch>
            <a:fillRect/>
          </a:stretch>
        </p:blipFill>
        <p:spPr>
          <a:xfrm>
            <a:off x="0" y="1643049"/>
            <a:ext cx="9144000" cy="4689231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INTRODUCTION</a:t>
            </a:r>
            <a:br>
              <a:rPr lang="fr-FR" dirty="0" smtClean="0"/>
            </a:br>
            <a:r>
              <a:rPr lang="fr-FR" dirty="0" smtClean="0"/>
              <a:t>LA PERIODISATION EN HISTOIRE</a:t>
            </a:r>
            <a:endParaRPr lang="fr-FR" dirty="0"/>
          </a:p>
        </p:txBody>
      </p:sp>
      <p:pic>
        <p:nvPicPr>
          <p:cNvPr id="6" name="Espace réservé du contenu 5" descr="SCN_02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5806" r="9224" b="9575"/>
          <a:stretch>
            <a:fillRect/>
          </a:stretch>
        </p:blipFill>
        <p:spPr>
          <a:xfrm>
            <a:off x="1" y="2723542"/>
            <a:ext cx="4857752" cy="4134457"/>
          </a:xfrm>
        </p:spPr>
      </p:pic>
      <p:pic>
        <p:nvPicPr>
          <p:cNvPr id="7" name="Image 6" descr="SCN_0214.jpg"/>
          <p:cNvPicPr>
            <a:picLocks noChangeAspect="1"/>
          </p:cNvPicPr>
          <p:nvPr/>
        </p:nvPicPr>
        <p:blipFill>
          <a:blip r:embed="rId3" cstate="print"/>
          <a:srcRect l="10216" t="13542" r="5796" b="3125"/>
          <a:stretch>
            <a:fillRect/>
          </a:stretch>
        </p:blipFill>
        <p:spPr>
          <a:xfrm>
            <a:off x="4857752" y="1142984"/>
            <a:ext cx="4071966" cy="57150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L’ANTIQUITE</a:t>
            </a:r>
            <a:endParaRPr lang="fr-FR" dirty="0"/>
          </a:p>
        </p:txBody>
      </p:sp>
      <p:pic>
        <p:nvPicPr>
          <p:cNvPr id="4" name="Espace réservé du contenu 3" descr="SCN_02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270" t="10416" r="14637" b="68750"/>
          <a:stretch>
            <a:fillRect/>
          </a:stretch>
        </p:blipFill>
        <p:spPr>
          <a:xfrm>
            <a:off x="0" y="2214554"/>
            <a:ext cx="8786842" cy="331589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MOYEN-AGE</a:t>
            </a:r>
            <a:endParaRPr lang="fr-FR" dirty="0"/>
          </a:p>
        </p:txBody>
      </p:sp>
      <p:pic>
        <p:nvPicPr>
          <p:cNvPr id="4" name="Espace réservé du contenu 3" descr="SCN_02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5662" t="28220" r="4932" b="50539"/>
          <a:stretch>
            <a:fillRect/>
          </a:stretch>
        </p:blipFill>
        <p:spPr>
          <a:xfrm>
            <a:off x="-1" y="1714488"/>
            <a:ext cx="9072595" cy="3432874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L’EPOQUE MODERNE</a:t>
            </a:r>
            <a:endParaRPr lang="fr-FR" dirty="0"/>
          </a:p>
        </p:txBody>
      </p:sp>
      <p:pic>
        <p:nvPicPr>
          <p:cNvPr id="4" name="Espace réservé du contenu 3" descr="SCN_02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078" t="32771" r="11370" b="45988"/>
          <a:stretch>
            <a:fillRect/>
          </a:stretch>
        </p:blipFill>
        <p:spPr>
          <a:xfrm>
            <a:off x="-1" y="1428736"/>
            <a:ext cx="7786711" cy="2868788"/>
          </a:xfrm>
        </p:spPr>
      </p:pic>
      <p:pic>
        <p:nvPicPr>
          <p:cNvPr id="5" name="Image 4" descr="SCN_0203.jpg"/>
          <p:cNvPicPr>
            <a:picLocks noChangeAspect="1"/>
          </p:cNvPicPr>
          <p:nvPr/>
        </p:nvPicPr>
        <p:blipFill>
          <a:blip r:embed="rId3" cstate="print"/>
          <a:srcRect l="11690" t="54167" r="5796" b="28125"/>
          <a:stretch>
            <a:fillRect/>
          </a:stretch>
        </p:blipFill>
        <p:spPr>
          <a:xfrm>
            <a:off x="-1" y="4429132"/>
            <a:ext cx="7879159" cy="239188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L’EPOQUE CONTEMPORAINE</a:t>
            </a:r>
            <a:endParaRPr lang="fr-FR" dirty="0"/>
          </a:p>
        </p:txBody>
      </p:sp>
      <p:pic>
        <p:nvPicPr>
          <p:cNvPr id="4" name="Espace réservé du contenu 3" descr="SCN_02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078" t="55529" r="11370" b="23230"/>
          <a:stretch>
            <a:fillRect/>
          </a:stretch>
        </p:blipFill>
        <p:spPr>
          <a:xfrm>
            <a:off x="-1" y="1357298"/>
            <a:ext cx="7950029" cy="2928958"/>
          </a:xfrm>
        </p:spPr>
      </p:pic>
      <p:pic>
        <p:nvPicPr>
          <p:cNvPr id="5" name="Image 4" descr="SCN_0203.jpg"/>
          <p:cNvPicPr>
            <a:picLocks noChangeAspect="1"/>
          </p:cNvPicPr>
          <p:nvPr/>
        </p:nvPicPr>
        <p:blipFill>
          <a:blip r:embed="rId3" cstate="print"/>
          <a:srcRect l="11690" t="77084" r="1376" b="5208"/>
          <a:stretch>
            <a:fillRect/>
          </a:stretch>
        </p:blipFill>
        <p:spPr>
          <a:xfrm>
            <a:off x="0" y="4286256"/>
            <a:ext cx="8181752" cy="2357454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48</TotalTime>
  <Words>77</Words>
  <PresentationFormat>Affichage à l'écran (4:3)</PresentationFormat>
  <Paragraphs>22</Paragraphs>
  <Slides>19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0" baseType="lpstr">
      <vt:lpstr>Apex</vt:lpstr>
      <vt:lpstr>INTRODUCTION LA PERIODISATION EN HISTOIRE</vt:lpstr>
      <vt:lpstr>INTRODUCTION LA PERIODISATION EN HISTOIRE</vt:lpstr>
      <vt:lpstr>INTRODUCTION LA PERIODISATION EN HISTOIRE</vt:lpstr>
      <vt:lpstr>INTRODUCTION LA PERIODISATION EN HISTOIRE</vt:lpstr>
      <vt:lpstr>INTRODUCTION LA PERIODISATION EN HISTOIRE</vt:lpstr>
      <vt:lpstr>L’ANTIQUITE</vt:lpstr>
      <vt:lpstr>LE MOYEN-AGE</vt:lpstr>
      <vt:lpstr>L’EPOQUE MODERNE</vt:lpstr>
      <vt:lpstr>L’EPOQUE CONTEMPORAINE</vt:lpstr>
      <vt:lpstr>UNE PERIODISATION A NUANCER</vt:lpstr>
      <vt:lpstr>UNE PERIODISATION A NUANCER</vt:lpstr>
      <vt:lpstr>UNE PERIODISATION A NUANCER</vt:lpstr>
      <vt:lpstr>UNE PERIODISATION A NUANCER</vt:lpstr>
      <vt:lpstr>UNE PERIODISATION A NUANCER</vt:lpstr>
      <vt:lpstr>UNE PERIODISATION A NUANCER</vt:lpstr>
      <vt:lpstr>D’AUTRES PERIODISATIONS</vt:lpstr>
      <vt:lpstr>D’AUTRES PERIODISATIONS</vt:lpstr>
      <vt:lpstr>D’AUTRES PERIODISATIONS</vt:lpstr>
      <vt:lpstr>D’AUTRES PERIODISATIONS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Administrateur</dc:creator>
  <cp:lastModifiedBy>Administrateur</cp:lastModifiedBy>
  <cp:revision>2</cp:revision>
  <dcterms:created xsi:type="dcterms:W3CDTF">2020-08-31T15:55:55Z</dcterms:created>
  <dcterms:modified xsi:type="dcterms:W3CDTF">2020-09-01T08:49:32Z</dcterms:modified>
</cp:coreProperties>
</file>