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5" y="-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8969-2634-4EFB-BE4A-5F3978E8F1A3}" type="datetimeFigureOut">
              <a:rPr lang="fr-FR" smtClean="0"/>
              <a:pPr/>
              <a:t>26/05/2013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099-E1F6-484F-8B28-F979C64D04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201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8969-2634-4EFB-BE4A-5F3978E8F1A3}" type="datetimeFigureOut">
              <a:rPr lang="fr-FR" smtClean="0"/>
              <a:pPr/>
              <a:t>26/05/2013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099-E1F6-484F-8B28-F979C64D04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0847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8969-2634-4EFB-BE4A-5F3978E8F1A3}" type="datetimeFigureOut">
              <a:rPr lang="fr-FR" smtClean="0"/>
              <a:pPr/>
              <a:t>26/05/2013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099-E1F6-484F-8B28-F979C64D04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7863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8969-2634-4EFB-BE4A-5F3978E8F1A3}" type="datetimeFigureOut">
              <a:rPr lang="fr-FR" smtClean="0"/>
              <a:pPr/>
              <a:t>26/05/2013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099-E1F6-484F-8B28-F979C64D04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2087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8969-2634-4EFB-BE4A-5F3978E8F1A3}" type="datetimeFigureOut">
              <a:rPr lang="fr-FR" smtClean="0"/>
              <a:pPr/>
              <a:t>26/05/2013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099-E1F6-484F-8B28-F979C64D04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9738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8969-2634-4EFB-BE4A-5F3978E8F1A3}" type="datetimeFigureOut">
              <a:rPr lang="fr-FR" smtClean="0"/>
              <a:pPr/>
              <a:t>26/05/2013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099-E1F6-484F-8B28-F979C64D04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1684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8969-2634-4EFB-BE4A-5F3978E8F1A3}" type="datetimeFigureOut">
              <a:rPr lang="fr-FR" smtClean="0"/>
              <a:pPr/>
              <a:t>26/05/2013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099-E1F6-484F-8B28-F979C64D04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7926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8969-2634-4EFB-BE4A-5F3978E8F1A3}" type="datetimeFigureOut">
              <a:rPr lang="fr-FR" smtClean="0"/>
              <a:pPr/>
              <a:t>26/05/2013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099-E1F6-484F-8B28-F979C64D04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2676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8969-2634-4EFB-BE4A-5F3978E8F1A3}" type="datetimeFigureOut">
              <a:rPr lang="fr-FR" smtClean="0"/>
              <a:pPr/>
              <a:t>26/05/2013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099-E1F6-484F-8B28-F979C64D04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787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8969-2634-4EFB-BE4A-5F3978E8F1A3}" type="datetimeFigureOut">
              <a:rPr lang="fr-FR" smtClean="0"/>
              <a:pPr/>
              <a:t>26/05/2013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099-E1F6-484F-8B28-F979C64D04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3147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8969-2634-4EFB-BE4A-5F3978E8F1A3}" type="datetimeFigureOut">
              <a:rPr lang="fr-FR" smtClean="0"/>
              <a:pPr/>
              <a:t>26/05/2013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099-E1F6-484F-8B28-F979C64D04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1922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08969-2634-4EFB-BE4A-5F3978E8F1A3}" type="datetimeFigureOut">
              <a:rPr lang="fr-FR" smtClean="0"/>
              <a:pPr/>
              <a:t>26/05/2013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90099-E1F6-484F-8B28-F979C64D04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9622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788"/>
          <p:cNvSpPr>
            <a:spLocks/>
          </p:cNvSpPr>
          <p:nvPr/>
        </p:nvSpPr>
        <p:spPr bwMode="auto">
          <a:xfrm>
            <a:off x="4862122" y="1757426"/>
            <a:ext cx="1346598" cy="2337634"/>
          </a:xfrm>
          <a:custGeom>
            <a:avLst/>
            <a:gdLst>
              <a:gd name="T0" fmla="*/ 58 w 1334"/>
              <a:gd name="T1" fmla="*/ 1872 h 2317"/>
              <a:gd name="T2" fmla="*/ 80 w 1334"/>
              <a:gd name="T3" fmla="*/ 1929 h 2317"/>
              <a:gd name="T4" fmla="*/ 80 w 1334"/>
              <a:gd name="T5" fmla="*/ 1997 h 2317"/>
              <a:gd name="T6" fmla="*/ 176 w 1334"/>
              <a:gd name="T7" fmla="*/ 2099 h 2317"/>
              <a:gd name="T8" fmla="*/ 342 w 1334"/>
              <a:gd name="T9" fmla="*/ 2243 h 2317"/>
              <a:gd name="T10" fmla="*/ 400 w 1334"/>
              <a:gd name="T11" fmla="*/ 2317 h 2317"/>
              <a:gd name="T12" fmla="*/ 624 w 1334"/>
              <a:gd name="T13" fmla="*/ 2285 h 2317"/>
              <a:gd name="T14" fmla="*/ 627 w 1334"/>
              <a:gd name="T15" fmla="*/ 2285 h 2317"/>
              <a:gd name="T16" fmla="*/ 634 w 1334"/>
              <a:gd name="T17" fmla="*/ 2115 h 2317"/>
              <a:gd name="T18" fmla="*/ 560 w 1334"/>
              <a:gd name="T19" fmla="*/ 2032 h 2317"/>
              <a:gd name="T20" fmla="*/ 694 w 1334"/>
              <a:gd name="T21" fmla="*/ 1779 h 2317"/>
              <a:gd name="T22" fmla="*/ 1037 w 1334"/>
              <a:gd name="T23" fmla="*/ 1475 h 2317"/>
              <a:gd name="T24" fmla="*/ 1094 w 1334"/>
              <a:gd name="T25" fmla="*/ 1161 h 2317"/>
              <a:gd name="T26" fmla="*/ 1120 w 1334"/>
              <a:gd name="T27" fmla="*/ 870 h 2317"/>
              <a:gd name="T28" fmla="*/ 1113 w 1334"/>
              <a:gd name="T29" fmla="*/ 813 h 2317"/>
              <a:gd name="T30" fmla="*/ 1101 w 1334"/>
              <a:gd name="T31" fmla="*/ 611 h 2317"/>
              <a:gd name="T32" fmla="*/ 1165 w 1334"/>
              <a:gd name="T33" fmla="*/ 422 h 2317"/>
              <a:gd name="T34" fmla="*/ 1318 w 1334"/>
              <a:gd name="T35" fmla="*/ 451 h 2317"/>
              <a:gd name="T36" fmla="*/ 1334 w 1334"/>
              <a:gd name="T37" fmla="*/ 416 h 2317"/>
              <a:gd name="T38" fmla="*/ 1181 w 1334"/>
              <a:gd name="T39" fmla="*/ 317 h 2317"/>
              <a:gd name="T40" fmla="*/ 931 w 1334"/>
              <a:gd name="T41" fmla="*/ 393 h 2317"/>
              <a:gd name="T42" fmla="*/ 698 w 1334"/>
              <a:gd name="T43" fmla="*/ 352 h 2317"/>
              <a:gd name="T44" fmla="*/ 589 w 1334"/>
              <a:gd name="T45" fmla="*/ 205 h 2317"/>
              <a:gd name="T46" fmla="*/ 480 w 1334"/>
              <a:gd name="T47" fmla="*/ 198 h 2317"/>
              <a:gd name="T48" fmla="*/ 576 w 1334"/>
              <a:gd name="T49" fmla="*/ 144 h 2317"/>
              <a:gd name="T50" fmla="*/ 454 w 1334"/>
              <a:gd name="T51" fmla="*/ 109 h 2317"/>
              <a:gd name="T52" fmla="*/ 326 w 1334"/>
              <a:gd name="T53" fmla="*/ 89 h 2317"/>
              <a:gd name="T54" fmla="*/ 205 w 1334"/>
              <a:gd name="T55" fmla="*/ 176 h 2317"/>
              <a:gd name="T56" fmla="*/ 7 w 1334"/>
              <a:gd name="T57" fmla="*/ 163 h 2317"/>
              <a:gd name="T58" fmla="*/ 135 w 1334"/>
              <a:gd name="T59" fmla="*/ 294 h 2317"/>
              <a:gd name="T60" fmla="*/ 301 w 1334"/>
              <a:gd name="T61" fmla="*/ 470 h 2317"/>
              <a:gd name="T62" fmla="*/ 381 w 1334"/>
              <a:gd name="T63" fmla="*/ 608 h 2317"/>
              <a:gd name="T64" fmla="*/ 397 w 1334"/>
              <a:gd name="T65" fmla="*/ 729 h 2317"/>
              <a:gd name="T66" fmla="*/ 323 w 1334"/>
              <a:gd name="T67" fmla="*/ 896 h 2317"/>
              <a:gd name="T68" fmla="*/ 365 w 1334"/>
              <a:gd name="T69" fmla="*/ 1129 h 2317"/>
              <a:gd name="T70" fmla="*/ 387 w 1334"/>
              <a:gd name="T71" fmla="*/ 1248 h 2317"/>
              <a:gd name="T72" fmla="*/ 496 w 1334"/>
              <a:gd name="T73" fmla="*/ 1350 h 2317"/>
              <a:gd name="T74" fmla="*/ 352 w 1334"/>
              <a:gd name="T75" fmla="*/ 1331 h 2317"/>
              <a:gd name="T76" fmla="*/ 333 w 1334"/>
              <a:gd name="T77" fmla="*/ 1440 h 2317"/>
              <a:gd name="T78" fmla="*/ 294 w 1334"/>
              <a:gd name="T79" fmla="*/ 1504 h 2317"/>
              <a:gd name="T80" fmla="*/ 221 w 1334"/>
              <a:gd name="T81" fmla="*/ 1529 h 2317"/>
              <a:gd name="T82" fmla="*/ 186 w 1334"/>
              <a:gd name="T83" fmla="*/ 1712 h 2317"/>
              <a:gd name="T84" fmla="*/ 106 w 1334"/>
              <a:gd name="T85" fmla="*/ 1645 h 2317"/>
              <a:gd name="T86" fmla="*/ 195 w 1334"/>
              <a:gd name="T87" fmla="*/ 1565 h 2317"/>
              <a:gd name="T88" fmla="*/ 64 w 1334"/>
              <a:gd name="T89" fmla="*/ 1533 h 2317"/>
              <a:gd name="T90" fmla="*/ 58 w 1334"/>
              <a:gd name="T91" fmla="*/ 1574 h 2317"/>
              <a:gd name="T92" fmla="*/ 99 w 1334"/>
              <a:gd name="T93" fmla="*/ 1705 h 2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34" h="2317">
                <a:moveTo>
                  <a:pt x="74" y="1824"/>
                </a:moveTo>
                <a:lnTo>
                  <a:pt x="74" y="1856"/>
                </a:lnTo>
                <a:lnTo>
                  <a:pt x="58" y="1872"/>
                </a:lnTo>
                <a:lnTo>
                  <a:pt x="58" y="1869"/>
                </a:lnTo>
                <a:lnTo>
                  <a:pt x="67" y="1869"/>
                </a:lnTo>
                <a:lnTo>
                  <a:pt x="80" y="1929"/>
                </a:lnTo>
                <a:lnTo>
                  <a:pt x="80" y="1981"/>
                </a:lnTo>
                <a:lnTo>
                  <a:pt x="74" y="2029"/>
                </a:lnTo>
                <a:lnTo>
                  <a:pt x="80" y="1997"/>
                </a:lnTo>
                <a:lnTo>
                  <a:pt x="80" y="1993"/>
                </a:lnTo>
                <a:lnTo>
                  <a:pt x="170" y="2035"/>
                </a:lnTo>
                <a:lnTo>
                  <a:pt x="176" y="2099"/>
                </a:lnTo>
                <a:lnTo>
                  <a:pt x="243" y="2096"/>
                </a:lnTo>
                <a:lnTo>
                  <a:pt x="323" y="2157"/>
                </a:lnTo>
                <a:lnTo>
                  <a:pt x="342" y="2243"/>
                </a:lnTo>
                <a:lnTo>
                  <a:pt x="323" y="2310"/>
                </a:lnTo>
                <a:lnTo>
                  <a:pt x="403" y="2317"/>
                </a:lnTo>
                <a:lnTo>
                  <a:pt x="400" y="2317"/>
                </a:lnTo>
                <a:lnTo>
                  <a:pt x="426" y="2275"/>
                </a:lnTo>
                <a:lnTo>
                  <a:pt x="611" y="2259"/>
                </a:lnTo>
                <a:lnTo>
                  <a:pt x="624" y="2285"/>
                </a:lnTo>
                <a:lnTo>
                  <a:pt x="627" y="2285"/>
                </a:lnTo>
                <a:lnTo>
                  <a:pt x="627" y="2278"/>
                </a:lnTo>
                <a:lnTo>
                  <a:pt x="627" y="2285"/>
                </a:lnTo>
                <a:lnTo>
                  <a:pt x="691" y="2240"/>
                </a:lnTo>
                <a:lnTo>
                  <a:pt x="656" y="2147"/>
                </a:lnTo>
                <a:lnTo>
                  <a:pt x="634" y="2115"/>
                </a:lnTo>
                <a:lnTo>
                  <a:pt x="653" y="2051"/>
                </a:lnTo>
                <a:lnTo>
                  <a:pt x="653" y="2048"/>
                </a:lnTo>
                <a:lnTo>
                  <a:pt x="560" y="2032"/>
                </a:lnTo>
                <a:lnTo>
                  <a:pt x="605" y="1904"/>
                </a:lnTo>
                <a:lnTo>
                  <a:pt x="720" y="1827"/>
                </a:lnTo>
                <a:lnTo>
                  <a:pt x="694" y="1779"/>
                </a:lnTo>
                <a:lnTo>
                  <a:pt x="762" y="1625"/>
                </a:lnTo>
                <a:lnTo>
                  <a:pt x="918" y="1549"/>
                </a:lnTo>
                <a:lnTo>
                  <a:pt x="1037" y="1475"/>
                </a:lnTo>
                <a:lnTo>
                  <a:pt x="1014" y="1251"/>
                </a:lnTo>
                <a:lnTo>
                  <a:pt x="1056" y="1168"/>
                </a:lnTo>
                <a:lnTo>
                  <a:pt x="1094" y="1161"/>
                </a:lnTo>
                <a:lnTo>
                  <a:pt x="1161" y="992"/>
                </a:lnTo>
                <a:lnTo>
                  <a:pt x="1123" y="953"/>
                </a:lnTo>
                <a:lnTo>
                  <a:pt x="1120" y="870"/>
                </a:lnTo>
                <a:lnTo>
                  <a:pt x="1123" y="870"/>
                </a:lnTo>
                <a:lnTo>
                  <a:pt x="1123" y="873"/>
                </a:lnTo>
                <a:lnTo>
                  <a:pt x="1113" y="813"/>
                </a:lnTo>
                <a:lnTo>
                  <a:pt x="1008" y="752"/>
                </a:lnTo>
                <a:lnTo>
                  <a:pt x="1005" y="701"/>
                </a:lnTo>
                <a:lnTo>
                  <a:pt x="1101" y="611"/>
                </a:lnTo>
                <a:lnTo>
                  <a:pt x="1126" y="557"/>
                </a:lnTo>
                <a:lnTo>
                  <a:pt x="1120" y="451"/>
                </a:lnTo>
                <a:lnTo>
                  <a:pt x="1165" y="422"/>
                </a:lnTo>
                <a:lnTo>
                  <a:pt x="1267" y="467"/>
                </a:lnTo>
                <a:lnTo>
                  <a:pt x="1302" y="470"/>
                </a:lnTo>
                <a:lnTo>
                  <a:pt x="1318" y="451"/>
                </a:lnTo>
                <a:lnTo>
                  <a:pt x="1321" y="416"/>
                </a:lnTo>
                <a:lnTo>
                  <a:pt x="1328" y="413"/>
                </a:lnTo>
                <a:lnTo>
                  <a:pt x="1334" y="416"/>
                </a:lnTo>
                <a:lnTo>
                  <a:pt x="1296" y="406"/>
                </a:lnTo>
                <a:lnTo>
                  <a:pt x="1283" y="352"/>
                </a:lnTo>
                <a:lnTo>
                  <a:pt x="1181" y="317"/>
                </a:lnTo>
                <a:lnTo>
                  <a:pt x="1059" y="285"/>
                </a:lnTo>
                <a:lnTo>
                  <a:pt x="896" y="342"/>
                </a:lnTo>
                <a:lnTo>
                  <a:pt x="931" y="393"/>
                </a:lnTo>
                <a:lnTo>
                  <a:pt x="867" y="400"/>
                </a:lnTo>
                <a:lnTo>
                  <a:pt x="774" y="381"/>
                </a:lnTo>
                <a:lnTo>
                  <a:pt x="698" y="352"/>
                </a:lnTo>
                <a:lnTo>
                  <a:pt x="659" y="297"/>
                </a:lnTo>
                <a:lnTo>
                  <a:pt x="678" y="262"/>
                </a:lnTo>
                <a:lnTo>
                  <a:pt x="589" y="205"/>
                </a:lnTo>
                <a:lnTo>
                  <a:pt x="566" y="224"/>
                </a:lnTo>
                <a:lnTo>
                  <a:pt x="480" y="230"/>
                </a:lnTo>
                <a:lnTo>
                  <a:pt x="480" y="198"/>
                </a:lnTo>
                <a:lnTo>
                  <a:pt x="413" y="198"/>
                </a:lnTo>
                <a:lnTo>
                  <a:pt x="438" y="160"/>
                </a:lnTo>
                <a:lnTo>
                  <a:pt x="576" y="144"/>
                </a:lnTo>
                <a:lnTo>
                  <a:pt x="694" y="0"/>
                </a:lnTo>
                <a:lnTo>
                  <a:pt x="525" y="38"/>
                </a:lnTo>
                <a:lnTo>
                  <a:pt x="454" y="109"/>
                </a:lnTo>
                <a:lnTo>
                  <a:pt x="400" y="118"/>
                </a:lnTo>
                <a:lnTo>
                  <a:pt x="358" y="128"/>
                </a:lnTo>
                <a:lnTo>
                  <a:pt x="326" y="89"/>
                </a:lnTo>
                <a:lnTo>
                  <a:pt x="247" y="121"/>
                </a:lnTo>
                <a:lnTo>
                  <a:pt x="151" y="128"/>
                </a:lnTo>
                <a:lnTo>
                  <a:pt x="205" y="176"/>
                </a:lnTo>
                <a:lnTo>
                  <a:pt x="125" y="169"/>
                </a:lnTo>
                <a:lnTo>
                  <a:pt x="83" y="134"/>
                </a:lnTo>
                <a:lnTo>
                  <a:pt x="7" y="163"/>
                </a:lnTo>
                <a:lnTo>
                  <a:pt x="0" y="208"/>
                </a:lnTo>
                <a:lnTo>
                  <a:pt x="48" y="224"/>
                </a:lnTo>
                <a:lnTo>
                  <a:pt x="135" y="294"/>
                </a:lnTo>
                <a:lnTo>
                  <a:pt x="205" y="384"/>
                </a:lnTo>
                <a:lnTo>
                  <a:pt x="243" y="384"/>
                </a:lnTo>
                <a:lnTo>
                  <a:pt x="301" y="470"/>
                </a:lnTo>
                <a:lnTo>
                  <a:pt x="333" y="505"/>
                </a:lnTo>
                <a:lnTo>
                  <a:pt x="342" y="566"/>
                </a:lnTo>
                <a:lnTo>
                  <a:pt x="381" y="608"/>
                </a:lnTo>
                <a:lnTo>
                  <a:pt x="419" y="605"/>
                </a:lnTo>
                <a:lnTo>
                  <a:pt x="432" y="665"/>
                </a:lnTo>
                <a:lnTo>
                  <a:pt x="397" y="729"/>
                </a:lnTo>
                <a:lnTo>
                  <a:pt x="403" y="896"/>
                </a:lnTo>
                <a:lnTo>
                  <a:pt x="352" y="861"/>
                </a:lnTo>
                <a:lnTo>
                  <a:pt x="323" y="896"/>
                </a:lnTo>
                <a:lnTo>
                  <a:pt x="317" y="985"/>
                </a:lnTo>
                <a:lnTo>
                  <a:pt x="352" y="1062"/>
                </a:lnTo>
                <a:lnTo>
                  <a:pt x="365" y="1129"/>
                </a:lnTo>
                <a:lnTo>
                  <a:pt x="419" y="1158"/>
                </a:lnTo>
                <a:lnTo>
                  <a:pt x="368" y="1216"/>
                </a:lnTo>
                <a:lnTo>
                  <a:pt x="387" y="1248"/>
                </a:lnTo>
                <a:lnTo>
                  <a:pt x="534" y="1280"/>
                </a:lnTo>
                <a:lnTo>
                  <a:pt x="486" y="1296"/>
                </a:lnTo>
                <a:lnTo>
                  <a:pt x="496" y="1350"/>
                </a:lnTo>
                <a:lnTo>
                  <a:pt x="451" y="1299"/>
                </a:lnTo>
                <a:lnTo>
                  <a:pt x="352" y="1277"/>
                </a:lnTo>
                <a:lnTo>
                  <a:pt x="352" y="1331"/>
                </a:lnTo>
                <a:lnTo>
                  <a:pt x="381" y="1366"/>
                </a:lnTo>
                <a:lnTo>
                  <a:pt x="330" y="1392"/>
                </a:lnTo>
                <a:lnTo>
                  <a:pt x="333" y="1440"/>
                </a:lnTo>
                <a:lnTo>
                  <a:pt x="365" y="1440"/>
                </a:lnTo>
                <a:lnTo>
                  <a:pt x="326" y="1507"/>
                </a:lnTo>
                <a:lnTo>
                  <a:pt x="294" y="1504"/>
                </a:lnTo>
                <a:lnTo>
                  <a:pt x="291" y="1558"/>
                </a:lnTo>
                <a:lnTo>
                  <a:pt x="272" y="1526"/>
                </a:lnTo>
                <a:lnTo>
                  <a:pt x="221" y="1529"/>
                </a:lnTo>
                <a:lnTo>
                  <a:pt x="253" y="1584"/>
                </a:lnTo>
                <a:lnTo>
                  <a:pt x="243" y="1641"/>
                </a:lnTo>
                <a:lnTo>
                  <a:pt x="186" y="1712"/>
                </a:lnTo>
                <a:lnTo>
                  <a:pt x="160" y="1670"/>
                </a:lnTo>
                <a:lnTo>
                  <a:pt x="106" y="1661"/>
                </a:lnTo>
                <a:lnTo>
                  <a:pt x="106" y="1645"/>
                </a:lnTo>
                <a:lnTo>
                  <a:pt x="195" y="1648"/>
                </a:lnTo>
                <a:lnTo>
                  <a:pt x="208" y="1606"/>
                </a:lnTo>
                <a:lnTo>
                  <a:pt x="195" y="1565"/>
                </a:lnTo>
                <a:lnTo>
                  <a:pt x="138" y="1568"/>
                </a:lnTo>
                <a:lnTo>
                  <a:pt x="64" y="1529"/>
                </a:lnTo>
                <a:lnTo>
                  <a:pt x="64" y="1533"/>
                </a:lnTo>
                <a:lnTo>
                  <a:pt x="64" y="1574"/>
                </a:lnTo>
                <a:lnTo>
                  <a:pt x="55" y="1574"/>
                </a:lnTo>
                <a:lnTo>
                  <a:pt x="58" y="1574"/>
                </a:lnTo>
                <a:lnTo>
                  <a:pt x="58" y="1577"/>
                </a:lnTo>
                <a:lnTo>
                  <a:pt x="67" y="1696"/>
                </a:lnTo>
                <a:lnTo>
                  <a:pt x="99" y="1705"/>
                </a:lnTo>
                <a:lnTo>
                  <a:pt x="80" y="1821"/>
                </a:lnTo>
                <a:lnTo>
                  <a:pt x="74" y="1824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Freeform 1787"/>
          <p:cNvSpPr>
            <a:spLocks/>
          </p:cNvSpPr>
          <p:nvPr/>
        </p:nvSpPr>
        <p:spPr bwMode="auto">
          <a:xfrm>
            <a:off x="4862122" y="1757426"/>
            <a:ext cx="1344077" cy="2337634"/>
          </a:xfrm>
          <a:custGeom>
            <a:avLst/>
            <a:gdLst>
              <a:gd name="T0" fmla="*/ 58 w 1334"/>
              <a:gd name="T1" fmla="*/ 1872 h 2317"/>
              <a:gd name="T2" fmla="*/ 80 w 1334"/>
              <a:gd name="T3" fmla="*/ 1930 h 2317"/>
              <a:gd name="T4" fmla="*/ 80 w 1334"/>
              <a:gd name="T5" fmla="*/ 1997 h 2317"/>
              <a:gd name="T6" fmla="*/ 175 w 1334"/>
              <a:gd name="T7" fmla="*/ 2100 h 2317"/>
              <a:gd name="T8" fmla="*/ 340 w 1334"/>
              <a:gd name="T9" fmla="*/ 2245 h 2317"/>
              <a:gd name="T10" fmla="*/ 400 w 1334"/>
              <a:gd name="T11" fmla="*/ 2317 h 2317"/>
              <a:gd name="T12" fmla="*/ 623 w 1334"/>
              <a:gd name="T13" fmla="*/ 2285 h 2317"/>
              <a:gd name="T14" fmla="*/ 626 w 1334"/>
              <a:gd name="T15" fmla="*/ 2285 h 2317"/>
              <a:gd name="T16" fmla="*/ 633 w 1334"/>
              <a:gd name="T17" fmla="*/ 2115 h 2317"/>
              <a:gd name="T18" fmla="*/ 561 w 1334"/>
              <a:gd name="T19" fmla="*/ 2032 h 2317"/>
              <a:gd name="T20" fmla="*/ 693 w 1334"/>
              <a:gd name="T21" fmla="*/ 1780 h 2317"/>
              <a:gd name="T22" fmla="*/ 1036 w 1334"/>
              <a:gd name="T23" fmla="*/ 1475 h 2317"/>
              <a:gd name="T24" fmla="*/ 1094 w 1334"/>
              <a:gd name="T25" fmla="*/ 1162 h 2317"/>
              <a:gd name="T26" fmla="*/ 1121 w 1334"/>
              <a:gd name="T27" fmla="*/ 870 h 2317"/>
              <a:gd name="T28" fmla="*/ 1114 w 1334"/>
              <a:gd name="T29" fmla="*/ 815 h 2317"/>
              <a:gd name="T30" fmla="*/ 1101 w 1334"/>
              <a:gd name="T31" fmla="*/ 612 h 2317"/>
              <a:gd name="T32" fmla="*/ 1166 w 1334"/>
              <a:gd name="T33" fmla="*/ 422 h 2317"/>
              <a:gd name="T34" fmla="*/ 1319 w 1334"/>
              <a:gd name="T35" fmla="*/ 452 h 2317"/>
              <a:gd name="T36" fmla="*/ 1334 w 1334"/>
              <a:gd name="T37" fmla="*/ 417 h 2317"/>
              <a:gd name="T38" fmla="*/ 1181 w 1334"/>
              <a:gd name="T39" fmla="*/ 317 h 2317"/>
              <a:gd name="T40" fmla="*/ 931 w 1334"/>
              <a:gd name="T41" fmla="*/ 395 h 2317"/>
              <a:gd name="T42" fmla="*/ 698 w 1334"/>
              <a:gd name="T43" fmla="*/ 352 h 2317"/>
              <a:gd name="T44" fmla="*/ 588 w 1334"/>
              <a:gd name="T45" fmla="*/ 205 h 2317"/>
              <a:gd name="T46" fmla="*/ 481 w 1334"/>
              <a:gd name="T47" fmla="*/ 200 h 2317"/>
              <a:gd name="T48" fmla="*/ 576 w 1334"/>
              <a:gd name="T49" fmla="*/ 145 h 2317"/>
              <a:gd name="T50" fmla="*/ 453 w 1334"/>
              <a:gd name="T51" fmla="*/ 110 h 2317"/>
              <a:gd name="T52" fmla="*/ 325 w 1334"/>
              <a:gd name="T53" fmla="*/ 90 h 2317"/>
              <a:gd name="T54" fmla="*/ 205 w 1334"/>
              <a:gd name="T55" fmla="*/ 177 h 2317"/>
              <a:gd name="T56" fmla="*/ 5 w 1334"/>
              <a:gd name="T57" fmla="*/ 165 h 2317"/>
              <a:gd name="T58" fmla="*/ 135 w 1334"/>
              <a:gd name="T59" fmla="*/ 295 h 2317"/>
              <a:gd name="T60" fmla="*/ 300 w 1334"/>
              <a:gd name="T61" fmla="*/ 470 h 2317"/>
              <a:gd name="T62" fmla="*/ 380 w 1334"/>
              <a:gd name="T63" fmla="*/ 610 h 2317"/>
              <a:gd name="T64" fmla="*/ 395 w 1334"/>
              <a:gd name="T65" fmla="*/ 730 h 2317"/>
              <a:gd name="T66" fmla="*/ 323 w 1334"/>
              <a:gd name="T67" fmla="*/ 897 h 2317"/>
              <a:gd name="T68" fmla="*/ 365 w 1334"/>
              <a:gd name="T69" fmla="*/ 1130 h 2317"/>
              <a:gd name="T70" fmla="*/ 385 w 1334"/>
              <a:gd name="T71" fmla="*/ 1250 h 2317"/>
              <a:gd name="T72" fmla="*/ 496 w 1334"/>
              <a:gd name="T73" fmla="*/ 1350 h 2317"/>
              <a:gd name="T74" fmla="*/ 350 w 1334"/>
              <a:gd name="T75" fmla="*/ 1332 h 2317"/>
              <a:gd name="T76" fmla="*/ 333 w 1334"/>
              <a:gd name="T77" fmla="*/ 1440 h 2317"/>
              <a:gd name="T78" fmla="*/ 293 w 1334"/>
              <a:gd name="T79" fmla="*/ 1505 h 2317"/>
              <a:gd name="T80" fmla="*/ 220 w 1334"/>
              <a:gd name="T81" fmla="*/ 1530 h 2317"/>
              <a:gd name="T82" fmla="*/ 185 w 1334"/>
              <a:gd name="T83" fmla="*/ 1712 h 2317"/>
              <a:gd name="T84" fmla="*/ 105 w 1334"/>
              <a:gd name="T85" fmla="*/ 1645 h 2317"/>
              <a:gd name="T86" fmla="*/ 195 w 1334"/>
              <a:gd name="T87" fmla="*/ 1565 h 2317"/>
              <a:gd name="T88" fmla="*/ 63 w 1334"/>
              <a:gd name="T89" fmla="*/ 1535 h 2317"/>
              <a:gd name="T90" fmla="*/ 58 w 1334"/>
              <a:gd name="T91" fmla="*/ 1575 h 2317"/>
              <a:gd name="T92" fmla="*/ 98 w 1334"/>
              <a:gd name="T93" fmla="*/ 1705 h 2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34" h="2317">
                <a:moveTo>
                  <a:pt x="73" y="1825"/>
                </a:moveTo>
                <a:lnTo>
                  <a:pt x="73" y="1857"/>
                </a:lnTo>
                <a:lnTo>
                  <a:pt x="58" y="1872"/>
                </a:lnTo>
                <a:lnTo>
                  <a:pt x="58" y="1870"/>
                </a:lnTo>
                <a:lnTo>
                  <a:pt x="65" y="1870"/>
                </a:lnTo>
                <a:lnTo>
                  <a:pt x="80" y="1930"/>
                </a:lnTo>
                <a:lnTo>
                  <a:pt x="80" y="1982"/>
                </a:lnTo>
                <a:lnTo>
                  <a:pt x="73" y="2030"/>
                </a:lnTo>
                <a:lnTo>
                  <a:pt x="80" y="1997"/>
                </a:lnTo>
                <a:lnTo>
                  <a:pt x="80" y="1995"/>
                </a:lnTo>
                <a:lnTo>
                  <a:pt x="170" y="2035"/>
                </a:lnTo>
                <a:lnTo>
                  <a:pt x="175" y="2100"/>
                </a:lnTo>
                <a:lnTo>
                  <a:pt x="243" y="2097"/>
                </a:lnTo>
                <a:lnTo>
                  <a:pt x="323" y="2157"/>
                </a:lnTo>
                <a:lnTo>
                  <a:pt x="340" y="2245"/>
                </a:lnTo>
                <a:lnTo>
                  <a:pt x="323" y="2310"/>
                </a:lnTo>
                <a:lnTo>
                  <a:pt x="403" y="2317"/>
                </a:lnTo>
                <a:lnTo>
                  <a:pt x="400" y="2317"/>
                </a:lnTo>
                <a:lnTo>
                  <a:pt x="425" y="2275"/>
                </a:lnTo>
                <a:lnTo>
                  <a:pt x="611" y="2260"/>
                </a:lnTo>
                <a:lnTo>
                  <a:pt x="623" y="2285"/>
                </a:lnTo>
                <a:lnTo>
                  <a:pt x="626" y="2285"/>
                </a:lnTo>
                <a:lnTo>
                  <a:pt x="626" y="2280"/>
                </a:lnTo>
                <a:lnTo>
                  <a:pt x="626" y="2285"/>
                </a:lnTo>
                <a:lnTo>
                  <a:pt x="691" y="2240"/>
                </a:lnTo>
                <a:lnTo>
                  <a:pt x="656" y="2147"/>
                </a:lnTo>
                <a:lnTo>
                  <a:pt x="633" y="2115"/>
                </a:lnTo>
                <a:lnTo>
                  <a:pt x="653" y="2052"/>
                </a:lnTo>
                <a:lnTo>
                  <a:pt x="653" y="2050"/>
                </a:lnTo>
                <a:lnTo>
                  <a:pt x="561" y="2032"/>
                </a:lnTo>
                <a:lnTo>
                  <a:pt x="606" y="1905"/>
                </a:lnTo>
                <a:lnTo>
                  <a:pt x="721" y="1827"/>
                </a:lnTo>
                <a:lnTo>
                  <a:pt x="693" y="1780"/>
                </a:lnTo>
                <a:lnTo>
                  <a:pt x="761" y="1625"/>
                </a:lnTo>
                <a:lnTo>
                  <a:pt x="919" y="1550"/>
                </a:lnTo>
                <a:lnTo>
                  <a:pt x="1036" y="1475"/>
                </a:lnTo>
                <a:lnTo>
                  <a:pt x="1014" y="1252"/>
                </a:lnTo>
                <a:lnTo>
                  <a:pt x="1056" y="1170"/>
                </a:lnTo>
                <a:lnTo>
                  <a:pt x="1094" y="1162"/>
                </a:lnTo>
                <a:lnTo>
                  <a:pt x="1161" y="992"/>
                </a:lnTo>
                <a:lnTo>
                  <a:pt x="1124" y="955"/>
                </a:lnTo>
                <a:lnTo>
                  <a:pt x="1121" y="870"/>
                </a:lnTo>
                <a:lnTo>
                  <a:pt x="1124" y="870"/>
                </a:lnTo>
                <a:lnTo>
                  <a:pt x="1124" y="875"/>
                </a:lnTo>
                <a:lnTo>
                  <a:pt x="1114" y="815"/>
                </a:lnTo>
                <a:lnTo>
                  <a:pt x="1009" y="752"/>
                </a:lnTo>
                <a:lnTo>
                  <a:pt x="1006" y="702"/>
                </a:lnTo>
                <a:lnTo>
                  <a:pt x="1101" y="612"/>
                </a:lnTo>
                <a:lnTo>
                  <a:pt x="1126" y="557"/>
                </a:lnTo>
                <a:lnTo>
                  <a:pt x="1121" y="452"/>
                </a:lnTo>
                <a:lnTo>
                  <a:pt x="1166" y="422"/>
                </a:lnTo>
                <a:lnTo>
                  <a:pt x="1266" y="467"/>
                </a:lnTo>
                <a:lnTo>
                  <a:pt x="1301" y="470"/>
                </a:lnTo>
                <a:lnTo>
                  <a:pt x="1319" y="452"/>
                </a:lnTo>
                <a:lnTo>
                  <a:pt x="1321" y="417"/>
                </a:lnTo>
                <a:lnTo>
                  <a:pt x="1329" y="415"/>
                </a:lnTo>
                <a:lnTo>
                  <a:pt x="1334" y="417"/>
                </a:lnTo>
                <a:lnTo>
                  <a:pt x="1296" y="407"/>
                </a:lnTo>
                <a:lnTo>
                  <a:pt x="1284" y="352"/>
                </a:lnTo>
                <a:lnTo>
                  <a:pt x="1181" y="317"/>
                </a:lnTo>
                <a:lnTo>
                  <a:pt x="1059" y="285"/>
                </a:lnTo>
                <a:lnTo>
                  <a:pt x="896" y="342"/>
                </a:lnTo>
                <a:lnTo>
                  <a:pt x="931" y="395"/>
                </a:lnTo>
                <a:lnTo>
                  <a:pt x="866" y="400"/>
                </a:lnTo>
                <a:lnTo>
                  <a:pt x="773" y="382"/>
                </a:lnTo>
                <a:lnTo>
                  <a:pt x="698" y="352"/>
                </a:lnTo>
                <a:lnTo>
                  <a:pt x="658" y="297"/>
                </a:lnTo>
                <a:lnTo>
                  <a:pt x="678" y="262"/>
                </a:lnTo>
                <a:lnTo>
                  <a:pt x="588" y="205"/>
                </a:lnTo>
                <a:lnTo>
                  <a:pt x="566" y="225"/>
                </a:lnTo>
                <a:lnTo>
                  <a:pt x="481" y="230"/>
                </a:lnTo>
                <a:lnTo>
                  <a:pt x="481" y="200"/>
                </a:lnTo>
                <a:lnTo>
                  <a:pt x="413" y="200"/>
                </a:lnTo>
                <a:lnTo>
                  <a:pt x="438" y="160"/>
                </a:lnTo>
                <a:lnTo>
                  <a:pt x="576" y="145"/>
                </a:lnTo>
                <a:lnTo>
                  <a:pt x="693" y="0"/>
                </a:lnTo>
                <a:lnTo>
                  <a:pt x="526" y="40"/>
                </a:lnTo>
                <a:lnTo>
                  <a:pt x="453" y="110"/>
                </a:lnTo>
                <a:lnTo>
                  <a:pt x="400" y="120"/>
                </a:lnTo>
                <a:lnTo>
                  <a:pt x="358" y="130"/>
                </a:lnTo>
                <a:lnTo>
                  <a:pt x="325" y="90"/>
                </a:lnTo>
                <a:lnTo>
                  <a:pt x="245" y="122"/>
                </a:lnTo>
                <a:lnTo>
                  <a:pt x="150" y="130"/>
                </a:lnTo>
                <a:lnTo>
                  <a:pt x="205" y="177"/>
                </a:lnTo>
                <a:lnTo>
                  <a:pt x="125" y="170"/>
                </a:lnTo>
                <a:lnTo>
                  <a:pt x="83" y="135"/>
                </a:lnTo>
                <a:lnTo>
                  <a:pt x="5" y="165"/>
                </a:lnTo>
                <a:lnTo>
                  <a:pt x="0" y="210"/>
                </a:lnTo>
                <a:lnTo>
                  <a:pt x="48" y="225"/>
                </a:lnTo>
                <a:lnTo>
                  <a:pt x="135" y="295"/>
                </a:lnTo>
                <a:lnTo>
                  <a:pt x="205" y="385"/>
                </a:lnTo>
                <a:lnTo>
                  <a:pt x="243" y="385"/>
                </a:lnTo>
                <a:lnTo>
                  <a:pt x="300" y="470"/>
                </a:lnTo>
                <a:lnTo>
                  <a:pt x="333" y="505"/>
                </a:lnTo>
                <a:lnTo>
                  <a:pt x="340" y="567"/>
                </a:lnTo>
                <a:lnTo>
                  <a:pt x="380" y="610"/>
                </a:lnTo>
                <a:lnTo>
                  <a:pt x="418" y="605"/>
                </a:lnTo>
                <a:lnTo>
                  <a:pt x="430" y="665"/>
                </a:lnTo>
                <a:lnTo>
                  <a:pt x="395" y="730"/>
                </a:lnTo>
                <a:lnTo>
                  <a:pt x="403" y="897"/>
                </a:lnTo>
                <a:lnTo>
                  <a:pt x="350" y="862"/>
                </a:lnTo>
                <a:lnTo>
                  <a:pt x="323" y="897"/>
                </a:lnTo>
                <a:lnTo>
                  <a:pt x="315" y="985"/>
                </a:lnTo>
                <a:lnTo>
                  <a:pt x="350" y="1062"/>
                </a:lnTo>
                <a:lnTo>
                  <a:pt x="365" y="1130"/>
                </a:lnTo>
                <a:lnTo>
                  <a:pt x="418" y="1160"/>
                </a:lnTo>
                <a:lnTo>
                  <a:pt x="368" y="1217"/>
                </a:lnTo>
                <a:lnTo>
                  <a:pt x="385" y="1250"/>
                </a:lnTo>
                <a:lnTo>
                  <a:pt x="533" y="1280"/>
                </a:lnTo>
                <a:lnTo>
                  <a:pt x="486" y="1297"/>
                </a:lnTo>
                <a:lnTo>
                  <a:pt x="496" y="1350"/>
                </a:lnTo>
                <a:lnTo>
                  <a:pt x="451" y="1300"/>
                </a:lnTo>
                <a:lnTo>
                  <a:pt x="350" y="1277"/>
                </a:lnTo>
                <a:lnTo>
                  <a:pt x="350" y="1332"/>
                </a:lnTo>
                <a:lnTo>
                  <a:pt x="380" y="1367"/>
                </a:lnTo>
                <a:lnTo>
                  <a:pt x="330" y="1392"/>
                </a:lnTo>
                <a:lnTo>
                  <a:pt x="333" y="1440"/>
                </a:lnTo>
                <a:lnTo>
                  <a:pt x="365" y="1440"/>
                </a:lnTo>
                <a:lnTo>
                  <a:pt x="325" y="1507"/>
                </a:lnTo>
                <a:lnTo>
                  <a:pt x="293" y="1505"/>
                </a:lnTo>
                <a:lnTo>
                  <a:pt x="290" y="1560"/>
                </a:lnTo>
                <a:lnTo>
                  <a:pt x="270" y="1527"/>
                </a:lnTo>
                <a:lnTo>
                  <a:pt x="220" y="1530"/>
                </a:lnTo>
                <a:lnTo>
                  <a:pt x="253" y="1585"/>
                </a:lnTo>
                <a:lnTo>
                  <a:pt x="243" y="1642"/>
                </a:lnTo>
                <a:lnTo>
                  <a:pt x="185" y="1712"/>
                </a:lnTo>
                <a:lnTo>
                  <a:pt x="160" y="1670"/>
                </a:lnTo>
                <a:lnTo>
                  <a:pt x="105" y="1662"/>
                </a:lnTo>
                <a:lnTo>
                  <a:pt x="105" y="1645"/>
                </a:lnTo>
                <a:lnTo>
                  <a:pt x="195" y="1650"/>
                </a:lnTo>
                <a:lnTo>
                  <a:pt x="208" y="1607"/>
                </a:lnTo>
                <a:lnTo>
                  <a:pt x="195" y="1565"/>
                </a:lnTo>
                <a:lnTo>
                  <a:pt x="138" y="1570"/>
                </a:lnTo>
                <a:lnTo>
                  <a:pt x="63" y="1530"/>
                </a:lnTo>
                <a:lnTo>
                  <a:pt x="63" y="1535"/>
                </a:lnTo>
                <a:lnTo>
                  <a:pt x="63" y="1575"/>
                </a:lnTo>
                <a:lnTo>
                  <a:pt x="55" y="1575"/>
                </a:lnTo>
                <a:lnTo>
                  <a:pt x="58" y="1575"/>
                </a:lnTo>
                <a:lnTo>
                  <a:pt x="58" y="1577"/>
                </a:lnTo>
                <a:lnTo>
                  <a:pt x="65" y="1697"/>
                </a:lnTo>
                <a:lnTo>
                  <a:pt x="98" y="1705"/>
                </a:lnTo>
                <a:lnTo>
                  <a:pt x="80" y="1822"/>
                </a:lnTo>
                <a:lnTo>
                  <a:pt x="73" y="182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Freeform 1786"/>
          <p:cNvSpPr>
            <a:spLocks/>
          </p:cNvSpPr>
          <p:nvPr/>
        </p:nvSpPr>
        <p:spPr bwMode="auto">
          <a:xfrm>
            <a:off x="4685602" y="6215825"/>
            <a:ext cx="539648" cy="451388"/>
          </a:xfrm>
          <a:custGeom>
            <a:avLst/>
            <a:gdLst>
              <a:gd name="T0" fmla="*/ 0 w 535"/>
              <a:gd name="T1" fmla="*/ 211 h 448"/>
              <a:gd name="T2" fmla="*/ 4 w 535"/>
              <a:gd name="T3" fmla="*/ 221 h 448"/>
              <a:gd name="T4" fmla="*/ 52 w 535"/>
              <a:gd name="T5" fmla="*/ 307 h 448"/>
              <a:gd name="T6" fmla="*/ 52 w 535"/>
              <a:gd name="T7" fmla="*/ 365 h 448"/>
              <a:gd name="T8" fmla="*/ 109 w 535"/>
              <a:gd name="T9" fmla="*/ 448 h 448"/>
              <a:gd name="T10" fmla="*/ 160 w 535"/>
              <a:gd name="T11" fmla="*/ 406 h 448"/>
              <a:gd name="T12" fmla="*/ 324 w 535"/>
              <a:gd name="T13" fmla="*/ 400 h 448"/>
              <a:gd name="T14" fmla="*/ 535 w 535"/>
              <a:gd name="T15" fmla="*/ 176 h 448"/>
              <a:gd name="T16" fmla="*/ 503 w 535"/>
              <a:gd name="T17" fmla="*/ 169 h 448"/>
              <a:gd name="T18" fmla="*/ 496 w 535"/>
              <a:gd name="T19" fmla="*/ 179 h 448"/>
              <a:gd name="T20" fmla="*/ 474 w 535"/>
              <a:gd name="T21" fmla="*/ 176 h 448"/>
              <a:gd name="T22" fmla="*/ 461 w 535"/>
              <a:gd name="T23" fmla="*/ 147 h 448"/>
              <a:gd name="T24" fmla="*/ 483 w 535"/>
              <a:gd name="T25" fmla="*/ 137 h 448"/>
              <a:gd name="T26" fmla="*/ 471 w 535"/>
              <a:gd name="T27" fmla="*/ 19 h 448"/>
              <a:gd name="T28" fmla="*/ 397 w 535"/>
              <a:gd name="T29" fmla="*/ 3 h 448"/>
              <a:gd name="T30" fmla="*/ 394 w 535"/>
              <a:gd name="T31" fmla="*/ 0 h 448"/>
              <a:gd name="T32" fmla="*/ 394 w 535"/>
              <a:gd name="T33" fmla="*/ 3 h 448"/>
              <a:gd name="T34" fmla="*/ 298 w 535"/>
              <a:gd name="T35" fmla="*/ 86 h 448"/>
              <a:gd name="T36" fmla="*/ 224 w 535"/>
              <a:gd name="T37" fmla="*/ 102 h 448"/>
              <a:gd name="T38" fmla="*/ 180 w 535"/>
              <a:gd name="T39" fmla="*/ 134 h 448"/>
              <a:gd name="T40" fmla="*/ 116 w 535"/>
              <a:gd name="T41" fmla="*/ 137 h 448"/>
              <a:gd name="T42" fmla="*/ 116 w 535"/>
              <a:gd name="T43" fmla="*/ 185 h 448"/>
              <a:gd name="T44" fmla="*/ 90 w 535"/>
              <a:gd name="T45" fmla="*/ 198 h 448"/>
              <a:gd name="T46" fmla="*/ 0 w 535"/>
              <a:gd name="T47" fmla="*/ 211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5" h="448">
                <a:moveTo>
                  <a:pt x="0" y="211"/>
                </a:moveTo>
                <a:lnTo>
                  <a:pt x="4" y="221"/>
                </a:lnTo>
                <a:lnTo>
                  <a:pt x="52" y="307"/>
                </a:lnTo>
                <a:lnTo>
                  <a:pt x="52" y="365"/>
                </a:lnTo>
                <a:lnTo>
                  <a:pt x="109" y="448"/>
                </a:lnTo>
                <a:lnTo>
                  <a:pt x="160" y="406"/>
                </a:lnTo>
                <a:lnTo>
                  <a:pt x="324" y="400"/>
                </a:lnTo>
                <a:lnTo>
                  <a:pt x="535" y="176"/>
                </a:lnTo>
                <a:lnTo>
                  <a:pt x="503" y="169"/>
                </a:lnTo>
                <a:lnTo>
                  <a:pt x="496" y="179"/>
                </a:lnTo>
                <a:lnTo>
                  <a:pt x="474" y="176"/>
                </a:lnTo>
                <a:lnTo>
                  <a:pt x="461" y="147"/>
                </a:lnTo>
                <a:lnTo>
                  <a:pt x="483" y="137"/>
                </a:lnTo>
                <a:lnTo>
                  <a:pt x="471" y="19"/>
                </a:lnTo>
                <a:lnTo>
                  <a:pt x="397" y="3"/>
                </a:lnTo>
                <a:lnTo>
                  <a:pt x="394" y="0"/>
                </a:lnTo>
                <a:lnTo>
                  <a:pt x="394" y="3"/>
                </a:lnTo>
                <a:lnTo>
                  <a:pt x="298" y="86"/>
                </a:lnTo>
                <a:lnTo>
                  <a:pt x="224" y="102"/>
                </a:lnTo>
                <a:lnTo>
                  <a:pt x="180" y="134"/>
                </a:lnTo>
                <a:lnTo>
                  <a:pt x="116" y="137"/>
                </a:lnTo>
                <a:lnTo>
                  <a:pt x="116" y="185"/>
                </a:lnTo>
                <a:lnTo>
                  <a:pt x="90" y="198"/>
                </a:lnTo>
                <a:lnTo>
                  <a:pt x="0" y="211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Freeform 1785"/>
          <p:cNvSpPr>
            <a:spLocks/>
          </p:cNvSpPr>
          <p:nvPr/>
        </p:nvSpPr>
        <p:spPr bwMode="auto">
          <a:xfrm>
            <a:off x="4685602" y="6215825"/>
            <a:ext cx="539648" cy="451388"/>
          </a:xfrm>
          <a:custGeom>
            <a:avLst/>
            <a:gdLst>
              <a:gd name="T0" fmla="*/ 0 w 535"/>
              <a:gd name="T1" fmla="*/ 210 h 448"/>
              <a:gd name="T2" fmla="*/ 5 w 535"/>
              <a:gd name="T3" fmla="*/ 220 h 448"/>
              <a:gd name="T4" fmla="*/ 53 w 535"/>
              <a:gd name="T5" fmla="*/ 308 h 448"/>
              <a:gd name="T6" fmla="*/ 53 w 535"/>
              <a:gd name="T7" fmla="*/ 365 h 448"/>
              <a:gd name="T8" fmla="*/ 110 w 535"/>
              <a:gd name="T9" fmla="*/ 448 h 448"/>
              <a:gd name="T10" fmla="*/ 160 w 535"/>
              <a:gd name="T11" fmla="*/ 405 h 448"/>
              <a:gd name="T12" fmla="*/ 325 w 535"/>
              <a:gd name="T13" fmla="*/ 400 h 448"/>
              <a:gd name="T14" fmla="*/ 535 w 535"/>
              <a:gd name="T15" fmla="*/ 175 h 448"/>
              <a:gd name="T16" fmla="*/ 505 w 535"/>
              <a:gd name="T17" fmla="*/ 170 h 448"/>
              <a:gd name="T18" fmla="*/ 498 w 535"/>
              <a:gd name="T19" fmla="*/ 180 h 448"/>
              <a:gd name="T20" fmla="*/ 475 w 535"/>
              <a:gd name="T21" fmla="*/ 175 h 448"/>
              <a:gd name="T22" fmla="*/ 463 w 535"/>
              <a:gd name="T23" fmla="*/ 148 h 448"/>
              <a:gd name="T24" fmla="*/ 485 w 535"/>
              <a:gd name="T25" fmla="*/ 138 h 448"/>
              <a:gd name="T26" fmla="*/ 473 w 535"/>
              <a:gd name="T27" fmla="*/ 20 h 448"/>
              <a:gd name="T28" fmla="*/ 398 w 535"/>
              <a:gd name="T29" fmla="*/ 3 h 448"/>
              <a:gd name="T30" fmla="*/ 395 w 535"/>
              <a:gd name="T31" fmla="*/ 0 h 448"/>
              <a:gd name="T32" fmla="*/ 395 w 535"/>
              <a:gd name="T33" fmla="*/ 3 h 448"/>
              <a:gd name="T34" fmla="*/ 300 w 535"/>
              <a:gd name="T35" fmla="*/ 85 h 448"/>
              <a:gd name="T36" fmla="*/ 225 w 535"/>
              <a:gd name="T37" fmla="*/ 103 h 448"/>
              <a:gd name="T38" fmla="*/ 180 w 535"/>
              <a:gd name="T39" fmla="*/ 135 h 448"/>
              <a:gd name="T40" fmla="*/ 118 w 535"/>
              <a:gd name="T41" fmla="*/ 138 h 448"/>
              <a:gd name="T42" fmla="*/ 118 w 535"/>
              <a:gd name="T43" fmla="*/ 185 h 448"/>
              <a:gd name="T44" fmla="*/ 90 w 535"/>
              <a:gd name="T45" fmla="*/ 198 h 448"/>
              <a:gd name="T46" fmla="*/ 0 w 535"/>
              <a:gd name="T47" fmla="*/ 21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5" h="448">
                <a:moveTo>
                  <a:pt x="0" y="210"/>
                </a:moveTo>
                <a:lnTo>
                  <a:pt x="5" y="220"/>
                </a:lnTo>
                <a:lnTo>
                  <a:pt x="53" y="308"/>
                </a:lnTo>
                <a:lnTo>
                  <a:pt x="53" y="365"/>
                </a:lnTo>
                <a:lnTo>
                  <a:pt x="110" y="448"/>
                </a:lnTo>
                <a:lnTo>
                  <a:pt x="160" y="405"/>
                </a:lnTo>
                <a:lnTo>
                  <a:pt x="325" y="400"/>
                </a:lnTo>
                <a:lnTo>
                  <a:pt x="535" y="175"/>
                </a:lnTo>
                <a:lnTo>
                  <a:pt x="505" y="170"/>
                </a:lnTo>
                <a:lnTo>
                  <a:pt x="498" y="180"/>
                </a:lnTo>
                <a:lnTo>
                  <a:pt x="475" y="175"/>
                </a:lnTo>
                <a:lnTo>
                  <a:pt x="463" y="148"/>
                </a:lnTo>
                <a:lnTo>
                  <a:pt x="485" y="138"/>
                </a:lnTo>
                <a:lnTo>
                  <a:pt x="473" y="20"/>
                </a:lnTo>
                <a:lnTo>
                  <a:pt x="398" y="3"/>
                </a:lnTo>
                <a:lnTo>
                  <a:pt x="395" y="0"/>
                </a:lnTo>
                <a:lnTo>
                  <a:pt x="395" y="3"/>
                </a:lnTo>
                <a:lnTo>
                  <a:pt x="300" y="85"/>
                </a:lnTo>
                <a:lnTo>
                  <a:pt x="225" y="103"/>
                </a:lnTo>
                <a:lnTo>
                  <a:pt x="180" y="135"/>
                </a:lnTo>
                <a:lnTo>
                  <a:pt x="118" y="138"/>
                </a:lnTo>
                <a:lnTo>
                  <a:pt x="118" y="185"/>
                </a:lnTo>
                <a:lnTo>
                  <a:pt x="90" y="198"/>
                </a:lnTo>
                <a:lnTo>
                  <a:pt x="0" y="21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Freeform 1784"/>
          <p:cNvSpPr>
            <a:spLocks/>
          </p:cNvSpPr>
          <p:nvPr/>
        </p:nvSpPr>
        <p:spPr bwMode="auto">
          <a:xfrm>
            <a:off x="5142033" y="5809829"/>
            <a:ext cx="342954" cy="587560"/>
          </a:xfrm>
          <a:custGeom>
            <a:avLst/>
            <a:gdLst>
              <a:gd name="T0" fmla="*/ 84 w 340"/>
              <a:gd name="T1" fmla="*/ 579 h 582"/>
              <a:gd name="T2" fmla="*/ 84 w 340"/>
              <a:gd name="T3" fmla="*/ 544 h 582"/>
              <a:gd name="T4" fmla="*/ 157 w 340"/>
              <a:gd name="T5" fmla="*/ 512 h 582"/>
              <a:gd name="T6" fmla="*/ 154 w 340"/>
              <a:gd name="T7" fmla="*/ 316 h 582"/>
              <a:gd name="T8" fmla="*/ 269 w 340"/>
              <a:gd name="T9" fmla="*/ 246 h 582"/>
              <a:gd name="T10" fmla="*/ 340 w 340"/>
              <a:gd name="T11" fmla="*/ 166 h 582"/>
              <a:gd name="T12" fmla="*/ 314 w 340"/>
              <a:gd name="T13" fmla="*/ 0 h 582"/>
              <a:gd name="T14" fmla="*/ 314 w 340"/>
              <a:gd name="T15" fmla="*/ 12 h 582"/>
              <a:gd name="T16" fmla="*/ 253 w 340"/>
              <a:gd name="T17" fmla="*/ 73 h 582"/>
              <a:gd name="T18" fmla="*/ 183 w 340"/>
              <a:gd name="T19" fmla="*/ 70 h 582"/>
              <a:gd name="T20" fmla="*/ 132 w 340"/>
              <a:gd name="T21" fmla="*/ 54 h 582"/>
              <a:gd name="T22" fmla="*/ 132 w 340"/>
              <a:gd name="T23" fmla="*/ 51 h 582"/>
              <a:gd name="T24" fmla="*/ 125 w 340"/>
              <a:gd name="T25" fmla="*/ 51 h 582"/>
              <a:gd name="T26" fmla="*/ 125 w 340"/>
              <a:gd name="T27" fmla="*/ 134 h 582"/>
              <a:gd name="T28" fmla="*/ 167 w 340"/>
              <a:gd name="T29" fmla="*/ 198 h 582"/>
              <a:gd name="T30" fmla="*/ 132 w 340"/>
              <a:gd name="T31" fmla="*/ 220 h 582"/>
              <a:gd name="T32" fmla="*/ 61 w 340"/>
              <a:gd name="T33" fmla="*/ 140 h 582"/>
              <a:gd name="T34" fmla="*/ 87 w 340"/>
              <a:gd name="T35" fmla="*/ 9 h 582"/>
              <a:gd name="T36" fmla="*/ 61 w 340"/>
              <a:gd name="T37" fmla="*/ 140 h 582"/>
              <a:gd name="T38" fmla="*/ 13 w 340"/>
              <a:gd name="T39" fmla="*/ 156 h 582"/>
              <a:gd name="T40" fmla="*/ 0 w 340"/>
              <a:gd name="T41" fmla="*/ 195 h 582"/>
              <a:gd name="T42" fmla="*/ 0 w 340"/>
              <a:gd name="T43" fmla="*/ 192 h 582"/>
              <a:gd name="T44" fmla="*/ 55 w 340"/>
              <a:gd name="T45" fmla="*/ 220 h 582"/>
              <a:gd name="T46" fmla="*/ 55 w 340"/>
              <a:gd name="T47" fmla="*/ 297 h 582"/>
              <a:gd name="T48" fmla="*/ 80 w 340"/>
              <a:gd name="T49" fmla="*/ 336 h 582"/>
              <a:gd name="T50" fmla="*/ 23 w 340"/>
              <a:gd name="T51" fmla="*/ 422 h 582"/>
              <a:gd name="T52" fmla="*/ 20 w 340"/>
              <a:gd name="T53" fmla="*/ 422 h 582"/>
              <a:gd name="T54" fmla="*/ 32 w 340"/>
              <a:gd name="T55" fmla="*/ 540 h 582"/>
              <a:gd name="T56" fmla="*/ 52 w 340"/>
              <a:gd name="T57" fmla="*/ 566 h 582"/>
              <a:gd name="T58" fmla="*/ 45 w 340"/>
              <a:gd name="T59" fmla="*/ 582 h 582"/>
              <a:gd name="T60" fmla="*/ 52 w 340"/>
              <a:gd name="T61" fmla="*/ 572 h 582"/>
              <a:gd name="T62" fmla="*/ 84 w 340"/>
              <a:gd name="T63" fmla="*/ 579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40" h="582">
                <a:moveTo>
                  <a:pt x="84" y="579"/>
                </a:moveTo>
                <a:lnTo>
                  <a:pt x="84" y="544"/>
                </a:lnTo>
                <a:lnTo>
                  <a:pt x="157" y="512"/>
                </a:lnTo>
                <a:lnTo>
                  <a:pt x="154" y="316"/>
                </a:lnTo>
                <a:lnTo>
                  <a:pt x="269" y="246"/>
                </a:lnTo>
                <a:lnTo>
                  <a:pt x="340" y="166"/>
                </a:lnTo>
                <a:lnTo>
                  <a:pt x="314" y="0"/>
                </a:lnTo>
                <a:lnTo>
                  <a:pt x="314" y="12"/>
                </a:lnTo>
                <a:lnTo>
                  <a:pt x="253" y="73"/>
                </a:lnTo>
                <a:lnTo>
                  <a:pt x="183" y="70"/>
                </a:lnTo>
                <a:lnTo>
                  <a:pt x="132" y="54"/>
                </a:lnTo>
                <a:lnTo>
                  <a:pt x="132" y="51"/>
                </a:lnTo>
                <a:lnTo>
                  <a:pt x="125" y="51"/>
                </a:lnTo>
                <a:lnTo>
                  <a:pt x="125" y="134"/>
                </a:lnTo>
                <a:lnTo>
                  <a:pt x="167" y="198"/>
                </a:lnTo>
                <a:lnTo>
                  <a:pt x="132" y="220"/>
                </a:lnTo>
                <a:lnTo>
                  <a:pt x="61" y="140"/>
                </a:lnTo>
                <a:lnTo>
                  <a:pt x="87" y="9"/>
                </a:lnTo>
                <a:lnTo>
                  <a:pt x="61" y="140"/>
                </a:lnTo>
                <a:lnTo>
                  <a:pt x="13" y="156"/>
                </a:lnTo>
                <a:lnTo>
                  <a:pt x="0" y="195"/>
                </a:lnTo>
                <a:lnTo>
                  <a:pt x="0" y="192"/>
                </a:lnTo>
                <a:lnTo>
                  <a:pt x="55" y="220"/>
                </a:lnTo>
                <a:lnTo>
                  <a:pt x="55" y="297"/>
                </a:lnTo>
                <a:lnTo>
                  <a:pt x="80" y="336"/>
                </a:lnTo>
                <a:lnTo>
                  <a:pt x="23" y="422"/>
                </a:lnTo>
                <a:lnTo>
                  <a:pt x="20" y="422"/>
                </a:lnTo>
                <a:lnTo>
                  <a:pt x="32" y="540"/>
                </a:lnTo>
                <a:lnTo>
                  <a:pt x="52" y="566"/>
                </a:lnTo>
                <a:lnTo>
                  <a:pt x="45" y="582"/>
                </a:lnTo>
                <a:lnTo>
                  <a:pt x="52" y="572"/>
                </a:lnTo>
                <a:lnTo>
                  <a:pt x="84" y="57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Freeform 1783"/>
          <p:cNvSpPr>
            <a:spLocks/>
          </p:cNvSpPr>
          <p:nvPr/>
        </p:nvSpPr>
        <p:spPr bwMode="auto">
          <a:xfrm>
            <a:off x="5142033" y="5809829"/>
            <a:ext cx="342954" cy="587560"/>
          </a:xfrm>
          <a:custGeom>
            <a:avLst/>
            <a:gdLst>
              <a:gd name="T0" fmla="*/ 83 w 340"/>
              <a:gd name="T1" fmla="*/ 577 h 582"/>
              <a:gd name="T2" fmla="*/ 83 w 340"/>
              <a:gd name="T3" fmla="*/ 542 h 582"/>
              <a:gd name="T4" fmla="*/ 158 w 340"/>
              <a:gd name="T5" fmla="*/ 512 h 582"/>
              <a:gd name="T6" fmla="*/ 153 w 340"/>
              <a:gd name="T7" fmla="*/ 315 h 582"/>
              <a:gd name="T8" fmla="*/ 268 w 340"/>
              <a:gd name="T9" fmla="*/ 245 h 582"/>
              <a:gd name="T10" fmla="*/ 340 w 340"/>
              <a:gd name="T11" fmla="*/ 165 h 582"/>
              <a:gd name="T12" fmla="*/ 313 w 340"/>
              <a:gd name="T13" fmla="*/ 0 h 582"/>
              <a:gd name="T14" fmla="*/ 313 w 340"/>
              <a:gd name="T15" fmla="*/ 12 h 582"/>
              <a:gd name="T16" fmla="*/ 253 w 340"/>
              <a:gd name="T17" fmla="*/ 72 h 582"/>
              <a:gd name="T18" fmla="*/ 183 w 340"/>
              <a:gd name="T19" fmla="*/ 70 h 582"/>
              <a:gd name="T20" fmla="*/ 133 w 340"/>
              <a:gd name="T21" fmla="*/ 52 h 582"/>
              <a:gd name="T22" fmla="*/ 133 w 340"/>
              <a:gd name="T23" fmla="*/ 50 h 582"/>
              <a:gd name="T24" fmla="*/ 125 w 340"/>
              <a:gd name="T25" fmla="*/ 50 h 582"/>
              <a:gd name="T26" fmla="*/ 125 w 340"/>
              <a:gd name="T27" fmla="*/ 132 h 582"/>
              <a:gd name="T28" fmla="*/ 168 w 340"/>
              <a:gd name="T29" fmla="*/ 197 h 582"/>
              <a:gd name="T30" fmla="*/ 133 w 340"/>
              <a:gd name="T31" fmla="*/ 220 h 582"/>
              <a:gd name="T32" fmla="*/ 60 w 340"/>
              <a:gd name="T33" fmla="*/ 140 h 582"/>
              <a:gd name="T34" fmla="*/ 88 w 340"/>
              <a:gd name="T35" fmla="*/ 7 h 582"/>
              <a:gd name="T36" fmla="*/ 60 w 340"/>
              <a:gd name="T37" fmla="*/ 140 h 582"/>
              <a:gd name="T38" fmla="*/ 13 w 340"/>
              <a:gd name="T39" fmla="*/ 155 h 582"/>
              <a:gd name="T40" fmla="*/ 0 w 340"/>
              <a:gd name="T41" fmla="*/ 195 h 582"/>
              <a:gd name="T42" fmla="*/ 0 w 340"/>
              <a:gd name="T43" fmla="*/ 192 h 582"/>
              <a:gd name="T44" fmla="*/ 55 w 340"/>
              <a:gd name="T45" fmla="*/ 220 h 582"/>
              <a:gd name="T46" fmla="*/ 55 w 340"/>
              <a:gd name="T47" fmla="*/ 297 h 582"/>
              <a:gd name="T48" fmla="*/ 80 w 340"/>
              <a:gd name="T49" fmla="*/ 335 h 582"/>
              <a:gd name="T50" fmla="*/ 23 w 340"/>
              <a:gd name="T51" fmla="*/ 422 h 582"/>
              <a:gd name="T52" fmla="*/ 20 w 340"/>
              <a:gd name="T53" fmla="*/ 422 h 582"/>
              <a:gd name="T54" fmla="*/ 33 w 340"/>
              <a:gd name="T55" fmla="*/ 540 h 582"/>
              <a:gd name="T56" fmla="*/ 53 w 340"/>
              <a:gd name="T57" fmla="*/ 565 h 582"/>
              <a:gd name="T58" fmla="*/ 45 w 340"/>
              <a:gd name="T59" fmla="*/ 582 h 582"/>
              <a:gd name="T60" fmla="*/ 53 w 340"/>
              <a:gd name="T61" fmla="*/ 572 h 582"/>
              <a:gd name="T62" fmla="*/ 83 w 340"/>
              <a:gd name="T63" fmla="*/ 577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40" h="582">
                <a:moveTo>
                  <a:pt x="83" y="577"/>
                </a:moveTo>
                <a:lnTo>
                  <a:pt x="83" y="542"/>
                </a:lnTo>
                <a:lnTo>
                  <a:pt x="158" y="512"/>
                </a:lnTo>
                <a:lnTo>
                  <a:pt x="153" y="315"/>
                </a:lnTo>
                <a:lnTo>
                  <a:pt x="268" y="245"/>
                </a:lnTo>
                <a:lnTo>
                  <a:pt x="340" y="165"/>
                </a:lnTo>
                <a:lnTo>
                  <a:pt x="313" y="0"/>
                </a:lnTo>
                <a:lnTo>
                  <a:pt x="313" y="12"/>
                </a:lnTo>
                <a:lnTo>
                  <a:pt x="253" y="72"/>
                </a:lnTo>
                <a:lnTo>
                  <a:pt x="183" y="70"/>
                </a:lnTo>
                <a:lnTo>
                  <a:pt x="133" y="52"/>
                </a:lnTo>
                <a:lnTo>
                  <a:pt x="133" y="50"/>
                </a:lnTo>
                <a:lnTo>
                  <a:pt x="125" y="50"/>
                </a:lnTo>
                <a:lnTo>
                  <a:pt x="125" y="132"/>
                </a:lnTo>
                <a:lnTo>
                  <a:pt x="168" y="197"/>
                </a:lnTo>
                <a:lnTo>
                  <a:pt x="133" y="220"/>
                </a:lnTo>
                <a:lnTo>
                  <a:pt x="60" y="140"/>
                </a:lnTo>
                <a:lnTo>
                  <a:pt x="88" y="7"/>
                </a:lnTo>
                <a:lnTo>
                  <a:pt x="60" y="140"/>
                </a:lnTo>
                <a:lnTo>
                  <a:pt x="13" y="155"/>
                </a:lnTo>
                <a:lnTo>
                  <a:pt x="0" y="195"/>
                </a:lnTo>
                <a:lnTo>
                  <a:pt x="0" y="192"/>
                </a:lnTo>
                <a:lnTo>
                  <a:pt x="55" y="220"/>
                </a:lnTo>
                <a:lnTo>
                  <a:pt x="55" y="297"/>
                </a:lnTo>
                <a:lnTo>
                  <a:pt x="80" y="335"/>
                </a:lnTo>
                <a:lnTo>
                  <a:pt x="23" y="422"/>
                </a:lnTo>
                <a:lnTo>
                  <a:pt x="20" y="422"/>
                </a:lnTo>
                <a:lnTo>
                  <a:pt x="33" y="540"/>
                </a:lnTo>
                <a:lnTo>
                  <a:pt x="53" y="565"/>
                </a:lnTo>
                <a:lnTo>
                  <a:pt x="45" y="582"/>
                </a:lnTo>
                <a:lnTo>
                  <a:pt x="53" y="572"/>
                </a:lnTo>
                <a:lnTo>
                  <a:pt x="83" y="577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Freeform 1782"/>
          <p:cNvSpPr>
            <a:spLocks/>
          </p:cNvSpPr>
          <p:nvPr/>
        </p:nvSpPr>
        <p:spPr bwMode="auto">
          <a:xfrm>
            <a:off x="4577169" y="5340789"/>
            <a:ext cx="585039" cy="592603"/>
          </a:xfrm>
          <a:custGeom>
            <a:avLst/>
            <a:gdLst>
              <a:gd name="T0" fmla="*/ 0 w 579"/>
              <a:gd name="T1" fmla="*/ 326 h 588"/>
              <a:gd name="T2" fmla="*/ 0 w 579"/>
              <a:gd name="T3" fmla="*/ 352 h 588"/>
              <a:gd name="T4" fmla="*/ 3 w 579"/>
              <a:gd name="T5" fmla="*/ 352 h 588"/>
              <a:gd name="T6" fmla="*/ 112 w 579"/>
              <a:gd name="T7" fmla="*/ 345 h 588"/>
              <a:gd name="T8" fmla="*/ 128 w 579"/>
              <a:gd name="T9" fmla="*/ 387 h 588"/>
              <a:gd name="T10" fmla="*/ 262 w 579"/>
              <a:gd name="T11" fmla="*/ 384 h 588"/>
              <a:gd name="T12" fmla="*/ 275 w 579"/>
              <a:gd name="T13" fmla="*/ 438 h 588"/>
              <a:gd name="T14" fmla="*/ 326 w 579"/>
              <a:gd name="T15" fmla="*/ 518 h 588"/>
              <a:gd name="T16" fmla="*/ 326 w 579"/>
              <a:gd name="T17" fmla="*/ 544 h 588"/>
              <a:gd name="T18" fmla="*/ 374 w 579"/>
              <a:gd name="T19" fmla="*/ 508 h 588"/>
              <a:gd name="T20" fmla="*/ 448 w 579"/>
              <a:gd name="T21" fmla="*/ 569 h 588"/>
              <a:gd name="T22" fmla="*/ 483 w 579"/>
              <a:gd name="T23" fmla="*/ 553 h 588"/>
              <a:gd name="T24" fmla="*/ 537 w 579"/>
              <a:gd name="T25" fmla="*/ 588 h 588"/>
              <a:gd name="T26" fmla="*/ 556 w 579"/>
              <a:gd name="T27" fmla="*/ 563 h 588"/>
              <a:gd name="T28" fmla="*/ 512 w 579"/>
              <a:gd name="T29" fmla="*/ 515 h 588"/>
              <a:gd name="T30" fmla="*/ 521 w 579"/>
              <a:gd name="T31" fmla="*/ 428 h 588"/>
              <a:gd name="T32" fmla="*/ 572 w 579"/>
              <a:gd name="T33" fmla="*/ 422 h 588"/>
              <a:gd name="T34" fmla="*/ 575 w 579"/>
              <a:gd name="T35" fmla="*/ 422 h 588"/>
              <a:gd name="T36" fmla="*/ 528 w 579"/>
              <a:gd name="T37" fmla="*/ 345 h 588"/>
              <a:gd name="T38" fmla="*/ 556 w 579"/>
              <a:gd name="T39" fmla="*/ 300 h 588"/>
              <a:gd name="T40" fmla="*/ 556 w 579"/>
              <a:gd name="T41" fmla="*/ 297 h 588"/>
              <a:gd name="T42" fmla="*/ 553 w 579"/>
              <a:gd name="T43" fmla="*/ 297 h 588"/>
              <a:gd name="T44" fmla="*/ 540 w 579"/>
              <a:gd name="T45" fmla="*/ 262 h 588"/>
              <a:gd name="T46" fmla="*/ 537 w 579"/>
              <a:gd name="T47" fmla="*/ 262 h 588"/>
              <a:gd name="T48" fmla="*/ 534 w 579"/>
              <a:gd name="T49" fmla="*/ 243 h 588"/>
              <a:gd name="T50" fmla="*/ 537 w 579"/>
              <a:gd name="T51" fmla="*/ 195 h 588"/>
              <a:gd name="T52" fmla="*/ 537 w 579"/>
              <a:gd name="T53" fmla="*/ 192 h 588"/>
              <a:gd name="T54" fmla="*/ 553 w 579"/>
              <a:gd name="T55" fmla="*/ 153 h 588"/>
              <a:gd name="T56" fmla="*/ 579 w 579"/>
              <a:gd name="T57" fmla="*/ 124 h 588"/>
              <a:gd name="T58" fmla="*/ 572 w 579"/>
              <a:gd name="T59" fmla="*/ 51 h 588"/>
              <a:gd name="T60" fmla="*/ 419 w 579"/>
              <a:gd name="T61" fmla="*/ 0 h 588"/>
              <a:gd name="T62" fmla="*/ 326 w 579"/>
              <a:gd name="T63" fmla="*/ 38 h 588"/>
              <a:gd name="T64" fmla="*/ 249 w 579"/>
              <a:gd name="T65" fmla="*/ 22 h 588"/>
              <a:gd name="T66" fmla="*/ 195 w 579"/>
              <a:gd name="T67" fmla="*/ 60 h 588"/>
              <a:gd name="T68" fmla="*/ 198 w 579"/>
              <a:gd name="T69" fmla="*/ 57 h 588"/>
              <a:gd name="T70" fmla="*/ 166 w 579"/>
              <a:gd name="T71" fmla="*/ 86 h 588"/>
              <a:gd name="T72" fmla="*/ 172 w 579"/>
              <a:gd name="T73" fmla="*/ 160 h 588"/>
              <a:gd name="T74" fmla="*/ 128 w 579"/>
              <a:gd name="T75" fmla="*/ 182 h 588"/>
              <a:gd name="T76" fmla="*/ 131 w 579"/>
              <a:gd name="T77" fmla="*/ 256 h 588"/>
              <a:gd name="T78" fmla="*/ 35 w 579"/>
              <a:gd name="T79" fmla="*/ 291 h 588"/>
              <a:gd name="T80" fmla="*/ 0 w 579"/>
              <a:gd name="T81" fmla="*/ 326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79" h="588">
                <a:moveTo>
                  <a:pt x="0" y="326"/>
                </a:moveTo>
                <a:lnTo>
                  <a:pt x="0" y="352"/>
                </a:lnTo>
                <a:lnTo>
                  <a:pt x="3" y="352"/>
                </a:lnTo>
                <a:lnTo>
                  <a:pt x="112" y="345"/>
                </a:lnTo>
                <a:lnTo>
                  <a:pt x="128" y="387"/>
                </a:lnTo>
                <a:lnTo>
                  <a:pt x="262" y="384"/>
                </a:lnTo>
                <a:lnTo>
                  <a:pt x="275" y="438"/>
                </a:lnTo>
                <a:lnTo>
                  <a:pt x="326" y="518"/>
                </a:lnTo>
                <a:lnTo>
                  <a:pt x="326" y="544"/>
                </a:lnTo>
                <a:lnTo>
                  <a:pt x="374" y="508"/>
                </a:lnTo>
                <a:lnTo>
                  <a:pt x="448" y="569"/>
                </a:lnTo>
                <a:lnTo>
                  <a:pt x="483" y="553"/>
                </a:lnTo>
                <a:lnTo>
                  <a:pt x="537" y="588"/>
                </a:lnTo>
                <a:lnTo>
                  <a:pt x="556" y="563"/>
                </a:lnTo>
                <a:lnTo>
                  <a:pt x="512" y="515"/>
                </a:lnTo>
                <a:lnTo>
                  <a:pt x="521" y="428"/>
                </a:lnTo>
                <a:lnTo>
                  <a:pt x="572" y="422"/>
                </a:lnTo>
                <a:lnTo>
                  <a:pt x="575" y="422"/>
                </a:lnTo>
                <a:lnTo>
                  <a:pt x="528" y="345"/>
                </a:lnTo>
                <a:lnTo>
                  <a:pt x="556" y="300"/>
                </a:lnTo>
                <a:lnTo>
                  <a:pt x="556" y="297"/>
                </a:lnTo>
                <a:lnTo>
                  <a:pt x="553" y="297"/>
                </a:lnTo>
                <a:lnTo>
                  <a:pt x="540" y="262"/>
                </a:lnTo>
                <a:lnTo>
                  <a:pt x="537" y="262"/>
                </a:lnTo>
                <a:lnTo>
                  <a:pt x="534" y="243"/>
                </a:lnTo>
                <a:lnTo>
                  <a:pt x="537" y="195"/>
                </a:lnTo>
                <a:lnTo>
                  <a:pt x="537" y="192"/>
                </a:lnTo>
                <a:lnTo>
                  <a:pt x="553" y="153"/>
                </a:lnTo>
                <a:lnTo>
                  <a:pt x="579" y="124"/>
                </a:lnTo>
                <a:lnTo>
                  <a:pt x="572" y="51"/>
                </a:lnTo>
                <a:lnTo>
                  <a:pt x="419" y="0"/>
                </a:lnTo>
                <a:lnTo>
                  <a:pt x="326" y="38"/>
                </a:lnTo>
                <a:lnTo>
                  <a:pt x="249" y="22"/>
                </a:lnTo>
                <a:lnTo>
                  <a:pt x="195" y="60"/>
                </a:lnTo>
                <a:lnTo>
                  <a:pt x="198" y="57"/>
                </a:lnTo>
                <a:lnTo>
                  <a:pt x="166" y="86"/>
                </a:lnTo>
                <a:lnTo>
                  <a:pt x="172" y="160"/>
                </a:lnTo>
                <a:lnTo>
                  <a:pt x="128" y="182"/>
                </a:lnTo>
                <a:lnTo>
                  <a:pt x="131" y="256"/>
                </a:lnTo>
                <a:lnTo>
                  <a:pt x="35" y="291"/>
                </a:lnTo>
                <a:lnTo>
                  <a:pt x="0" y="326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Freeform 1781"/>
          <p:cNvSpPr>
            <a:spLocks/>
          </p:cNvSpPr>
          <p:nvPr/>
        </p:nvSpPr>
        <p:spPr bwMode="auto">
          <a:xfrm>
            <a:off x="4577169" y="5340789"/>
            <a:ext cx="585039" cy="592603"/>
          </a:xfrm>
          <a:custGeom>
            <a:avLst/>
            <a:gdLst>
              <a:gd name="T0" fmla="*/ 0 w 579"/>
              <a:gd name="T1" fmla="*/ 328 h 588"/>
              <a:gd name="T2" fmla="*/ 0 w 579"/>
              <a:gd name="T3" fmla="*/ 353 h 588"/>
              <a:gd name="T4" fmla="*/ 2 w 579"/>
              <a:gd name="T5" fmla="*/ 353 h 588"/>
              <a:gd name="T6" fmla="*/ 112 w 579"/>
              <a:gd name="T7" fmla="*/ 345 h 588"/>
              <a:gd name="T8" fmla="*/ 127 w 579"/>
              <a:gd name="T9" fmla="*/ 388 h 588"/>
              <a:gd name="T10" fmla="*/ 262 w 579"/>
              <a:gd name="T11" fmla="*/ 385 h 588"/>
              <a:gd name="T12" fmla="*/ 275 w 579"/>
              <a:gd name="T13" fmla="*/ 438 h 588"/>
              <a:gd name="T14" fmla="*/ 327 w 579"/>
              <a:gd name="T15" fmla="*/ 518 h 588"/>
              <a:gd name="T16" fmla="*/ 327 w 579"/>
              <a:gd name="T17" fmla="*/ 545 h 588"/>
              <a:gd name="T18" fmla="*/ 374 w 579"/>
              <a:gd name="T19" fmla="*/ 508 h 588"/>
              <a:gd name="T20" fmla="*/ 447 w 579"/>
              <a:gd name="T21" fmla="*/ 570 h 588"/>
              <a:gd name="T22" fmla="*/ 482 w 579"/>
              <a:gd name="T23" fmla="*/ 553 h 588"/>
              <a:gd name="T24" fmla="*/ 537 w 579"/>
              <a:gd name="T25" fmla="*/ 588 h 588"/>
              <a:gd name="T26" fmla="*/ 557 w 579"/>
              <a:gd name="T27" fmla="*/ 563 h 588"/>
              <a:gd name="T28" fmla="*/ 512 w 579"/>
              <a:gd name="T29" fmla="*/ 515 h 588"/>
              <a:gd name="T30" fmla="*/ 522 w 579"/>
              <a:gd name="T31" fmla="*/ 428 h 588"/>
              <a:gd name="T32" fmla="*/ 572 w 579"/>
              <a:gd name="T33" fmla="*/ 423 h 588"/>
              <a:gd name="T34" fmla="*/ 574 w 579"/>
              <a:gd name="T35" fmla="*/ 423 h 588"/>
              <a:gd name="T36" fmla="*/ 527 w 579"/>
              <a:gd name="T37" fmla="*/ 345 h 588"/>
              <a:gd name="T38" fmla="*/ 557 w 579"/>
              <a:gd name="T39" fmla="*/ 300 h 588"/>
              <a:gd name="T40" fmla="*/ 557 w 579"/>
              <a:gd name="T41" fmla="*/ 298 h 588"/>
              <a:gd name="T42" fmla="*/ 552 w 579"/>
              <a:gd name="T43" fmla="*/ 298 h 588"/>
              <a:gd name="T44" fmla="*/ 539 w 579"/>
              <a:gd name="T45" fmla="*/ 263 h 588"/>
              <a:gd name="T46" fmla="*/ 537 w 579"/>
              <a:gd name="T47" fmla="*/ 263 h 588"/>
              <a:gd name="T48" fmla="*/ 534 w 579"/>
              <a:gd name="T49" fmla="*/ 243 h 588"/>
              <a:gd name="T50" fmla="*/ 537 w 579"/>
              <a:gd name="T51" fmla="*/ 195 h 588"/>
              <a:gd name="T52" fmla="*/ 537 w 579"/>
              <a:gd name="T53" fmla="*/ 193 h 588"/>
              <a:gd name="T54" fmla="*/ 552 w 579"/>
              <a:gd name="T55" fmla="*/ 153 h 588"/>
              <a:gd name="T56" fmla="*/ 579 w 579"/>
              <a:gd name="T57" fmla="*/ 125 h 588"/>
              <a:gd name="T58" fmla="*/ 572 w 579"/>
              <a:gd name="T59" fmla="*/ 53 h 588"/>
              <a:gd name="T60" fmla="*/ 419 w 579"/>
              <a:gd name="T61" fmla="*/ 0 h 588"/>
              <a:gd name="T62" fmla="*/ 327 w 579"/>
              <a:gd name="T63" fmla="*/ 38 h 588"/>
              <a:gd name="T64" fmla="*/ 250 w 579"/>
              <a:gd name="T65" fmla="*/ 23 h 588"/>
              <a:gd name="T66" fmla="*/ 195 w 579"/>
              <a:gd name="T67" fmla="*/ 60 h 588"/>
              <a:gd name="T68" fmla="*/ 197 w 579"/>
              <a:gd name="T69" fmla="*/ 58 h 588"/>
              <a:gd name="T70" fmla="*/ 167 w 579"/>
              <a:gd name="T71" fmla="*/ 88 h 588"/>
              <a:gd name="T72" fmla="*/ 172 w 579"/>
              <a:gd name="T73" fmla="*/ 160 h 588"/>
              <a:gd name="T74" fmla="*/ 127 w 579"/>
              <a:gd name="T75" fmla="*/ 183 h 588"/>
              <a:gd name="T76" fmla="*/ 132 w 579"/>
              <a:gd name="T77" fmla="*/ 258 h 588"/>
              <a:gd name="T78" fmla="*/ 35 w 579"/>
              <a:gd name="T79" fmla="*/ 293 h 588"/>
              <a:gd name="T80" fmla="*/ 0 w 579"/>
              <a:gd name="T81" fmla="*/ 328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79" h="588">
                <a:moveTo>
                  <a:pt x="0" y="328"/>
                </a:moveTo>
                <a:lnTo>
                  <a:pt x="0" y="353"/>
                </a:lnTo>
                <a:lnTo>
                  <a:pt x="2" y="353"/>
                </a:lnTo>
                <a:lnTo>
                  <a:pt x="112" y="345"/>
                </a:lnTo>
                <a:lnTo>
                  <a:pt x="127" y="388"/>
                </a:lnTo>
                <a:lnTo>
                  <a:pt x="262" y="385"/>
                </a:lnTo>
                <a:lnTo>
                  <a:pt x="275" y="438"/>
                </a:lnTo>
                <a:lnTo>
                  <a:pt x="327" y="518"/>
                </a:lnTo>
                <a:lnTo>
                  <a:pt x="327" y="545"/>
                </a:lnTo>
                <a:lnTo>
                  <a:pt x="374" y="508"/>
                </a:lnTo>
                <a:lnTo>
                  <a:pt x="447" y="570"/>
                </a:lnTo>
                <a:lnTo>
                  <a:pt x="482" y="553"/>
                </a:lnTo>
                <a:lnTo>
                  <a:pt x="537" y="588"/>
                </a:lnTo>
                <a:lnTo>
                  <a:pt x="557" y="563"/>
                </a:lnTo>
                <a:lnTo>
                  <a:pt x="512" y="515"/>
                </a:lnTo>
                <a:lnTo>
                  <a:pt x="522" y="428"/>
                </a:lnTo>
                <a:lnTo>
                  <a:pt x="572" y="423"/>
                </a:lnTo>
                <a:lnTo>
                  <a:pt x="574" y="423"/>
                </a:lnTo>
                <a:lnTo>
                  <a:pt x="527" y="345"/>
                </a:lnTo>
                <a:lnTo>
                  <a:pt x="557" y="300"/>
                </a:lnTo>
                <a:lnTo>
                  <a:pt x="557" y="298"/>
                </a:lnTo>
                <a:lnTo>
                  <a:pt x="552" y="298"/>
                </a:lnTo>
                <a:lnTo>
                  <a:pt x="539" y="263"/>
                </a:lnTo>
                <a:lnTo>
                  <a:pt x="537" y="263"/>
                </a:lnTo>
                <a:lnTo>
                  <a:pt x="534" y="243"/>
                </a:lnTo>
                <a:lnTo>
                  <a:pt x="537" y="195"/>
                </a:lnTo>
                <a:lnTo>
                  <a:pt x="537" y="193"/>
                </a:lnTo>
                <a:lnTo>
                  <a:pt x="552" y="153"/>
                </a:lnTo>
                <a:lnTo>
                  <a:pt x="579" y="125"/>
                </a:lnTo>
                <a:lnTo>
                  <a:pt x="572" y="53"/>
                </a:lnTo>
                <a:lnTo>
                  <a:pt x="419" y="0"/>
                </a:lnTo>
                <a:lnTo>
                  <a:pt x="327" y="38"/>
                </a:lnTo>
                <a:lnTo>
                  <a:pt x="250" y="23"/>
                </a:lnTo>
                <a:lnTo>
                  <a:pt x="195" y="60"/>
                </a:lnTo>
                <a:lnTo>
                  <a:pt x="197" y="58"/>
                </a:lnTo>
                <a:lnTo>
                  <a:pt x="167" y="88"/>
                </a:lnTo>
                <a:lnTo>
                  <a:pt x="172" y="160"/>
                </a:lnTo>
                <a:lnTo>
                  <a:pt x="127" y="183"/>
                </a:lnTo>
                <a:lnTo>
                  <a:pt x="132" y="258"/>
                </a:lnTo>
                <a:lnTo>
                  <a:pt x="35" y="293"/>
                </a:lnTo>
                <a:lnTo>
                  <a:pt x="0" y="32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Freeform 1780"/>
          <p:cNvSpPr>
            <a:spLocks/>
          </p:cNvSpPr>
          <p:nvPr/>
        </p:nvSpPr>
        <p:spPr bwMode="auto">
          <a:xfrm>
            <a:off x="4879775" y="4763315"/>
            <a:ext cx="506865" cy="632952"/>
          </a:xfrm>
          <a:custGeom>
            <a:avLst/>
            <a:gdLst>
              <a:gd name="T0" fmla="*/ 503 w 503"/>
              <a:gd name="T1" fmla="*/ 157 h 627"/>
              <a:gd name="T2" fmla="*/ 448 w 503"/>
              <a:gd name="T3" fmla="*/ 58 h 627"/>
              <a:gd name="T4" fmla="*/ 413 w 503"/>
              <a:gd name="T5" fmla="*/ 0 h 627"/>
              <a:gd name="T6" fmla="*/ 349 w 503"/>
              <a:gd name="T7" fmla="*/ 54 h 627"/>
              <a:gd name="T8" fmla="*/ 269 w 503"/>
              <a:gd name="T9" fmla="*/ 48 h 627"/>
              <a:gd name="T10" fmla="*/ 167 w 503"/>
              <a:gd name="T11" fmla="*/ 54 h 627"/>
              <a:gd name="T12" fmla="*/ 90 w 503"/>
              <a:gd name="T13" fmla="*/ 61 h 627"/>
              <a:gd name="T14" fmla="*/ 87 w 503"/>
              <a:gd name="T15" fmla="*/ 54 h 627"/>
              <a:gd name="T16" fmla="*/ 87 w 503"/>
              <a:gd name="T17" fmla="*/ 42 h 627"/>
              <a:gd name="T18" fmla="*/ 87 w 503"/>
              <a:gd name="T19" fmla="*/ 54 h 627"/>
              <a:gd name="T20" fmla="*/ 90 w 503"/>
              <a:gd name="T21" fmla="*/ 58 h 627"/>
              <a:gd name="T22" fmla="*/ 39 w 503"/>
              <a:gd name="T23" fmla="*/ 138 h 627"/>
              <a:gd name="T24" fmla="*/ 52 w 503"/>
              <a:gd name="T25" fmla="*/ 249 h 627"/>
              <a:gd name="T26" fmla="*/ 0 w 503"/>
              <a:gd name="T27" fmla="*/ 304 h 627"/>
              <a:gd name="T28" fmla="*/ 10 w 503"/>
              <a:gd name="T29" fmla="*/ 416 h 627"/>
              <a:gd name="T30" fmla="*/ 29 w 503"/>
              <a:gd name="T31" fmla="*/ 416 h 627"/>
              <a:gd name="T32" fmla="*/ 109 w 503"/>
              <a:gd name="T33" fmla="*/ 505 h 627"/>
              <a:gd name="T34" fmla="*/ 116 w 503"/>
              <a:gd name="T35" fmla="*/ 573 h 627"/>
              <a:gd name="T36" fmla="*/ 272 w 503"/>
              <a:gd name="T37" fmla="*/ 627 h 627"/>
              <a:gd name="T38" fmla="*/ 384 w 503"/>
              <a:gd name="T39" fmla="*/ 624 h 627"/>
              <a:gd name="T40" fmla="*/ 445 w 503"/>
              <a:gd name="T41" fmla="*/ 585 h 627"/>
              <a:gd name="T42" fmla="*/ 355 w 503"/>
              <a:gd name="T43" fmla="*/ 473 h 627"/>
              <a:gd name="T44" fmla="*/ 464 w 503"/>
              <a:gd name="T45" fmla="*/ 281 h 627"/>
              <a:gd name="T46" fmla="*/ 461 w 503"/>
              <a:gd name="T47" fmla="*/ 205 h 627"/>
              <a:gd name="T48" fmla="*/ 503 w 503"/>
              <a:gd name="T49" fmla="*/ 157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03" h="627">
                <a:moveTo>
                  <a:pt x="503" y="157"/>
                </a:moveTo>
                <a:lnTo>
                  <a:pt x="448" y="58"/>
                </a:lnTo>
                <a:lnTo>
                  <a:pt x="413" y="0"/>
                </a:lnTo>
                <a:lnTo>
                  <a:pt x="349" y="54"/>
                </a:lnTo>
                <a:lnTo>
                  <a:pt x="269" y="48"/>
                </a:lnTo>
                <a:lnTo>
                  <a:pt x="167" y="54"/>
                </a:lnTo>
                <a:lnTo>
                  <a:pt x="90" y="61"/>
                </a:lnTo>
                <a:lnTo>
                  <a:pt x="87" y="54"/>
                </a:lnTo>
                <a:lnTo>
                  <a:pt x="87" y="42"/>
                </a:lnTo>
                <a:lnTo>
                  <a:pt x="87" y="54"/>
                </a:lnTo>
                <a:lnTo>
                  <a:pt x="90" y="58"/>
                </a:lnTo>
                <a:lnTo>
                  <a:pt x="39" y="138"/>
                </a:lnTo>
                <a:lnTo>
                  <a:pt x="52" y="249"/>
                </a:lnTo>
                <a:lnTo>
                  <a:pt x="0" y="304"/>
                </a:lnTo>
                <a:lnTo>
                  <a:pt x="10" y="416"/>
                </a:lnTo>
                <a:lnTo>
                  <a:pt x="29" y="416"/>
                </a:lnTo>
                <a:lnTo>
                  <a:pt x="109" y="505"/>
                </a:lnTo>
                <a:lnTo>
                  <a:pt x="116" y="573"/>
                </a:lnTo>
                <a:lnTo>
                  <a:pt x="272" y="627"/>
                </a:lnTo>
                <a:lnTo>
                  <a:pt x="384" y="624"/>
                </a:lnTo>
                <a:lnTo>
                  <a:pt x="445" y="585"/>
                </a:lnTo>
                <a:lnTo>
                  <a:pt x="355" y="473"/>
                </a:lnTo>
                <a:lnTo>
                  <a:pt x="464" y="281"/>
                </a:lnTo>
                <a:lnTo>
                  <a:pt x="461" y="205"/>
                </a:lnTo>
                <a:lnTo>
                  <a:pt x="503" y="1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Freeform 1779"/>
          <p:cNvSpPr>
            <a:spLocks/>
          </p:cNvSpPr>
          <p:nvPr/>
        </p:nvSpPr>
        <p:spPr bwMode="auto">
          <a:xfrm>
            <a:off x="4879775" y="4763315"/>
            <a:ext cx="506865" cy="632952"/>
          </a:xfrm>
          <a:custGeom>
            <a:avLst/>
            <a:gdLst>
              <a:gd name="T0" fmla="*/ 503 w 503"/>
              <a:gd name="T1" fmla="*/ 157 h 627"/>
              <a:gd name="T2" fmla="*/ 448 w 503"/>
              <a:gd name="T3" fmla="*/ 57 h 627"/>
              <a:gd name="T4" fmla="*/ 413 w 503"/>
              <a:gd name="T5" fmla="*/ 0 h 627"/>
              <a:gd name="T6" fmla="*/ 350 w 503"/>
              <a:gd name="T7" fmla="*/ 55 h 627"/>
              <a:gd name="T8" fmla="*/ 270 w 503"/>
              <a:gd name="T9" fmla="*/ 47 h 627"/>
              <a:gd name="T10" fmla="*/ 168 w 503"/>
              <a:gd name="T11" fmla="*/ 55 h 627"/>
              <a:gd name="T12" fmla="*/ 90 w 503"/>
              <a:gd name="T13" fmla="*/ 60 h 627"/>
              <a:gd name="T14" fmla="*/ 88 w 503"/>
              <a:gd name="T15" fmla="*/ 55 h 627"/>
              <a:gd name="T16" fmla="*/ 88 w 503"/>
              <a:gd name="T17" fmla="*/ 42 h 627"/>
              <a:gd name="T18" fmla="*/ 88 w 503"/>
              <a:gd name="T19" fmla="*/ 55 h 627"/>
              <a:gd name="T20" fmla="*/ 90 w 503"/>
              <a:gd name="T21" fmla="*/ 57 h 627"/>
              <a:gd name="T22" fmla="*/ 40 w 503"/>
              <a:gd name="T23" fmla="*/ 137 h 627"/>
              <a:gd name="T24" fmla="*/ 53 w 503"/>
              <a:gd name="T25" fmla="*/ 250 h 627"/>
              <a:gd name="T26" fmla="*/ 0 w 503"/>
              <a:gd name="T27" fmla="*/ 305 h 627"/>
              <a:gd name="T28" fmla="*/ 10 w 503"/>
              <a:gd name="T29" fmla="*/ 415 h 627"/>
              <a:gd name="T30" fmla="*/ 30 w 503"/>
              <a:gd name="T31" fmla="*/ 415 h 627"/>
              <a:gd name="T32" fmla="*/ 110 w 503"/>
              <a:gd name="T33" fmla="*/ 505 h 627"/>
              <a:gd name="T34" fmla="*/ 118 w 503"/>
              <a:gd name="T35" fmla="*/ 572 h 627"/>
              <a:gd name="T36" fmla="*/ 273 w 503"/>
              <a:gd name="T37" fmla="*/ 627 h 627"/>
              <a:gd name="T38" fmla="*/ 385 w 503"/>
              <a:gd name="T39" fmla="*/ 625 h 627"/>
              <a:gd name="T40" fmla="*/ 445 w 503"/>
              <a:gd name="T41" fmla="*/ 585 h 627"/>
              <a:gd name="T42" fmla="*/ 355 w 503"/>
              <a:gd name="T43" fmla="*/ 472 h 627"/>
              <a:gd name="T44" fmla="*/ 465 w 503"/>
              <a:gd name="T45" fmla="*/ 280 h 627"/>
              <a:gd name="T46" fmla="*/ 463 w 503"/>
              <a:gd name="T47" fmla="*/ 205 h 627"/>
              <a:gd name="T48" fmla="*/ 503 w 503"/>
              <a:gd name="T49" fmla="*/ 157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03" h="627">
                <a:moveTo>
                  <a:pt x="503" y="157"/>
                </a:moveTo>
                <a:lnTo>
                  <a:pt x="448" y="57"/>
                </a:lnTo>
                <a:lnTo>
                  <a:pt x="413" y="0"/>
                </a:lnTo>
                <a:lnTo>
                  <a:pt x="350" y="55"/>
                </a:lnTo>
                <a:lnTo>
                  <a:pt x="270" y="47"/>
                </a:lnTo>
                <a:lnTo>
                  <a:pt x="168" y="55"/>
                </a:lnTo>
                <a:lnTo>
                  <a:pt x="90" y="60"/>
                </a:lnTo>
                <a:lnTo>
                  <a:pt x="88" y="55"/>
                </a:lnTo>
                <a:lnTo>
                  <a:pt x="88" y="42"/>
                </a:lnTo>
                <a:lnTo>
                  <a:pt x="88" y="55"/>
                </a:lnTo>
                <a:lnTo>
                  <a:pt x="90" y="57"/>
                </a:lnTo>
                <a:lnTo>
                  <a:pt x="40" y="137"/>
                </a:lnTo>
                <a:lnTo>
                  <a:pt x="53" y="250"/>
                </a:lnTo>
                <a:lnTo>
                  <a:pt x="0" y="305"/>
                </a:lnTo>
                <a:lnTo>
                  <a:pt x="10" y="415"/>
                </a:lnTo>
                <a:lnTo>
                  <a:pt x="30" y="415"/>
                </a:lnTo>
                <a:lnTo>
                  <a:pt x="110" y="505"/>
                </a:lnTo>
                <a:lnTo>
                  <a:pt x="118" y="572"/>
                </a:lnTo>
                <a:lnTo>
                  <a:pt x="273" y="627"/>
                </a:lnTo>
                <a:lnTo>
                  <a:pt x="385" y="625"/>
                </a:lnTo>
                <a:lnTo>
                  <a:pt x="445" y="585"/>
                </a:lnTo>
                <a:lnTo>
                  <a:pt x="355" y="472"/>
                </a:lnTo>
                <a:lnTo>
                  <a:pt x="465" y="280"/>
                </a:lnTo>
                <a:lnTo>
                  <a:pt x="463" y="205"/>
                </a:lnTo>
                <a:lnTo>
                  <a:pt x="503" y="157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Freeform 1778"/>
          <p:cNvSpPr>
            <a:spLocks/>
          </p:cNvSpPr>
          <p:nvPr/>
        </p:nvSpPr>
        <p:spPr bwMode="auto">
          <a:xfrm>
            <a:off x="5426987" y="3242719"/>
            <a:ext cx="529561" cy="741385"/>
          </a:xfrm>
          <a:custGeom>
            <a:avLst/>
            <a:gdLst>
              <a:gd name="T0" fmla="*/ 93 w 525"/>
              <a:gd name="T1" fmla="*/ 576 h 736"/>
              <a:gd name="T2" fmla="*/ 0 w 525"/>
              <a:gd name="T3" fmla="*/ 560 h 736"/>
              <a:gd name="T4" fmla="*/ 45 w 525"/>
              <a:gd name="T5" fmla="*/ 432 h 736"/>
              <a:gd name="T6" fmla="*/ 160 w 525"/>
              <a:gd name="T7" fmla="*/ 355 h 736"/>
              <a:gd name="T8" fmla="*/ 134 w 525"/>
              <a:gd name="T9" fmla="*/ 307 h 736"/>
              <a:gd name="T10" fmla="*/ 202 w 525"/>
              <a:gd name="T11" fmla="*/ 153 h 736"/>
              <a:gd name="T12" fmla="*/ 358 w 525"/>
              <a:gd name="T13" fmla="*/ 77 h 736"/>
              <a:gd name="T14" fmla="*/ 480 w 525"/>
              <a:gd name="T15" fmla="*/ 0 h 736"/>
              <a:gd name="T16" fmla="*/ 483 w 525"/>
              <a:gd name="T17" fmla="*/ 77 h 736"/>
              <a:gd name="T18" fmla="*/ 525 w 525"/>
              <a:gd name="T19" fmla="*/ 134 h 736"/>
              <a:gd name="T20" fmla="*/ 509 w 525"/>
              <a:gd name="T21" fmla="*/ 157 h 736"/>
              <a:gd name="T22" fmla="*/ 509 w 525"/>
              <a:gd name="T23" fmla="*/ 291 h 736"/>
              <a:gd name="T24" fmla="*/ 422 w 525"/>
              <a:gd name="T25" fmla="*/ 416 h 736"/>
              <a:gd name="T26" fmla="*/ 429 w 525"/>
              <a:gd name="T27" fmla="*/ 525 h 736"/>
              <a:gd name="T28" fmla="*/ 464 w 525"/>
              <a:gd name="T29" fmla="*/ 502 h 736"/>
              <a:gd name="T30" fmla="*/ 425 w 525"/>
              <a:gd name="T31" fmla="*/ 525 h 736"/>
              <a:gd name="T32" fmla="*/ 281 w 525"/>
              <a:gd name="T33" fmla="*/ 537 h 736"/>
              <a:gd name="T34" fmla="*/ 272 w 525"/>
              <a:gd name="T35" fmla="*/ 592 h 736"/>
              <a:gd name="T36" fmla="*/ 326 w 525"/>
              <a:gd name="T37" fmla="*/ 662 h 736"/>
              <a:gd name="T38" fmla="*/ 393 w 525"/>
              <a:gd name="T39" fmla="*/ 643 h 736"/>
              <a:gd name="T40" fmla="*/ 326 w 525"/>
              <a:gd name="T41" fmla="*/ 662 h 736"/>
              <a:gd name="T42" fmla="*/ 256 w 525"/>
              <a:gd name="T43" fmla="*/ 729 h 736"/>
              <a:gd name="T44" fmla="*/ 253 w 525"/>
              <a:gd name="T45" fmla="*/ 736 h 736"/>
              <a:gd name="T46" fmla="*/ 163 w 525"/>
              <a:gd name="T47" fmla="*/ 643 h 736"/>
              <a:gd name="T48" fmla="*/ 202 w 525"/>
              <a:gd name="T49" fmla="*/ 585 h 736"/>
              <a:gd name="T50" fmla="*/ 160 w 525"/>
              <a:gd name="T51" fmla="*/ 515 h 736"/>
              <a:gd name="T52" fmla="*/ 96 w 525"/>
              <a:gd name="T53" fmla="*/ 576 h 736"/>
              <a:gd name="T54" fmla="*/ 93 w 525"/>
              <a:gd name="T55" fmla="*/ 579 h 736"/>
              <a:gd name="T56" fmla="*/ 93 w 525"/>
              <a:gd name="T57" fmla="*/ 576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25" h="736">
                <a:moveTo>
                  <a:pt x="93" y="576"/>
                </a:moveTo>
                <a:lnTo>
                  <a:pt x="0" y="560"/>
                </a:lnTo>
                <a:lnTo>
                  <a:pt x="45" y="432"/>
                </a:lnTo>
                <a:lnTo>
                  <a:pt x="160" y="355"/>
                </a:lnTo>
                <a:lnTo>
                  <a:pt x="134" y="307"/>
                </a:lnTo>
                <a:lnTo>
                  <a:pt x="202" y="153"/>
                </a:lnTo>
                <a:lnTo>
                  <a:pt x="358" y="77"/>
                </a:lnTo>
                <a:lnTo>
                  <a:pt x="480" y="0"/>
                </a:lnTo>
                <a:lnTo>
                  <a:pt x="483" y="77"/>
                </a:lnTo>
                <a:lnTo>
                  <a:pt x="525" y="134"/>
                </a:lnTo>
                <a:lnTo>
                  <a:pt x="509" y="157"/>
                </a:lnTo>
                <a:lnTo>
                  <a:pt x="509" y="291"/>
                </a:lnTo>
                <a:lnTo>
                  <a:pt x="422" y="416"/>
                </a:lnTo>
                <a:lnTo>
                  <a:pt x="429" y="525"/>
                </a:lnTo>
                <a:lnTo>
                  <a:pt x="464" y="502"/>
                </a:lnTo>
                <a:lnTo>
                  <a:pt x="425" y="525"/>
                </a:lnTo>
                <a:lnTo>
                  <a:pt x="281" y="537"/>
                </a:lnTo>
                <a:lnTo>
                  <a:pt x="272" y="592"/>
                </a:lnTo>
                <a:lnTo>
                  <a:pt x="326" y="662"/>
                </a:lnTo>
                <a:lnTo>
                  <a:pt x="393" y="643"/>
                </a:lnTo>
                <a:lnTo>
                  <a:pt x="326" y="662"/>
                </a:lnTo>
                <a:lnTo>
                  <a:pt x="256" y="729"/>
                </a:lnTo>
                <a:lnTo>
                  <a:pt x="253" y="736"/>
                </a:lnTo>
                <a:lnTo>
                  <a:pt x="163" y="643"/>
                </a:lnTo>
                <a:lnTo>
                  <a:pt x="202" y="585"/>
                </a:lnTo>
                <a:lnTo>
                  <a:pt x="160" y="515"/>
                </a:lnTo>
                <a:lnTo>
                  <a:pt x="96" y="576"/>
                </a:lnTo>
                <a:lnTo>
                  <a:pt x="93" y="579"/>
                </a:lnTo>
                <a:lnTo>
                  <a:pt x="93" y="576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Freeform 1777"/>
          <p:cNvSpPr>
            <a:spLocks/>
          </p:cNvSpPr>
          <p:nvPr/>
        </p:nvSpPr>
        <p:spPr bwMode="auto">
          <a:xfrm>
            <a:off x="5426987" y="3242719"/>
            <a:ext cx="529561" cy="743906"/>
          </a:xfrm>
          <a:custGeom>
            <a:avLst/>
            <a:gdLst>
              <a:gd name="T0" fmla="*/ 93 w 525"/>
              <a:gd name="T1" fmla="*/ 576 h 736"/>
              <a:gd name="T2" fmla="*/ 0 w 525"/>
              <a:gd name="T3" fmla="*/ 559 h 736"/>
              <a:gd name="T4" fmla="*/ 45 w 525"/>
              <a:gd name="T5" fmla="*/ 432 h 736"/>
              <a:gd name="T6" fmla="*/ 160 w 525"/>
              <a:gd name="T7" fmla="*/ 354 h 736"/>
              <a:gd name="T8" fmla="*/ 133 w 525"/>
              <a:gd name="T9" fmla="*/ 307 h 736"/>
              <a:gd name="T10" fmla="*/ 200 w 525"/>
              <a:gd name="T11" fmla="*/ 152 h 736"/>
              <a:gd name="T12" fmla="*/ 358 w 525"/>
              <a:gd name="T13" fmla="*/ 77 h 736"/>
              <a:gd name="T14" fmla="*/ 480 w 525"/>
              <a:gd name="T15" fmla="*/ 0 h 736"/>
              <a:gd name="T16" fmla="*/ 483 w 525"/>
              <a:gd name="T17" fmla="*/ 77 h 736"/>
              <a:gd name="T18" fmla="*/ 525 w 525"/>
              <a:gd name="T19" fmla="*/ 135 h 736"/>
              <a:gd name="T20" fmla="*/ 508 w 525"/>
              <a:gd name="T21" fmla="*/ 157 h 736"/>
              <a:gd name="T22" fmla="*/ 508 w 525"/>
              <a:gd name="T23" fmla="*/ 292 h 736"/>
              <a:gd name="T24" fmla="*/ 420 w 525"/>
              <a:gd name="T25" fmla="*/ 417 h 736"/>
              <a:gd name="T26" fmla="*/ 428 w 525"/>
              <a:gd name="T27" fmla="*/ 524 h 736"/>
              <a:gd name="T28" fmla="*/ 463 w 525"/>
              <a:gd name="T29" fmla="*/ 501 h 736"/>
              <a:gd name="T30" fmla="*/ 425 w 525"/>
              <a:gd name="T31" fmla="*/ 524 h 736"/>
              <a:gd name="T32" fmla="*/ 280 w 525"/>
              <a:gd name="T33" fmla="*/ 536 h 736"/>
              <a:gd name="T34" fmla="*/ 270 w 525"/>
              <a:gd name="T35" fmla="*/ 591 h 736"/>
              <a:gd name="T36" fmla="*/ 325 w 525"/>
              <a:gd name="T37" fmla="*/ 661 h 736"/>
              <a:gd name="T38" fmla="*/ 393 w 525"/>
              <a:gd name="T39" fmla="*/ 641 h 736"/>
              <a:gd name="T40" fmla="*/ 325 w 525"/>
              <a:gd name="T41" fmla="*/ 661 h 736"/>
              <a:gd name="T42" fmla="*/ 255 w 525"/>
              <a:gd name="T43" fmla="*/ 729 h 736"/>
              <a:gd name="T44" fmla="*/ 253 w 525"/>
              <a:gd name="T45" fmla="*/ 736 h 736"/>
              <a:gd name="T46" fmla="*/ 163 w 525"/>
              <a:gd name="T47" fmla="*/ 641 h 736"/>
              <a:gd name="T48" fmla="*/ 200 w 525"/>
              <a:gd name="T49" fmla="*/ 584 h 736"/>
              <a:gd name="T50" fmla="*/ 160 w 525"/>
              <a:gd name="T51" fmla="*/ 514 h 736"/>
              <a:gd name="T52" fmla="*/ 95 w 525"/>
              <a:gd name="T53" fmla="*/ 576 h 736"/>
              <a:gd name="T54" fmla="*/ 93 w 525"/>
              <a:gd name="T55" fmla="*/ 579 h 736"/>
              <a:gd name="T56" fmla="*/ 93 w 525"/>
              <a:gd name="T57" fmla="*/ 576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25" h="736">
                <a:moveTo>
                  <a:pt x="93" y="576"/>
                </a:moveTo>
                <a:lnTo>
                  <a:pt x="0" y="559"/>
                </a:lnTo>
                <a:lnTo>
                  <a:pt x="45" y="432"/>
                </a:lnTo>
                <a:lnTo>
                  <a:pt x="160" y="354"/>
                </a:lnTo>
                <a:lnTo>
                  <a:pt x="133" y="307"/>
                </a:lnTo>
                <a:lnTo>
                  <a:pt x="200" y="152"/>
                </a:lnTo>
                <a:lnTo>
                  <a:pt x="358" y="77"/>
                </a:lnTo>
                <a:lnTo>
                  <a:pt x="480" y="0"/>
                </a:lnTo>
                <a:lnTo>
                  <a:pt x="483" y="77"/>
                </a:lnTo>
                <a:lnTo>
                  <a:pt x="525" y="135"/>
                </a:lnTo>
                <a:lnTo>
                  <a:pt x="508" y="157"/>
                </a:lnTo>
                <a:lnTo>
                  <a:pt x="508" y="292"/>
                </a:lnTo>
                <a:lnTo>
                  <a:pt x="420" y="417"/>
                </a:lnTo>
                <a:lnTo>
                  <a:pt x="428" y="524"/>
                </a:lnTo>
                <a:lnTo>
                  <a:pt x="463" y="501"/>
                </a:lnTo>
                <a:lnTo>
                  <a:pt x="425" y="524"/>
                </a:lnTo>
                <a:lnTo>
                  <a:pt x="280" y="536"/>
                </a:lnTo>
                <a:lnTo>
                  <a:pt x="270" y="591"/>
                </a:lnTo>
                <a:lnTo>
                  <a:pt x="325" y="661"/>
                </a:lnTo>
                <a:lnTo>
                  <a:pt x="393" y="641"/>
                </a:lnTo>
                <a:lnTo>
                  <a:pt x="325" y="661"/>
                </a:lnTo>
                <a:lnTo>
                  <a:pt x="255" y="729"/>
                </a:lnTo>
                <a:lnTo>
                  <a:pt x="253" y="736"/>
                </a:lnTo>
                <a:lnTo>
                  <a:pt x="163" y="641"/>
                </a:lnTo>
                <a:lnTo>
                  <a:pt x="200" y="584"/>
                </a:lnTo>
                <a:lnTo>
                  <a:pt x="160" y="514"/>
                </a:lnTo>
                <a:lnTo>
                  <a:pt x="95" y="576"/>
                </a:lnTo>
                <a:lnTo>
                  <a:pt x="93" y="579"/>
                </a:lnTo>
                <a:lnTo>
                  <a:pt x="93" y="576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Freeform 1776"/>
          <p:cNvSpPr>
            <a:spLocks/>
          </p:cNvSpPr>
          <p:nvPr/>
        </p:nvSpPr>
        <p:spPr bwMode="auto">
          <a:xfrm>
            <a:off x="4715862" y="4105147"/>
            <a:ext cx="146260" cy="103390"/>
          </a:xfrm>
          <a:custGeom>
            <a:avLst/>
            <a:gdLst>
              <a:gd name="T0" fmla="*/ 0 w 144"/>
              <a:gd name="T1" fmla="*/ 35 h 103"/>
              <a:gd name="T2" fmla="*/ 77 w 144"/>
              <a:gd name="T3" fmla="*/ 103 h 103"/>
              <a:gd name="T4" fmla="*/ 77 w 144"/>
              <a:gd name="T5" fmla="*/ 103 h 103"/>
              <a:gd name="T6" fmla="*/ 80 w 144"/>
              <a:gd name="T7" fmla="*/ 99 h 103"/>
              <a:gd name="T8" fmla="*/ 87 w 144"/>
              <a:gd name="T9" fmla="*/ 48 h 103"/>
              <a:gd name="T10" fmla="*/ 131 w 144"/>
              <a:gd name="T11" fmla="*/ 51 h 103"/>
              <a:gd name="T12" fmla="*/ 138 w 144"/>
              <a:gd name="T13" fmla="*/ 48 h 103"/>
              <a:gd name="T14" fmla="*/ 144 w 144"/>
              <a:gd name="T15" fmla="*/ 13 h 103"/>
              <a:gd name="T16" fmla="*/ 141 w 144"/>
              <a:gd name="T17" fmla="*/ 10 h 103"/>
              <a:gd name="T18" fmla="*/ 93 w 144"/>
              <a:gd name="T19" fmla="*/ 0 h 103"/>
              <a:gd name="T20" fmla="*/ 87 w 144"/>
              <a:gd name="T21" fmla="*/ 0 h 103"/>
              <a:gd name="T22" fmla="*/ 90 w 144"/>
              <a:gd name="T23" fmla="*/ 0 h 103"/>
              <a:gd name="T24" fmla="*/ 64 w 144"/>
              <a:gd name="T25" fmla="*/ 26 h 103"/>
              <a:gd name="T26" fmla="*/ 0 w 144"/>
              <a:gd name="T27" fmla="*/ 32 h 103"/>
              <a:gd name="T28" fmla="*/ 0 w 144"/>
              <a:gd name="T29" fmla="*/ 35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4" h="103">
                <a:moveTo>
                  <a:pt x="0" y="35"/>
                </a:moveTo>
                <a:lnTo>
                  <a:pt x="77" y="103"/>
                </a:lnTo>
                <a:lnTo>
                  <a:pt x="80" y="99"/>
                </a:lnTo>
                <a:lnTo>
                  <a:pt x="87" y="48"/>
                </a:lnTo>
                <a:lnTo>
                  <a:pt x="131" y="51"/>
                </a:lnTo>
                <a:lnTo>
                  <a:pt x="138" y="48"/>
                </a:lnTo>
                <a:lnTo>
                  <a:pt x="144" y="13"/>
                </a:lnTo>
                <a:lnTo>
                  <a:pt x="141" y="10"/>
                </a:lnTo>
                <a:lnTo>
                  <a:pt x="93" y="0"/>
                </a:lnTo>
                <a:lnTo>
                  <a:pt x="87" y="0"/>
                </a:lnTo>
                <a:lnTo>
                  <a:pt x="90" y="0"/>
                </a:lnTo>
                <a:lnTo>
                  <a:pt x="64" y="26"/>
                </a:lnTo>
                <a:lnTo>
                  <a:pt x="0" y="32"/>
                </a:lnTo>
                <a:lnTo>
                  <a:pt x="0" y="3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Freeform 1775"/>
          <p:cNvSpPr>
            <a:spLocks/>
          </p:cNvSpPr>
          <p:nvPr/>
        </p:nvSpPr>
        <p:spPr bwMode="auto">
          <a:xfrm>
            <a:off x="4715862" y="4105147"/>
            <a:ext cx="146260" cy="103390"/>
          </a:xfrm>
          <a:custGeom>
            <a:avLst/>
            <a:gdLst>
              <a:gd name="T0" fmla="*/ 0 w 144"/>
              <a:gd name="T1" fmla="*/ 35 h 103"/>
              <a:gd name="T2" fmla="*/ 77 w 144"/>
              <a:gd name="T3" fmla="*/ 103 h 103"/>
              <a:gd name="T4" fmla="*/ 79 w 144"/>
              <a:gd name="T5" fmla="*/ 98 h 103"/>
              <a:gd name="T6" fmla="*/ 87 w 144"/>
              <a:gd name="T7" fmla="*/ 48 h 103"/>
              <a:gd name="T8" fmla="*/ 129 w 144"/>
              <a:gd name="T9" fmla="*/ 50 h 103"/>
              <a:gd name="T10" fmla="*/ 137 w 144"/>
              <a:gd name="T11" fmla="*/ 48 h 103"/>
              <a:gd name="T12" fmla="*/ 144 w 144"/>
              <a:gd name="T13" fmla="*/ 13 h 103"/>
              <a:gd name="T14" fmla="*/ 139 w 144"/>
              <a:gd name="T15" fmla="*/ 10 h 103"/>
              <a:gd name="T16" fmla="*/ 92 w 144"/>
              <a:gd name="T17" fmla="*/ 0 h 103"/>
              <a:gd name="T18" fmla="*/ 87 w 144"/>
              <a:gd name="T19" fmla="*/ 0 h 103"/>
              <a:gd name="T20" fmla="*/ 89 w 144"/>
              <a:gd name="T21" fmla="*/ 0 h 103"/>
              <a:gd name="T22" fmla="*/ 65 w 144"/>
              <a:gd name="T23" fmla="*/ 25 h 103"/>
              <a:gd name="T24" fmla="*/ 0 w 144"/>
              <a:gd name="T25" fmla="*/ 33 h 103"/>
              <a:gd name="T26" fmla="*/ 0 w 144"/>
              <a:gd name="T27" fmla="*/ 35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4" h="103">
                <a:moveTo>
                  <a:pt x="0" y="35"/>
                </a:moveTo>
                <a:lnTo>
                  <a:pt x="77" y="103"/>
                </a:lnTo>
                <a:lnTo>
                  <a:pt x="79" y="98"/>
                </a:lnTo>
                <a:lnTo>
                  <a:pt x="87" y="48"/>
                </a:lnTo>
                <a:lnTo>
                  <a:pt x="129" y="50"/>
                </a:lnTo>
                <a:lnTo>
                  <a:pt x="137" y="48"/>
                </a:lnTo>
                <a:lnTo>
                  <a:pt x="144" y="13"/>
                </a:lnTo>
                <a:lnTo>
                  <a:pt x="139" y="10"/>
                </a:lnTo>
                <a:lnTo>
                  <a:pt x="92" y="0"/>
                </a:lnTo>
                <a:lnTo>
                  <a:pt x="87" y="0"/>
                </a:lnTo>
                <a:lnTo>
                  <a:pt x="89" y="0"/>
                </a:lnTo>
                <a:lnTo>
                  <a:pt x="65" y="25"/>
                </a:lnTo>
                <a:lnTo>
                  <a:pt x="0" y="33"/>
                </a:lnTo>
                <a:lnTo>
                  <a:pt x="0" y="35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Freeform 1774"/>
          <p:cNvSpPr>
            <a:spLocks/>
          </p:cNvSpPr>
          <p:nvPr/>
        </p:nvSpPr>
        <p:spPr bwMode="auto">
          <a:xfrm>
            <a:off x="4297257" y="3875670"/>
            <a:ext cx="252172" cy="320259"/>
          </a:xfrm>
          <a:custGeom>
            <a:avLst/>
            <a:gdLst>
              <a:gd name="T0" fmla="*/ 167 w 250"/>
              <a:gd name="T1" fmla="*/ 0 h 317"/>
              <a:gd name="T2" fmla="*/ 148 w 250"/>
              <a:gd name="T3" fmla="*/ 3 h 317"/>
              <a:gd name="T4" fmla="*/ 132 w 250"/>
              <a:gd name="T5" fmla="*/ 32 h 317"/>
              <a:gd name="T6" fmla="*/ 90 w 250"/>
              <a:gd name="T7" fmla="*/ 48 h 317"/>
              <a:gd name="T8" fmla="*/ 71 w 250"/>
              <a:gd name="T9" fmla="*/ 16 h 317"/>
              <a:gd name="T10" fmla="*/ 58 w 250"/>
              <a:gd name="T11" fmla="*/ 54 h 317"/>
              <a:gd name="T12" fmla="*/ 0 w 250"/>
              <a:gd name="T13" fmla="*/ 58 h 317"/>
              <a:gd name="T14" fmla="*/ 7 w 250"/>
              <a:gd name="T15" fmla="*/ 83 h 317"/>
              <a:gd name="T16" fmla="*/ 52 w 250"/>
              <a:gd name="T17" fmla="*/ 102 h 317"/>
              <a:gd name="T18" fmla="*/ 42 w 250"/>
              <a:gd name="T19" fmla="*/ 166 h 317"/>
              <a:gd name="T20" fmla="*/ 7 w 250"/>
              <a:gd name="T21" fmla="*/ 221 h 317"/>
              <a:gd name="T22" fmla="*/ 10 w 250"/>
              <a:gd name="T23" fmla="*/ 221 h 317"/>
              <a:gd name="T24" fmla="*/ 10 w 250"/>
              <a:gd name="T25" fmla="*/ 243 h 317"/>
              <a:gd name="T26" fmla="*/ 112 w 250"/>
              <a:gd name="T27" fmla="*/ 294 h 317"/>
              <a:gd name="T28" fmla="*/ 106 w 250"/>
              <a:gd name="T29" fmla="*/ 317 h 317"/>
              <a:gd name="T30" fmla="*/ 122 w 250"/>
              <a:gd name="T31" fmla="*/ 275 h 317"/>
              <a:gd name="T32" fmla="*/ 215 w 250"/>
              <a:gd name="T33" fmla="*/ 288 h 317"/>
              <a:gd name="T34" fmla="*/ 228 w 250"/>
              <a:gd name="T35" fmla="*/ 272 h 317"/>
              <a:gd name="T36" fmla="*/ 212 w 250"/>
              <a:gd name="T37" fmla="*/ 253 h 317"/>
              <a:gd name="T38" fmla="*/ 237 w 250"/>
              <a:gd name="T39" fmla="*/ 208 h 317"/>
              <a:gd name="T40" fmla="*/ 215 w 250"/>
              <a:gd name="T41" fmla="*/ 170 h 317"/>
              <a:gd name="T42" fmla="*/ 250 w 250"/>
              <a:gd name="T43" fmla="*/ 141 h 317"/>
              <a:gd name="T44" fmla="*/ 247 w 250"/>
              <a:gd name="T45" fmla="*/ 102 h 317"/>
              <a:gd name="T46" fmla="*/ 218 w 250"/>
              <a:gd name="T47" fmla="*/ 80 h 317"/>
              <a:gd name="T48" fmla="*/ 176 w 250"/>
              <a:gd name="T49" fmla="*/ 32 h 317"/>
              <a:gd name="T50" fmla="*/ 173 w 250"/>
              <a:gd name="T51" fmla="*/ 3 h 317"/>
              <a:gd name="T52" fmla="*/ 167 w 250"/>
              <a:gd name="T53" fmla="*/ 0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50" h="317">
                <a:moveTo>
                  <a:pt x="167" y="0"/>
                </a:moveTo>
                <a:lnTo>
                  <a:pt x="148" y="3"/>
                </a:lnTo>
                <a:lnTo>
                  <a:pt x="132" y="32"/>
                </a:lnTo>
                <a:lnTo>
                  <a:pt x="90" y="48"/>
                </a:lnTo>
                <a:lnTo>
                  <a:pt x="71" y="16"/>
                </a:lnTo>
                <a:lnTo>
                  <a:pt x="58" y="54"/>
                </a:lnTo>
                <a:lnTo>
                  <a:pt x="0" y="58"/>
                </a:lnTo>
                <a:lnTo>
                  <a:pt x="7" y="83"/>
                </a:lnTo>
                <a:lnTo>
                  <a:pt x="52" y="102"/>
                </a:lnTo>
                <a:lnTo>
                  <a:pt x="42" y="166"/>
                </a:lnTo>
                <a:lnTo>
                  <a:pt x="7" y="221"/>
                </a:lnTo>
                <a:lnTo>
                  <a:pt x="10" y="221"/>
                </a:lnTo>
                <a:lnTo>
                  <a:pt x="10" y="243"/>
                </a:lnTo>
                <a:lnTo>
                  <a:pt x="112" y="294"/>
                </a:lnTo>
                <a:lnTo>
                  <a:pt x="106" y="317"/>
                </a:lnTo>
                <a:lnTo>
                  <a:pt x="122" y="275"/>
                </a:lnTo>
                <a:lnTo>
                  <a:pt x="215" y="288"/>
                </a:lnTo>
                <a:lnTo>
                  <a:pt x="228" y="272"/>
                </a:lnTo>
                <a:lnTo>
                  <a:pt x="212" y="253"/>
                </a:lnTo>
                <a:lnTo>
                  <a:pt x="237" y="208"/>
                </a:lnTo>
                <a:lnTo>
                  <a:pt x="215" y="170"/>
                </a:lnTo>
                <a:lnTo>
                  <a:pt x="250" y="141"/>
                </a:lnTo>
                <a:lnTo>
                  <a:pt x="247" y="102"/>
                </a:lnTo>
                <a:lnTo>
                  <a:pt x="218" y="80"/>
                </a:lnTo>
                <a:lnTo>
                  <a:pt x="176" y="32"/>
                </a:lnTo>
                <a:lnTo>
                  <a:pt x="173" y="3"/>
                </a:lnTo>
                <a:lnTo>
                  <a:pt x="167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Freeform 1773"/>
          <p:cNvSpPr>
            <a:spLocks/>
          </p:cNvSpPr>
          <p:nvPr/>
        </p:nvSpPr>
        <p:spPr bwMode="auto">
          <a:xfrm>
            <a:off x="4297257" y="3875670"/>
            <a:ext cx="252172" cy="320259"/>
          </a:xfrm>
          <a:custGeom>
            <a:avLst/>
            <a:gdLst>
              <a:gd name="T0" fmla="*/ 165 w 250"/>
              <a:gd name="T1" fmla="*/ 0 h 317"/>
              <a:gd name="T2" fmla="*/ 148 w 250"/>
              <a:gd name="T3" fmla="*/ 2 h 317"/>
              <a:gd name="T4" fmla="*/ 130 w 250"/>
              <a:gd name="T5" fmla="*/ 32 h 317"/>
              <a:gd name="T6" fmla="*/ 90 w 250"/>
              <a:gd name="T7" fmla="*/ 47 h 317"/>
              <a:gd name="T8" fmla="*/ 70 w 250"/>
              <a:gd name="T9" fmla="*/ 15 h 317"/>
              <a:gd name="T10" fmla="*/ 58 w 250"/>
              <a:gd name="T11" fmla="*/ 55 h 317"/>
              <a:gd name="T12" fmla="*/ 0 w 250"/>
              <a:gd name="T13" fmla="*/ 57 h 317"/>
              <a:gd name="T14" fmla="*/ 5 w 250"/>
              <a:gd name="T15" fmla="*/ 82 h 317"/>
              <a:gd name="T16" fmla="*/ 50 w 250"/>
              <a:gd name="T17" fmla="*/ 102 h 317"/>
              <a:gd name="T18" fmla="*/ 40 w 250"/>
              <a:gd name="T19" fmla="*/ 165 h 317"/>
              <a:gd name="T20" fmla="*/ 5 w 250"/>
              <a:gd name="T21" fmla="*/ 220 h 317"/>
              <a:gd name="T22" fmla="*/ 10 w 250"/>
              <a:gd name="T23" fmla="*/ 220 h 317"/>
              <a:gd name="T24" fmla="*/ 10 w 250"/>
              <a:gd name="T25" fmla="*/ 242 h 317"/>
              <a:gd name="T26" fmla="*/ 110 w 250"/>
              <a:gd name="T27" fmla="*/ 295 h 317"/>
              <a:gd name="T28" fmla="*/ 105 w 250"/>
              <a:gd name="T29" fmla="*/ 317 h 317"/>
              <a:gd name="T30" fmla="*/ 120 w 250"/>
              <a:gd name="T31" fmla="*/ 275 h 317"/>
              <a:gd name="T32" fmla="*/ 215 w 250"/>
              <a:gd name="T33" fmla="*/ 287 h 317"/>
              <a:gd name="T34" fmla="*/ 228 w 250"/>
              <a:gd name="T35" fmla="*/ 272 h 317"/>
              <a:gd name="T36" fmla="*/ 210 w 250"/>
              <a:gd name="T37" fmla="*/ 252 h 317"/>
              <a:gd name="T38" fmla="*/ 235 w 250"/>
              <a:gd name="T39" fmla="*/ 207 h 317"/>
              <a:gd name="T40" fmla="*/ 215 w 250"/>
              <a:gd name="T41" fmla="*/ 170 h 317"/>
              <a:gd name="T42" fmla="*/ 250 w 250"/>
              <a:gd name="T43" fmla="*/ 140 h 317"/>
              <a:gd name="T44" fmla="*/ 245 w 250"/>
              <a:gd name="T45" fmla="*/ 102 h 317"/>
              <a:gd name="T46" fmla="*/ 218 w 250"/>
              <a:gd name="T47" fmla="*/ 80 h 317"/>
              <a:gd name="T48" fmla="*/ 175 w 250"/>
              <a:gd name="T49" fmla="*/ 32 h 317"/>
              <a:gd name="T50" fmla="*/ 173 w 250"/>
              <a:gd name="T51" fmla="*/ 2 h 317"/>
              <a:gd name="T52" fmla="*/ 165 w 250"/>
              <a:gd name="T53" fmla="*/ 0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50" h="317">
                <a:moveTo>
                  <a:pt x="165" y="0"/>
                </a:moveTo>
                <a:lnTo>
                  <a:pt x="148" y="2"/>
                </a:lnTo>
                <a:lnTo>
                  <a:pt x="130" y="32"/>
                </a:lnTo>
                <a:lnTo>
                  <a:pt x="90" y="47"/>
                </a:lnTo>
                <a:lnTo>
                  <a:pt x="70" y="15"/>
                </a:lnTo>
                <a:lnTo>
                  <a:pt x="58" y="55"/>
                </a:lnTo>
                <a:lnTo>
                  <a:pt x="0" y="57"/>
                </a:lnTo>
                <a:lnTo>
                  <a:pt x="5" y="82"/>
                </a:lnTo>
                <a:lnTo>
                  <a:pt x="50" y="102"/>
                </a:lnTo>
                <a:lnTo>
                  <a:pt x="40" y="165"/>
                </a:lnTo>
                <a:lnTo>
                  <a:pt x="5" y="220"/>
                </a:lnTo>
                <a:lnTo>
                  <a:pt x="10" y="220"/>
                </a:lnTo>
                <a:lnTo>
                  <a:pt x="10" y="242"/>
                </a:lnTo>
                <a:lnTo>
                  <a:pt x="110" y="295"/>
                </a:lnTo>
                <a:lnTo>
                  <a:pt x="105" y="317"/>
                </a:lnTo>
                <a:lnTo>
                  <a:pt x="120" y="275"/>
                </a:lnTo>
                <a:lnTo>
                  <a:pt x="215" y="287"/>
                </a:lnTo>
                <a:lnTo>
                  <a:pt x="228" y="272"/>
                </a:lnTo>
                <a:lnTo>
                  <a:pt x="210" y="252"/>
                </a:lnTo>
                <a:lnTo>
                  <a:pt x="235" y="207"/>
                </a:lnTo>
                <a:lnTo>
                  <a:pt x="215" y="170"/>
                </a:lnTo>
                <a:lnTo>
                  <a:pt x="250" y="140"/>
                </a:lnTo>
                <a:lnTo>
                  <a:pt x="245" y="102"/>
                </a:lnTo>
                <a:lnTo>
                  <a:pt x="218" y="80"/>
                </a:lnTo>
                <a:lnTo>
                  <a:pt x="175" y="32"/>
                </a:lnTo>
                <a:lnTo>
                  <a:pt x="173" y="2"/>
                </a:lnTo>
                <a:lnTo>
                  <a:pt x="165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Freeform 1772"/>
          <p:cNvSpPr>
            <a:spLocks/>
          </p:cNvSpPr>
          <p:nvPr/>
        </p:nvSpPr>
        <p:spPr bwMode="auto">
          <a:xfrm>
            <a:off x="4458647" y="3870627"/>
            <a:ext cx="93304" cy="93304"/>
          </a:xfrm>
          <a:custGeom>
            <a:avLst/>
            <a:gdLst>
              <a:gd name="T0" fmla="*/ 48 w 93"/>
              <a:gd name="T1" fmla="*/ 0 h 92"/>
              <a:gd name="T2" fmla="*/ 36 w 93"/>
              <a:gd name="T3" fmla="*/ 3 h 92"/>
              <a:gd name="T4" fmla="*/ 0 w 93"/>
              <a:gd name="T5" fmla="*/ 6 h 92"/>
              <a:gd name="T6" fmla="*/ 7 w 93"/>
              <a:gd name="T7" fmla="*/ 6 h 92"/>
              <a:gd name="T8" fmla="*/ 13 w 93"/>
              <a:gd name="T9" fmla="*/ 9 h 92"/>
              <a:gd name="T10" fmla="*/ 16 w 93"/>
              <a:gd name="T11" fmla="*/ 38 h 92"/>
              <a:gd name="T12" fmla="*/ 58 w 93"/>
              <a:gd name="T13" fmla="*/ 86 h 92"/>
              <a:gd name="T14" fmla="*/ 68 w 93"/>
              <a:gd name="T15" fmla="*/ 92 h 92"/>
              <a:gd name="T16" fmla="*/ 93 w 93"/>
              <a:gd name="T17" fmla="*/ 70 h 92"/>
              <a:gd name="T18" fmla="*/ 93 w 93"/>
              <a:gd name="T19" fmla="*/ 64 h 92"/>
              <a:gd name="T20" fmla="*/ 84 w 93"/>
              <a:gd name="T21" fmla="*/ 38 h 92"/>
              <a:gd name="T22" fmla="*/ 42 w 93"/>
              <a:gd name="T23" fmla="*/ 0 h 92"/>
              <a:gd name="T24" fmla="*/ 48 w 93"/>
              <a:gd name="T25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3" h="92">
                <a:moveTo>
                  <a:pt x="48" y="0"/>
                </a:moveTo>
                <a:lnTo>
                  <a:pt x="36" y="3"/>
                </a:lnTo>
                <a:lnTo>
                  <a:pt x="0" y="6"/>
                </a:lnTo>
                <a:lnTo>
                  <a:pt x="7" y="6"/>
                </a:lnTo>
                <a:lnTo>
                  <a:pt x="13" y="9"/>
                </a:lnTo>
                <a:lnTo>
                  <a:pt x="16" y="38"/>
                </a:lnTo>
                <a:lnTo>
                  <a:pt x="58" y="86"/>
                </a:lnTo>
                <a:lnTo>
                  <a:pt x="68" y="92"/>
                </a:lnTo>
                <a:lnTo>
                  <a:pt x="93" y="70"/>
                </a:lnTo>
                <a:lnTo>
                  <a:pt x="93" y="64"/>
                </a:lnTo>
                <a:lnTo>
                  <a:pt x="84" y="38"/>
                </a:lnTo>
                <a:lnTo>
                  <a:pt x="42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Freeform 1771"/>
          <p:cNvSpPr>
            <a:spLocks/>
          </p:cNvSpPr>
          <p:nvPr/>
        </p:nvSpPr>
        <p:spPr bwMode="auto">
          <a:xfrm>
            <a:off x="4458647" y="3870627"/>
            <a:ext cx="93304" cy="90782"/>
          </a:xfrm>
          <a:custGeom>
            <a:avLst/>
            <a:gdLst>
              <a:gd name="T0" fmla="*/ 48 w 93"/>
              <a:gd name="T1" fmla="*/ 0 h 92"/>
              <a:gd name="T2" fmla="*/ 35 w 93"/>
              <a:gd name="T3" fmla="*/ 3 h 92"/>
              <a:gd name="T4" fmla="*/ 0 w 93"/>
              <a:gd name="T5" fmla="*/ 5 h 92"/>
              <a:gd name="T6" fmla="*/ 5 w 93"/>
              <a:gd name="T7" fmla="*/ 5 h 92"/>
              <a:gd name="T8" fmla="*/ 13 w 93"/>
              <a:gd name="T9" fmla="*/ 8 h 92"/>
              <a:gd name="T10" fmla="*/ 15 w 93"/>
              <a:gd name="T11" fmla="*/ 38 h 92"/>
              <a:gd name="T12" fmla="*/ 58 w 93"/>
              <a:gd name="T13" fmla="*/ 87 h 92"/>
              <a:gd name="T14" fmla="*/ 68 w 93"/>
              <a:gd name="T15" fmla="*/ 92 h 92"/>
              <a:gd name="T16" fmla="*/ 93 w 93"/>
              <a:gd name="T17" fmla="*/ 72 h 92"/>
              <a:gd name="T18" fmla="*/ 93 w 93"/>
              <a:gd name="T19" fmla="*/ 64 h 92"/>
              <a:gd name="T20" fmla="*/ 83 w 93"/>
              <a:gd name="T21" fmla="*/ 38 h 92"/>
              <a:gd name="T22" fmla="*/ 40 w 93"/>
              <a:gd name="T23" fmla="*/ 0 h 92"/>
              <a:gd name="T24" fmla="*/ 48 w 93"/>
              <a:gd name="T25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3" h="92">
                <a:moveTo>
                  <a:pt x="48" y="0"/>
                </a:moveTo>
                <a:lnTo>
                  <a:pt x="35" y="3"/>
                </a:lnTo>
                <a:lnTo>
                  <a:pt x="0" y="5"/>
                </a:lnTo>
                <a:lnTo>
                  <a:pt x="5" y="5"/>
                </a:lnTo>
                <a:lnTo>
                  <a:pt x="13" y="8"/>
                </a:lnTo>
                <a:lnTo>
                  <a:pt x="15" y="38"/>
                </a:lnTo>
                <a:lnTo>
                  <a:pt x="58" y="87"/>
                </a:lnTo>
                <a:lnTo>
                  <a:pt x="68" y="92"/>
                </a:lnTo>
                <a:lnTo>
                  <a:pt x="93" y="72"/>
                </a:lnTo>
                <a:lnTo>
                  <a:pt x="93" y="64"/>
                </a:lnTo>
                <a:lnTo>
                  <a:pt x="83" y="38"/>
                </a:lnTo>
                <a:lnTo>
                  <a:pt x="40" y="0"/>
                </a:lnTo>
                <a:lnTo>
                  <a:pt x="4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Freeform 1770"/>
          <p:cNvSpPr>
            <a:spLocks/>
          </p:cNvSpPr>
          <p:nvPr/>
        </p:nvSpPr>
        <p:spPr bwMode="auto">
          <a:xfrm>
            <a:off x="4140910" y="4082451"/>
            <a:ext cx="267302" cy="244608"/>
          </a:xfrm>
          <a:custGeom>
            <a:avLst/>
            <a:gdLst>
              <a:gd name="T0" fmla="*/ 160 w 265"/>
              <a:gd name="T1" fmla="*/ 16 h 243"/>
              <a:gd name="T2" fmla="*/ 96 w 265"/>
              <a:gd name="T3" fmla="*/ 16 h 243"/>
              <a:gd name="T4" fmla="*/ 16 w 265"/>
              <a:gd name="T5" fmla="*/ 0 h 243"/>
              <a:gd name="T6" fmla="*/ 3 w 265"/>
              <a:gd name="T7" fmla="*/ 38 h 243"/>
              <a:gd name="T8" fmla="*/ 61 w 265"/>
              <a:gd name="T9" fmla="*/ 61 h 243"/>
              <a:gd name="T10" fmla="*/ 0 w 265"/>
              <a:gd name="T11" fmla="*/ 189 h 243"/>
              <a:gd name="T12" fmla="*/ 38 w 265"/>
              <a:gd name="T13" fmla="*/ 243 h 243"/>
              <a:gd name="T14" fmla="*/ 109 w 265"/>
              <a:gd name="T15" fmla="*/ 224 h 243"/>
              <a:gd name="T16" fmla="*/ 141 w 265"/>
              <a:gd name="T17" fmla="*/ 233 h 243"/>
              <a:gd name="T18" fmla="*/ 211 w 265"/>
              <a:gd name="T19" fmla="*/ 208 h 243"/>
              <a:gd name="T20" fmla="*/ 211 w 265"/>
              <a:gd name="T21" fmla="*/ 147 h 243"/>
              <a:gd name="T22" fmla="*/ 259 w 265"/>
              <a:gd name="T23" fmla="*/ 112 h 243"/>
              <a:gd name="T24" fmla="*/ 265 w 265"/>
              <a:gd name="T25" fmla="*/ 89 h 243"/>
              <a:gd name="T26" fmla="*/ 163 w 265"/>
              <a:gd name="T27" fmla="*/ 38 h 243"/>
              <a:gd name="T28" fmla="*/ 163 w 265"/>
              <a:gd name="T29" fmla="*/ 16 h 243"/>
              <a:gd name="T30" fmla="*/ 160 w 265"/>
              <a:gd name="T31" fmla="*/ 16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5" h="243">
                <a:moveTo>
                  <a:pt x="160" y="16"/>
                </a:moveTo>
                <a:lnTo>
                  <a:pt x="96" y="16"/>
                </a:lnTo>
                <a:lnTo>
                  <a:pt x="16" y="0"/>
                </a:lnTo>
                <a:lnTo>
                  <a:pt x="3" y="38"/>
                </a:lnTo>
                <a:lnTo>
                  <a:pt x="61" y="61"/>
                </a:lnTo>
                <a:lnTo>
                  <a:pt x="0" y="189"/>
                </a:lnTo>
                <a:lnTo>
                  <a:pt x="38" y="243"/>
                </a:lnTo>
                <a:lnTo>
                  <a:pt x="109" y="224"/>
                </a:lnTo>
                <a:lnTo>
                  <a:pt x="141" y="233"/>
                </a:lnTo>
                <a:lnTo>
                  <a:pt x="211" y="208"/>
                </a:lnTo>
                <a:lnTo>
                  <a:pt x="211" y="147"/>
                </a:lnTo>
                <a:lnTo>
                  <a:pt x="259" y="112"/>
                </a:lnTo>
                <a:lnTo>
                  <a:pt x="265" y="89"/>
                </a:lnTo>
                <a:lnTo>
                  <a:pt x="163" y="38"/>
                </a:lnTo>
                <a:lnTo>
                  <a:pt x="163" y="16"/>
                </a:lnTo>
                <a:lnTo>
                  <a:pt x="160" y="1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Freeform 1769"/>
          <p:cNvSpPr>
            <a:spLocks/>
          </p:cNvSpPr>
          <p:nvPr/>
        </p:nvSpPr>
        <p:spPr bwMode="auto">
          <a:xfrm>
            <a:off x="4140910" y="4082451"/>
            <a:ext cx="267302" cy="244608"/>
          </a:xfrm>
          <a:custGeom>
            <a:avLst/>
            <a:gdLst>
              <a:gd name="T0" fmla="*/ 160 w 265"/>
              <a:gd name="T1" fmla="*/ 15 h 243"/>
              <a:gd name="T2" fmla="*/ 98 w 265"/>
              <a:gd name="T3" fmla="*/ 15 h 243"/>
              <a:gd name="T4" fmla="*/ 18 w 265"/>
              <a:gd name="T5" fmla="*/ 0 h 243"/>
              <a:gd name="T6" fmla="*/ 5 w 265"/>
              <a:gd name="T7" fmla="*/ 38 h 243"/>
              <a:gd name="T8" fmla="*/ 63 w 265"/>
              <a:gd name="T9" fmla="*/ 60 h 243"/>
              <a:gd name="T10" fmla="*/ 0 w 265"/>
              <a:gd name="T11" fmla="*/ 190 h 243"/>
              <a:gd name="T12" fmla="*/ 40 w 265"/>
              <a:gd name="T13" fmla="*/ 243 h 243"/>
              <a:gd name="T14" fmla="*/ 110 w 265"/>
              <a:gd name="T15" fmla="*/ 225 h 243"/>
              <a:gd name="T16" fmla="*/ 143 w 265"/>
              <a:gd name="T17" fmla="*/ 233 h 243"/>
              <a:gd name="T18" fmla="*/ 213 w 265"/>
              <a:gd name="T19" fmla="*/ 208 h 243"/>
              <a:gd name="T20" fmla="*/ 213 w 265"/>
              <a:gd name="T21" fmla="*/ 148 h 243"/>
              <a:gd name="T22" fmla="*/ 260 w 265"/>
              <a:gd name="T23" fmla="*/ 113 h 243"/>
              <a:gd name="T24" fmla="*/ 265 w 265"/>
              <a:gd name="T25" fmla="*/ 90 h 243"/>
              <a:gd name="T26" fmla="*/ 165 w 265"/>
              <a:gd name="T27" fmla="*/ 38 h 243"/>
              <a:gd name="T28" fmla="*/ 165 w 265"/>
              <a:gd name="T29" fmla="*/ 15 h 243"/>
              <a:gd name="T30" fmla="*/ 160 w 265"/>
              <a:gd name="T31" fmla="*/ 15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5" h="243">
                <a:moveTo>
                  <a:pt x="160" y="15"/>
                </a:moveTo>
                <a:lnTo>
                  <a:pt x="98" y="15"/>
                </a:lnTo>
                <a:lnTo>
                  <a:pt x="18" y="0"/>
                </a:lnTo>
                <a:lnTo>
                  <a:pt x="5" y="38"/>
                </a:lnTo>
                <a:lnTo>
                  <a:pt x="63" y="60"/>
                </a:lnTo>
                <a:lnTo>
                  <a:pt x="0" y="190"/>
                </a:lnTo>
                <a:lnTo>
                  <a:pt x="40" y="243"/>
                </a:lnTo>
                <a:lnTo>
                  <a:pt x="110" y="225"/>
                </a:lnTo>
                <a:lnTo>
                  <a:pt x="143" y="233"/>
                </a:lnTo>
                <a:lnTo>
                  <a:pt x="213" y="208"/>
                </a:lnTo>
                <a:lnTo>
                  <a:pt x="213" y="148"/>
                </a:lnTo>
                <a:lnTo>
                  <a:pt x="260" y="113"/>
                </a:lnTo>
                <a:lnTo>
                  <a:pt x="265" y="90"/>
                </a:lnTo>
                <a:lnTo>
                  <a:pt x="165" y="38"/>
                </a:lnTo>
                <a:lnTo>
                  <a:pt x="165" y="15"/>
                </a:lnTo>
                <a:lnTo>
                  <a:pt x="160" y="1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Freeform 1768"/>
          <p:cNvSpPr>
            <a:spLocks/>
          </p:cNvSpPr>
          <p:nvPr/>
        </p:nvSpPr>
        <p:spPr bwMode="auto">
          <a:xfrm>
            <a:off x="75900" y="1452299"/>
            <a:ext cx="4745874" cy="2077896"/>
          </a:xfrm>
          <a:custGeom>
            <a:avLst/>
            <a:gdLst>
              <a:gd name="T0" fmla="*/ 4488 w 4706"/>
              <a:gd name="T1" fmla="*/ 291 h 2061"/>
              <a:gd name="T2" fmla="*/ 4364 w 4706"/>
              <a:gd name="T3" fmla="*/ 336 h 2061"/>
              <a:gd name="T4" fmla="*/ 4108 w 4706"/>
              <a:gd name="T5" fmla="*/ 323 h 2061"/>
              <a:gd name="T6" fmla="*/ 3573 w 4706"/>
              <a:gd name="T7" fmla="*/ 61 h 2061"/>
              <a:gd name="T8" fmla="*/ 3097 w 4706"/>
              <a:gd name="T9" fmla="*/ 0 h 2061"/>
              <a:gd name="T10" fmla="*/ 2966 w 4706"/>
              <a:gd name="T11" fmla="*/ 64 h 2061"/>
              <a:gd name="T12" fmla="*/ 3135 w 4706"/>
              <a:gd name="T13" fmla="*/ 118 h 2061"/>
              <a:gd name="T14" fmla="*/ 2665 w 4706"/>
              <a:gd name="T15" fmla="*/ 166 h 2061"/>
              <a:gd name="T16" fmla="*/ 2422 w 4706"/>
              <a:gd name="T17" fmla="*/ 413 h 2061"/>
              <a:gd name="T18" fmla="*/ 2268 w 4706"/>
              <a:gd name="T19" fmla="*/ 582 h 2061"/>
              <a:gd name="T20" fmla="*/ 2080 w 4706"/>
              <a:gd name="T21" fmla="*/ 771 h 2061"/>
              <a:gd name="T22" fmla="*/ 1872 w 4706"/>
              <a:gd name="T23" fmla="*/ 726 h 2061"/>
              <a:gd name="T24" fmla="*/ 1507 w 4706"/>
              <a:gd name="T25" fmla="*/ 685 h 2061"/>
              <a:gd name="T26" fmla="*/ 1075 w 4706"/>
              <a:gd name="T27" fmla="*/ 877 h 2061"/>
              <a:gd name="T28" fmla="*/ 384 w 4706"/>
              <a:gd name="T29" fmla="*/ 787 h 2061"/>
              <a:gd name="T30" fmla="*/ 0 w 4706"/>
              <a:gd name="T31" fmla="*/ 883 h 2061"/>
              <a:gd name="T32" fmla="*/ 295 w 4706"/>
              <a:gd name="T33" fmla="*/ 918 h 2061"/>
              <a:gd name="T34" fmla="*/ 467 w 4706"/>
              <a:gd name="T35" fmla="*/ 1049 h 2061"/>
              <a:gd name="T36" fmla="*/ 605 w 4706"/>
              <a:gd name="T37" fmla="*/ 1312 h 2061"/>
              <a:gd name="T38" fmla="*/ 822 w 4706"/>
              <a:gd name="T39" fmla="*/ 1481 h 2061"/>
              <a:gd name="T40" fmla="*/ 1005 w 4706"/>
              <a:gd name="T41" fmla="*/ 1833 h 2061"/>
              <a:gd name="T42" fmla="*/ 1392 w 4706"/>
              <a:gd name="T43" fmla="*/ 2061 h 2061"/>
              <a:gd name="T44" fmla="*/ 1625 w 4706"/>
              <a:gd name="T45" fmla="*/ 1725 h 2061"/>
              <a:gd name="T46" fmla="*/ 1980 w 4706"/>
              <a:gd name="T47" fmla="*/ 1398 h 2061"/>
              <a:gd name="T48" fmla="*/ 2102 w 4706"/>
              <a:gd name="T49" fmla="*/ 1139 h 2061"/>
              <a:gd name="T50" fmla="*/ 2169 w 4706"/>
              <a:gd name="T51" fmla="*/ 1027 h 2061"/>
              <a:gd name="T52" fmla="*/ 2163 w 4706"/>
              <a:gd name="T53" fmla="*/ 803 h 2061"/>
              <a:gd name="T54" fmla="*/ 2259 w 4706"/>
              <a:gd name="T55" fmla="*/ 672 h 2061"/>
              <a:gd name="T56" fmla="*/ 2566 w 4706"/>
              <a:gd name="T57" fmla="*/ 640 h 2061"/>
              <a:gd name="T58" fmla="*/ 2774 w 4706"/>
              <a:gd name="T59" fmla="*/ 393 h 2061"/>
              <a:gd name="T60" fmla="*/ 2825 w 4706"/>
              <a:gd name="T61" fmla="*/ 675 h 2061"/>
              <a:gd name="T62" fmla="*/ 2783 w 4706"/>
              <a:gd name="T63" fmla="*/ 854 h 2061"/>
              <a:gd name="T64" fmla="*/ 2822 w 4706"/>
              <a:gd name="T65" fmla="*/ 931 h 2061"/>
              <a:gd name="T66" fmla="*/ 3026 w 4706"/>
              <a:gd name="T67" fmla="*/ 1155 h 2061"/>
              <a:gd name="T68" fmla="*/ 3186 w 4706"/>
              <a:gd name="T69" fmla="*/ 1373 h 2061"/>
              <a:gd name="T70" fmla="*/ 3177 w 4706"/>
              <a:gd name="T71" fmla="*/ 1472 h 2061"/>
              <a:gd name="T72" fmla="*/ 3295 w 4706"/>
              <a:gd name="T73" fmla="*/ 1414 h 2061"/>
              <a:gd name="T74" fmla="*/ 3372 w 4706"/>
              <a:gd name="T75" fmla="*/ 1481 h 2061"/>
              <a:gd name="T76" fmla="*/ 3497 w 4706"/>
              <a:gd name="T77" fmla="*/ 1555 h 2061"/>
              <a:gd name="T78" fmla="*/ 3705 w 4706"/>
              <a:gd name="T79" fmla="*/ 1385 h 2061"/>
              <a:gd name="T80" fmla="*/ 3781 w 4706"/>
              <a:gd name="T81" fmla="*/ 1229 h 2061"/>
              <a:gd name="T82" fmla="*/ 3557 w 4706"/>
              <a:gd name="T83" fmla="*/ 1142 h 2061"/>
              <a:gd name="T84" fmla="*/ 3586 w 4706"/>
              <a:gd name="T85" fmla="*/ 1040 h 2061"/>
              <a:gd name="T86" fmla="*/ 3865 w 4706"/>
              <a:gd name="T87" fmla="*/ 1049 h 2061"/>
              <a:gd name="T88" fmla="*/ 4012 w 4706"/>
              <a:gd name="T89" fmla="*/ 1107 h 2061"/>
              <a:gd name="T90" fmla="*/ 4111 w 4706"/>
              <a:gd name="T91" fmla="*/ 1001 h 2061"/>
              <a:gd name="T92" fmla="*/ 4127 w 4706"/>
              <a:gd name="T93" fmla="*/ 822 h 2061"/>
              <a:gd name="T94" fmla="*/ 4312 w 4706"/>
              <a:gd name="T95" fmla="*/ 755 h 2061"/>
              <a:gd name="T96" fmla="*/ 4402 w 4706"/>
              <a:gd name="T97" fmla="*/ 656 h 2061"/>
              <a:gd name="T98" fmla="*/ 4655 w 4706"/>
              <a:gd name="T99" fmla="*/ 541 h 2061"/>
              <a:gd name="T100" fmla="*/ 4706 w 4706"/>
              <a:gd name="T101" fmla="*/ 467 h 2061"/>
              <a:gd name="T102" fmla="*/ 4607 w 4706"/>
              <a:gd name="T103" fmla="*/ 265 h 2061"/>
              <a:gd name="T104" fmla="*/ 4603 w 4706"/>
              <a:gd name="T105" fmla="*/ 128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06" h="2061">
                <a:moveTo>
                  <a:pt x="4603" y="128"/>
                </a:moveTo>
                <a:lnTo>
                  <a:pt x="4517" y="169"/>
                </a:lnTo>
                <a:lnTo>
                  <a:pt x="4485" y="214"/>
                </a:lnTo>
                <a:lnTo>
                  <a:pt x="4488" y="291"/>
                </a:lnTo>
                <a:lnTo>
                  <a:pt x="4453" y="310"/>
                </a:lnTo>
                <a:lnTo>
                  <a:pt x="4428" y="304"/>
                </a:lnTo>
                <a:lnTo>
                  <a:pt x="4399" y="336"/>
                </a:lnTo>
                <a:lnTo>
                  <a:pt x="4364" y="336"/>
                </a:lnTo>
                <a:lnTo>
                  <a:pt x="4293" y="368"/>
                </a:lnTo>
                <a:lnTo>
                  <a:pt x="4194" y="368"/>
                </a:lnTo>
                <a:lnTo>
                  <a:pt x="4140" y="368"/>
                </a:lnTo>
                <a:lnTo>
                  <a:pt x="4108" y="323"/>
                </a:lnTo>
                <a:lnTo>
                  <a:pt x="4037" y="323"/>
                </a:lnTo>
                <a:lnTo>
                  <a:pt x="3778" y="272"/>
                </a:lnTo>
                <a:lnTo>
                  <a:pt x="3778" y="240"/>
                </a:lnTo>
                <a:lnTo>
                  <a:pt x="3573" y="61"/>
                </a:lnTo>
                <a:lnTo>
                  <a:pt x="3509" y="32"/>
                </a:lnTo>
                <a:lnTo>
                  <a:pt x="3311" y="41"/>
                </a:lnTo>
                <a:lnTo>
                  <a:pt x="3202" y="41"/>
                </a:lnTo>
                <a:lnTo>
                  <a:pt x="3097" y="0"/>
                </a:lnTo>
                <a:lnTo>
                  <a:pt x="3062" y="22"/>
                </a:lnTo>
                <a:lnTo>
                  <a:pt x="2966" y="22"/>
                </a:lnTo>
                <a:lnTo>
                  <a:pt x="2879" y="77"/>
                </a:lnTo>
                <a:lnTo>
                  <a:pt x="2966" y="64"/>
                </a:lnTo>
                <a:lnTo>
                  <a:pt x="3030" y="80"/>
                </a:lnTo>
                <a:lnTo>
                  <a:pt x="3071" y="51"/>
                </a:lnTo>
                <a:lnTo>
                  <a:pt x="3170" y="77"/>
                </a:lnTo>
                <a:lnTo>
                  <a:pt x="3135" y="118"/>
                </a:lnTo>
                <a:lnTo>
                  <a:pt x="2982" y="115"/>
                </a:lnTo>
                <a:lnTo>
                  <a:pt x="2825" y="150"/>
                </a:lnTo>
                <a:lnTo>
                  <a:pt x="2767" y="128"/>
                </a:lnTo>
                <a:lnTo>
                  <a:pt x="2665" y="166"/>
                </a:lnTo>
                <a:lnTo>
                  <a:pt x="2620" y="240"/>
                </a:lnTo>
                <a:lnTo>
                  <a:pt x="2495" y="294"/>
                </a:lnTo>
                <a:lnTo>
                  <a:pt x="2495" y="352"/>
                </a:lnTo>
                <a:lnTo>
                  <a:pt x="2422" y="413"/>
                </a:lnTo>
                <a:lnTo>
                  <a:pt x="2403" y="457"/>
                </a:lnTo>
                <a:lnTo>
                  <a:pt x="2329" y="496"/>
                </a:lnTo>
                <a:lnTo>
                  <a:pt x="2326" y="550"/>
                </a:lnTo>
                <a:lnTo>
                  <a:pt x="2268" y="582"/>
                </a:lnTo>
                <a:lnTo>
                  <a:pt x="2195" y="598"/>
                </a:lnTo>
                <a:lnTo>
                  <a:pt x="2195" y="621"/>
                </a:lnTo>
                <a:lnTo>
                  <a:pt x="2092" y="691"/>
                </a:lnTo>
                <a:lnTo>
                  <a:pt x="2080" y="771"/>
                </a:lnTo>
                <a:lnTo>
                  <a:pt x="2060" y="793"/>
                </a:lnTo>
                <a:lnTo>
                  <a:pt x="1977" y="793"/>
                </a:lnTo>
                <a:lnTo>
                  <a:pt x="1920" y="752"/>
                </a:lnTo>
                <a:lnTo>
                  <a:pt x="1872" y="726"/>
                </a:lnTo>
                <a:lnTo>
                  <a:pt x="1827" y="653"/>
                </a:lnTo>
                <a:lnTo>
                  <a:pt x="1747" y="646"/>
                </a:lnTo>
                <a:lnTo>
                  <a:pt x="1680" y="617"/>
                </a:lnTo>
                <a:lnTo>
                  <a:pt x="1507" y="685"/>
                </a:lnTo>
                <a:lnTo>
                  <a:pt x="1302" y="742"/>
                </a:lnTo>
                <a:lnTo>
                  <a:pt x="1248" y="809"/>
                </a:lnTo>
                <a:lnTo>
                  <a:pt x="1181" y="870"/>
                </a:lnTo>
                <a:lnTo>
                  <a:pt x="1075" y="877"/>
                </a:lnTo>
                <a:lnTo>
                  <a:pt x="816" y="819"/>
                </a:lnTo>
                <a:lnTo>
                  <a:pt x="714" y="803"/>
                </a:lnTo>
                <a:lnTo>
                  <a:pt x="615" y="774"/>
                </a:lnTo>
                <a:lnTo>
                  <a:pt x="384" y="787"/>
                </a:lnTo>
                <a:lnTo>
                  <a:pt x="183" y="755"/>
                </a:lnTo>
                <a:lnTo>
                  <a:pt x="125" y="771"/>
                </a:lnTo>
                <a:lnTo>
                  <a:pt x="26" y="822"/>
                </a:lnTo>
                <a:lnTo>
                  <a:pt x="0" y="883"/>
                </a:lnTo>
                <a:lnTo>
                  <a:pt x="45" y="861"/>
                </a:lnTo>
                <a:lnTo>
                  <a:pt x="77" y="861"/>
                </a:lnTo>
                <a:lnTo>
                  <a:pt x="231" y="941"/>
                </a:lnTo>
                <a:lnTo>
                  <a:pt x="295" y="918"/>
                </a:lnTo>
                <a:lnTo>
                  <a:pt x="381" y="976"/>
                </a:lnTo>
                <a:lnTo>
                  <a:pt x="426" y="976"/>
                </a:lnTo>
                <a:lnTo>
                  <a:pt x="400" y="1030"/>
                </a:lnTo>
                <a:lnTo>
                  <a:pt x="467" y="1049"/>
                </a:lnTo>
                <a:lnTo>
                  <a:pt x="483" y="1133"/>
                </a:lnTo>
                <a:lnTo>
                  <a:pt x="512" y="1187"/>
                </a:lnTo>
                <a:lnTo>
                  <a:pt x="589" y="1206"/>
                </a:lnTo>
                <a:lnTo>
                  <a:pt x="605" y="1312"/>
                </a:lnTo>
                <a:lnTo>
                  <a:pt x="650" y="1325"/>
                </a:lnTo>
                <a:lnTo>
                  <a:pt x="656" y="1360"/>
                </a:lnTo>
                <a:lnTo>
                  <a:pt x="781" y="1481"/>
                </a:lnTo>
                <a:lnTo>
                  <a:pt x="822" y="1481"/>
                </a:lnTo>
                <a:lnTo>
                  <a:pt x="838" y="1565"/>
                </a:lnTo>
                <a:lnTo>
                  <a:pt x="870" y="1641"/>
                </a:lnTo>
                <a:lnTo>
                  <a:pt x="883" y="1712"/>
                </a:lnTo>
                <a:lnTo>
                  <a:pt x="1005" y="1833"/>
                </a:lnTo>
                <a:lnTo>
                  <a:pt x="1123" y="1849"/>
                </a:lnTo>
                <a:lnTo>
                  <a:pt x="1174" y="1920"/>
                </a:lnTo>
                <a:lnTo>
                  <a:pt x="1251" y="2019"/>
                </a:lnTo>
                <a:lnTo>
                  <a:pt x="1392" y="2061"/>
                </a:lnTo>
                <a:lnTo>
                  <a:pt x="1478" y="1955"/>
                </a:lnTo>
                <a:lnTo>
                  <a:pt x="1529" y="1862"/>
                </a:lnTo>
                <a:lnTo>
                  <a:pt x="1542" y="1801"/>
                </a:lnTo>
                <a:lnTo>
                  <a:pt x="1625" y="1725"/>
                </a:lnTo>
                <a:lnTo>
                  <a:pt x="1670" y="1625"/>
                </a:lnTo>
                <a:lnTo>
                  <a:pt x="1808" y="1609"/>
                </a:lnTo>
                <a:lnTo>
                  <a:pt x="1907" y="1437"/>
                </a:lnTo>
                <a:lnTo>
                  <a:pt x="1980" y="1398"/>
                </a:lnTo>
                <a:lnTo>
                  <a:pt x="2000" y="1341"/>
                </a:lnTo>
                <a:lnTo>
                  <a:pt x="2067" y="1325"/>
                </a:lnTo>
                <a:lnTo>
                  <a:pt x="2067" y="1193"/>
                </a:lnTo>
                <a:lnTo>
                  <a:pt x="2102" y="1139"/>
                </a:lnTo>
                <a:lnTo>
                  <a:pt x="2166" y="1120"/>
                </a:lnTo>
                <a:lnTo>
                  <a:pt x="2166" y="1088"/>
                </a:lnTo>
                <a:lnTo>
                  <a:pt x="2134" y="1053"/>
                </a:lnTo>
                <a:lnTo>
                  <a:pt x="2169" y="1027"/>
                </a:lnTo>
                <a:lnTo>
                  <a:pt x="2166" y="912"/>
                </a:lnTo>
                <a:lnTo>
                  <a:pt x="2118" y="912"/>
                </a:lnTo>
                <a:lnTo>
                  <a:pt x="2115" y="832"/>
                </a:lnTo>
                <a:lnTo>
                  <a:pt x="2163" y="803"/>
                </a:lnTo>
                <a:lnTo>
                  <a:pt x="2182" y="758"/>
                </a:lnTo>
                <a:lnTo>
                  <a:pt x="2166" y="733"/>
                </a:lnTo>
                <a:lnTo>
                  <a:pt x="2166" y="701"/>
                </a:lnTo>
                <a:lnTo>
                  <a:pt x="2259" y="672"/>
                </a:lnTo>
                <a:lnTo>
                  <a:pt x="2339" y="707"/>
                </a:lnTo>
                <a:lnTo>
                  <a:pt x="2367" y="704"/>
                </a:lnTo>
                <a:lnTo>
                  <a:pt x="2422" y="601"/>
                </a:lnTo>
                <a:lnTo>
                  <a:pt x="2566" y="640"/>
                </a:lnTo>
                <a:lnTo>
                  <a:pt x="2604" y="576"/>
                </a:lnTo>
                <a:lnTo>
                  <a:pt x="2563" y="496"/>
                </a:lnTo>
                <a:lnTo>
                  <a:pt x="2582" y="397"/>
                </a:lnTo>
                <a:lnTo>
                  <a:pt x="2774" y="393"/>
                </a:lnTo>
                <a:lnTo>
                  <a:pt x="2803" y="432"/>
                </a:lnTo>
                <a:lnTo>
                  <a:pt x="2841" y="448"/>
                </a:lnTo>
                <a:lnTo>
                  <a:pt x="2882" y="563"/>
                </a:lnTo>
                <a:lnTo>
                  <a:pt x="2825" y="675"/>
                </a:lnTo>
                <a:lnTo>
                  <a:pt x="2847" y="717"/>
                </a:lnTo>
                <a:lnTo>
                  <a:pt x="2793" y="784"/>
                </a:lnTo>
                <a:lnTo>
                  <a:pt x="2806" y="845"/>
                </a:lnTo>
                <a:lnTo>
                  <a:pt x="2783" y="854"/>
                </a:lnTo>
                <a:lnTo>
                  <a:pt x="2755" y="838"/>
                </a:lnTo>
                <a:lnTo>
                  <a:pt x="2630" y="857"/>
                </a:lnTo>
                <a:lnTo>
                  <a:pt x="2665" y="893"/>
                </a:lnTo>
                <a:lnTo>
                  <a:pt x="2822" y="931"/>
                </a:lnTo>
                <a:lnTo>
                  <a:pt x="2879" y="998"/>
                </a:lnTo>
                <a:lnTo>
                  <a:pt x="2914" y="1072"/>
                </a:lnTo>
                <a:lnTo>
                  <a:pt x="2959" y="1078"/>
                </a:lnTo>
                <a:lnTo>
                  <a:pt x="3026" y="1155"/>
                </a:lnTo>
                <a:lnTo>
                  <a:pt x="3071" y="1155"/>
                </a:lnTo>
                <a:lnTo>
                  <a:pt x="3100" y="1254"/>
                </a:lnTo>
                <a:lnTo>
                  <a:pt x="3186" y="1325"/>
                </a:lnTo>
                <a:lnTo>
                  <a:pt x="3186" y="1373"/>
                </a:lnTo>
                <a:lnTo>
                  <a:pt x="3142" y="1344"/>
                </a:lnTo>
                <a:lnTo>
                  <a:pt x="3135" y="1360"/>
                </a:lnTo>
                <a:lnTo>
                  <a:pt x="3158" y="1411"/>
                </a:lnTo>
                <a:lnTo>
                  <a:pt x="3177" y="1472"/>
                </a:lnTo>
                <a:lnTo>
                  <a:pt x="3244" y="1465"/>
                </a:lnTo>
                <a:lnTo>
                  <a:pt x="3209" y="1408"/>
                </a:lnTo>
                <a:lnTo>
                  <a:pt x="3250" y="1373"/>
                </a:lnTo>
                <a:lnTo>
                  <a:pt x="3295" y="1414"/>
                </a:lnTo>
                <a:lnTo>
                  <a:pt x="3327" y="1414"/>
                </a:lnTo>
                <a:lnTo>
                  <a:pt x="3330" y="1331"/>
                </a:lnTo>
                <a:lnTo>
                  <a:pt x="3372" y="1379"/>
                </a:lnTo>
                <a:lnTo>
                  <a:pt x="3372" y="1481"/>
                </a:lnTo>
                <a:lnTo>
                  <a:pt x="3413" y="1533"/>
                </a:lnTo>
                <a:lnTo>
                  <a:pt x="3391" y="1574"/>
                </a:lnTo>
                <a:lnTo>
                  <a:pt x="3477" y="1584"/>
                </a:lnTo>
                <a:lnTo>
                  <a:pt x="3497" y="1555"/>
                </a:lnTo>
                <a:lnTo>
                  <a:pt x="3532" y="1549"/>
                </a:lnTo>
                <a:lnTo>
                  <a:pt x="3545" y="1465"/>
                </a:lnTo>
                <a:lnTo>
                  <a:pt x="3625" y="1449"/>
                </a:lnTo>
                <a:lnTo>
                  <a:pt x="3705" y="1385"/>
                </a:lnTo>
                <a:lnTo>
                  <a:pt x="3666" y="1341"/>
                </a:lnTo>
                <a:lnTo>
                  <a:pt x="3673" y="1305"/>
                </a:lnTo>
                <a:lnTo>
                  <a:pt x="3727" y="1309"/>
                </a:lnTo>
                <a:lnTo>
                  <a:pt x="3781" y="1229"/>
                </a:lnTo>
                <a:lnTo>
                  <a:pt x="3791" y="1168"/>
                </a:lnTo>
                <a:lnTo>
                  <a:pt x="3708" y="1177"/>
                </a:lnTo>
                <a:lnTo>
                  <a:pt x="3653" y="1142"/>
                </a:lnTo>
                <a:lnTo>
                  <a:pt x="3557" y="1142"/>
                </a:lnTo>
                <a:lnTo>
                  <a:pt x="3529" y="1120"/>
                </a:lnTo>
                <a:lnTo>
                  <a:pt x="3452" y="1091"/>
                </a:lnTo>
                <a:lnTo>
                  <a:pt x="3468" y="1069"/>
                </a:lnTo>
                <a:lnTo>
                  <a:pt x="3586" y="1040"/>
                </a:lnTo>
                <a:lnTo>
                  <a:pt x="3657" y="963"/>
                </a:lnTo>
                <a:lnTo>
                  <a:pt x="3724" y="925"/>
                </a:lnTo>
                <a:lnTo>
                  <a:pt x="3865" y="1017"/>
                </a:lnTo>
                <a:lnTo>
                  <a:pt x="3865" y="1049"/>
                </a:lnTo>
                <a:lnTo>
                  <a:pt x="3925" y="1091"/>
                </a:lnTo>
                <a:lnTo>
                  <a:pt x="3925" y="1142"/>
                </a:lnTo>
                <a:lnTo>
                  <a:pt x="4018" y="1149"/>
                </a:lnTo>
                <a:lnTo>
                  <a:pt x="4012" y="1107"/>
                </a:lnTo>
                <a:lnTo>
                  <a:pt x="3983" y="1069"/>
                </a:lnTo>
                <a:lnTo>
                  <a:pt x="4040" y="1046"/>
                </a:lnTo>
                <a:lnTo>
                  <a:pt x="4117" y="1062"/>
                </a:lnTo>
                <a:lnTo>
                  <a:pt x="4111" y="1001"/>
                </a:lnTo>
                <a:lnTo>
                  <a:pt x="4012" y="992"/>
                </a:lnTo>
                <a:lnTo>
                  <a:pt x="4098" y="877"/>
                </a:lnTo>
                <a:lnTo>
                  <a:pt x="4066" y="832"/>
                </a:lnTo>
                <a:lnTo>
                  <a:pt x="4127" y="822"/>
                </a:lnTo>
                <a:lnTo>
                  <a:pt x="4152" y="803"/>
                </a:lnTo>
                <a:lnTo>
                  <a:pt x="4197" y="806"/>
                </a:lnTo>
                <a:lnTo>
                  <a:pt x="4245" y="758"/>
                </a:lnTo>
                <a:lnTo>
                  <a:pt x="4312" y="755"/>
                </a:lnTo>
                <a:lnTo>
                  <a:pt x="4335" y="675"/>
                </a:lnTo>
                <a:lnTo>
                  <a:pt x="4328" y="653"/>
                </a:lnTo>
                <a:lnTo>
                  <a:pt x="4367" y="640"/>
                </a:lnTo>
                <a:lnTo>
                  <a:pt x="4402" y="656"/>
                </a:lnTo>
                <a:lnTo>
                  <a:pt x="4594" y="649"/>
                </a:lnTo>
                <a:lnTo>
                  <a:pt x="4619" y="598"/>
                </a:lnTo>
                <a:lnTo>
                  <a:pt x="4655" y="576"/>
                </a:lnTo>
                <a:lnTo>
                  <a:pt x="4655" y="541"/>
                </a:lnTo>
                <a:lnTo>
                  <a:pt x="4616" y="525"/>
                </a:lnTo>
                <a:lnTo>
                  <a:pt x="4619" y="489"/>
                </a:lnTo>
                <a:lnTo>
                  <a:pt x="4664" y="496"/>
                </a:lnTo>
                <a:lnTo>
                  <a:pt x="4706" y="467"/>
                </a:lnTo>
                <a:lnTo>
                  <a:pt x="4661" y="429"/>
                </a:lnTo>
                <a:lnTo>
                  <a:pt x="4629" y="422"/>
                </a:lnTo>
                <a:lnTo>
                  <a:pt x="4664" y="345"/>
                </a:lnTo>
                <a:lnTo>
                  <a:pt x="4607" y="265"/>
                </a:lnTo>
                <a:lnTo>
                  <a:pt x="4571" y="265"/>
                </a:lnTo>
                <a:lnTo>
                  <a:pt x="4530" y="246"/>
                </a:lnTo>
                <a:lnTo>
                  <a:pt x="4552" y="185"/>
                </a:lnTo>
                <a:lnTo>
                  <a:pt x="4603" y="1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Freeform 1767"/>
          <p:cNvSpPr>
            <a:spLocks/>
          </p:cNvSpPr>
          <p:nvPr/>
        </p:nvSpPr>
        <p:spPr bwMode="auto">
          <a:xfrm>
            <a:off x="75900" y="1452299"/>
            <a:ext cx="4745874" cy="2077896"/>
          </a:xfrm>
          <a:custGeom>
            <a:avLst/>
            <a:gdLst>
              <a:gd name="T0" fmla="*/ 4488 w 4706"/>
              <a:gd name="T1" fmla="*/ 290 h 2061"/>
              <a:gd name="T2" fmla="*/ 4366 w 4706"/>
              <a:gd name="T3" fmla="*/ 335 h 2061"/>
              <a:gd name="T4" fmla="*/ 4108 w 4706"/>
              <a:gd name="T5" fmla="*/ 323 h 2061"/>
              <a:gd name="T6" fmla="*/ 3573 w 4706"/>
              <a:gd name="T7" fmla="*/ 60 h 2061"/>
              <a:gd name="T8" fmla="*/ 3098 w 4706"/>
              <a:gd name="T9" fmla="*/ 0 h 2061"/>
              <a:gd name="T10" fmla="*/ 2966 w 4706"/>
              <a:gd name="T11" fmla="*/ 63 h 2061"/>
              <a:gd name="T12" fmla="*/ 3136 w 4706"/>
              <a:gd name="T13" fmla="*/ 118 h 2061"/>
              <a:gd name="T14" fmla="*/ 2666 w 4706"/>
              <a:gd name="T15" fmla="*/ 165 h 2061"/>
              <a:gd name="T16" fmla="*/ 2423 w 4706"/>
              <a:gd name="T17" fmla="*/ 413 h 2061"/>
              <a:gd name="T18" fmla="*/ 2268 w 4706"/>
              <a:gd name="T19" fmla="*/ 583 h 2061"/>
              <a:gd name="T20" fmla="*/ 2080 w 4706"/>
              <a:gd name="T21" fmla="*/ 770 h 2061"/>
              <a:gd name="T22" fmla="*/ 1873 w 4706"/>
              <a:gd name="T23" fmla="*/ 725 h 2061"/>
              <a:gd name="T24" fmla="*/ 1508 w 4706"/>
              <a:gd name="T25" fmla="*/ 685 h 2061"/>
              <a:gd name="T26" fmla="*/ 1075 w 4706"/>
              <a:gd name="T27" fmla="*/ 878 h 2061"/>
              <a:gd name="T28" fmla="*/ 385 w 4706"/>
              <a:gd name="T29" fmla="*/ 788 h 2061"/>
              <a:gd name="T30" fmla="*/ 0 w 4706"/>
              <a:gd name="T31" fmla="*/ 883 h 2061"/>
              <a:gd name="T32" fmla="*/ 295 w 4706"/>
              <a:gd name="T33" fmla="*/ 918 h 2061"/>
              <a:gd name="T34" fmla="*/ 468 w 4706"/>
              <a:gd name="T35" fmla="*/ 1048 h 2061"/>
              <a:gd name="T36" fmla="*/ 605 w 4706"/>
              <a:gd name="T37" fmla="*/ 1313 h 2061"/>
              <a:gd name="T38" fmla="*/ 823 w 4706"/>
              <a:gd name="T39" fmla="*/ 1481 h 2061"/>
              <a:gd name="T40" fmla="*/ 1005 w 4706"/>
              <a:gd name="T41" fmla="*/ 1833 h 2061"/>
              <a:gd name="T42" fmla="*/ 1393 w 4706"/>
              <a:gd name="T43" fmla="*/ 2061 h 2061"/>
              <a:gd name="T44" fmla="*/ 1625 w 4706"/>
              <a:gd name="T45" fmla="*/ 1726 h 2061"/>
              <a:gd name="T46" fmla="*/ 1980 w 4706"/>
              <a:gd name="T47" fmla="*/ 1398 h 2061"/>
              <a:gd name="T48" fmla="*/ 2103 w 4706"/>
              <a:gd name="T49" fmla="*/ 1138 h 2061"/>
              <a:gd name="T50" fmla="*/ 2170 w 4706"/>
              <a:gd name="T51" fmla="*/ 1028 h 2061"/>
              <a:gd name="T52" fmla="*/ 2163 w 4706"/>
              <a:gd name="T53" fmla="*/ 803 h 2061"/>
              <a:gd name="T54" fmla="*/ 2260 w 4706"/>
              <a:gd name="T55" fmla="*/ 673 h 2061"/>
              <a:gd name="T56" fmla="*/ 2566 w 4706"/>
              <a:gd name="T57" fmla="*/ 640 h 2061"/>
              <a:gd name="T58" fmla="*/ 2776 w 4706"/>
              <a:gd name="T59" fmla="*/ 393 h 2061"/>
              <a:gd name="T60" fmla="*/ 2826 w 4706"/>
              <a:gd name="T61" fmla="*/ 675 h 2061"/>
              <a:gd name="T62" fmla="*/ 2783 w 4706"/>
              <a:gd name="T63" fmla="*/ 853 h 2061"/>
              <a:gd name="T64" fmla="*/ 2823 w 4706"/>
              <a:gd name="T65" fmla="*/ 930 h 2061"/>
              <a:gd name="T66" fmla="*/ 3026 w 4706"/>
              <a:gd name="T67" fmla="*/ 1156 h 2061"/>
              <a:gd name="T68" fmla="*/ 3186 w 4706"/>
              <a:gd name="T69" fmla="*/ 1373 h 2061"/>
              <a:gd name="T70" fmla="*/ 3178 w 4706"/>
              <a:gd name="T71" fmla="*/ 1473 h 2061"/>
              <a:gd name="T72" fmla="*/ 3296 w 4706"/>
              <a:gd name="T73" fmla="*/ 1413 h 2061"/>
              <a:gd name="T74" fmla="*/ 3373 w 4706"/>
              <a:gd name="T75" fmla="*/ 1481 h 2061"/>
              <a:gd name="T76" fmla="*/ 3498 w 4706"/>
              <a:gd name="T77" fmla="*/ 1556 h 2061"/>
              <a:gd name="T78" fmla="*/ 3706 w 4706"/>
              <a:gd name="T79" fmla="*/ 1386 h 2061"/>
              <a:gd name="T80" fmla="*/ 3781 w 4706"/>
              <a:gd name="T81" fmla="*/ 1228 h 2061"/>
              <a:gd name="T82" fmla="*/ 3558 w 4706"/>
              <a:gd name="T83" fmla="*/ 1143 h 2061"/>
              <a:gd name="T84" fmla="*/ 3586 w 4706"/>
              <a:gd name="T85" fmla="*/ 1041 h 2061"/>
              <a:gd name="T86" fmla="*/ 3866 w 4706"/>
              <a:gd name="T87" fmla="*/ 1048 h 2061"/>
              <a:gd name="T88" fmla="*/ 4013 w 4706"/>
              <a:gd name="T89" fmla="*/ 1108 h 2061"/>
              <a:gd name="T90" fmla="*/ 4111 w 4706"/>
              <a:gd name="T91" fmla="*/ 1000 h 2061"/>
              <a:gd name="T92" fmla="*/ 4128 w 4706"/>
              <a:gd name="T93" fmla="*/ 823 h 2061"/>
              <a:gd name="T94" fmla="*/ 4313 w 4706"/>
              <a:gd name="T95" fmla="*/ 755 h 2061"/>
              <a:gd name="T96" fmla="*/ 4403 w 4706"/>
              <a:gd name="T97" fmla="*/ 655 h 2061"/>
              <a:gd name="T98" fmla="*/ 4656 w 4706"/>
              <a:gd name="T99" fmla="*/ 540 h 2061"/>
              <a:gd name="T100" fmla="*/ 4706 w 4706"/>
              <a:gd name="T101" fmla="*/ 468 h 2061"/>
              <a:gd name="T102" fmla="*/ 4608 w 4706"/>
              <a:gd name="T103" fmla="*/ 265 h 2061"/>
              <a:gd name="T104" fmla="*/ 4603 w 4706"/>
              <a:gd name="T105" fmla="*/ 128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06" h="2061">
                <a:moveTo>
                  <a:pt x="4603" y="128"/>
                </a:moveTo>
                <a:lnTo>
                  <a:pt x="4518" y="168"/>
                </a:lnTo>
                <a:lnTo>
                  <a:pt x="4486" y="213"/>
                </a:lnTo>
                <a:lnTo>
                  <a:pt x="4488" y="290"/>
                </a:lnTo>
                <a:lnTo>
                  <a:pt x="4453" y="310"/>
                </a:lnTo>
                <a:lnTo>
                  <a:pt x="4428" y="303"/>
                </a:lnTo>
                <a:lnTo>
                  <a:pt x="4401" y="335"/>
                </a:lnTo>
                <a:lnTo>
                  <a:pt x="4366" y="335"/>
                </a:lnTo>
                <a:lnTo>
                  <a:pt x="4293" y="368"/>
                </a:lnTo>
                <a:lnTo>
                  <a:pt x="4196" y="368"/>
                </a:lnTo>
                <a:lnTo>
                  <a:pt x="4141" y="368"/>
                </a:lnTo>
                <a:lnTo>
                  <a:pt x="4108" y="323"/>
                </a:lnTo>
                <a:lnTo>
                  <a:pt x="4038" y="323"/>
                </a:lnTo>
                <a:lnTo>
                  <a:pt x="3778" y="273"/>
                </a:lnTo>
                <a:lnTo>
                  <a:pt x="3778" y="240"/>
                </a:lnTo>
                <a:lnTo>
                  <a:pt x="3573" y="60"/>
                </a:lnTo>
                <a:lnTo>
                  <a:pt x="3511" y="33"/>
                </a:lnTo>
                <a:lnTo>
                  <a:pt x="3311" y="40"/>
                </a:lnTo>
                <a:lnTo>
                  <a:pt x="3203" y="40"/>
                </a:lnTo>
                <a:lnTo>
                  <a:pt x="3098" y="0"/>
                </a:lnTo>
                <a:lnTo>
                  <a:pt x="3063" y="23"/>
                </a:lnTo>
                <a:lnTo>
                  <a:pt x="2966" y="23"/>
                </a:lnTo>
                <a:lnTo>
                  <a:pt x="2881" y="78"/>
                </a:lnTo>
                <a:lnTo>
                  <a:pt x="2966" y="63"/>
                </a:lnTo>
                <a:lnTo>
                  <a:pt x="3031" y="80"/>
                </a:lnTo>
                <a:lnTo>
                  <a:pt x="3071" y="50"/>
                </a:lnTo>
                <a:lnTo>
                  <a:pt x="3171" y="78"/>
                </a:lnTo>
                <a:lnTo>
                  <a:pt x="3136" y="118"/>
                </a:lnTo>
                <a:lnTo>
                  <a:pt x="2983" y="115"/>
                </a:lnTo>
                <a:lnTo>
                  <a:pt x="2826" y="150"/>
                </a:lnTo>
                <a:lnTo>
                  <a:pt x="2768" y="128"/>
                </a:lnTo>
                <a:lnTo>
                  <a:pt x="2666" y="165"/>
                </a:lnTo>
                <a:lnTo>
                  <a:pt x="2621" y="240"/>
                </a:lnTo>
                <a:lnTo>
                  <a:pt x="2496" y="293"/>
                </a:lnTo>
                <a:lnTo>
                  <a:pt x="2496" y="353"/>
                </a:lnTo>
                <a:lnTo>
                  <a:pt x="2423" y="413"/>
                </a:lnTo>
                <a:lnTo>
                  <a:pt x="2403" y="458"/>
                </a:lnTo>
                <a:lnTo>
                  <a:pt x="2330" y="495"/>
                </a:lnTo>
                <a:lnTo>
                  <a:pt x="2325" y="550"/>
                </a:lnTo>
                <a:lnTo>
                  <a:pt x="2268" y="583"/>
                </a:lnTo>
                <a:lnTo>
                  <a:pt x="2195" y="598"/>
                </a:lnTo>
                <a:lnTo>
                  <a:pt x="2195" y="620"/>
                </a:lnTo>
                <a:lnTo>
                  <a:pt x="2093" y="690"/>
                </a:lnTo>
                <a:lnTo>
                  <a:pt x="2080" y="770"/>
                </a:lnTo>
                <a:lnTo>
                  <a:pt x="2060" y="793"/>
                </a:lnTo>
                <a:lnTo>
                  <a:pt x="1978" y="793"/>
                </a:lnTo>
                <a:lnTo>
                  <a:pt x="1920" y="753"/>
                </a:lnTo>
                <a:lnTo>
                  <a:pt x="1873" y="725"/>
                </a:lnTo>
                <a:lnTo>
                  <a:pt x="1828" y="653"/>
                </a:lnTo>
                <a:lnTo>
                  <a:pt x="1748" y="645"/>
                </a:lnTo>
                <a:lnTo>
                  <a:pt x="1680" y="618"/>
                </a:lnTo>
                <a:lnTo>
                  <a:pt x="1508" y="685"/>
                </a:lnTo>
                <a:lnTo>
                  <a:pt x="1303" y="743"/>
                </a:lnTo>
                <a:lnTo>
                  <a:pt x="1248" y="808"/>
                </a:lnTo>
                <a:lnTo>
                  <a:pt x="1180" y="870"/>
                </a:lnTo>
                <a:lnTo>
                  <a:pt x="1075" y="878"/>
                </a:lnTo>
                <a:lnTo>
                  <a:pt x="815" y="818"/>
                </a:lnTo>
                <a:lnTo>
                  <a:pt x="715" y="803"/>
                </a:lnTo>
                <a:lnTo>
                  <a:pt x="615" y="773"/>
                </a:lnTo>
                <a:lnTo>
                  <a:pt x="385" y="788"/>
                </a:lnTo>
                <a:lnTo>
                  <a:pt x="183" y="755"/>
                </a:lnTo>
                <a:lnTo>
                  <a:pt x="125" y="770"/>
                </a:lnTo>
                <a:lnTo>
                  <a:pt x="25" y="823"/>
                </a:lnTo>
                <a:lnTo>
                  <a:pt x="0" y="883"/>
                </a:lnTo>
                <a:lnTo>
                  <a:pt x="45" y="860"/>
                </a:lnTo>
                <a:lnTo>
                  <a:pt x="78" y="860"/>
                </a:lnTo>
                <a:lnTo>
                  <a:pt x="230" y="940"/>
                </a:lnTo>
                <a:lnTo>
                  <a:pt x="295" y="918"/>
                </a:lnTo>
                <a:lnTo>
                  <a:pt x="380" y="975"/>
                </a:lnTo>
                <a:lnTo>
                  <a:pt x="425" y="975"/>
                </a:lnTo>
                <a:lnTo>
                  <a:pt x="400" y="1031"/>
                </a:lnTo>
                <a:lnTo>
                  <a:pt x="468" y="1048"/>
                </a:lnTo>
                <a:lnTo>
                  <a:pt x="483" y="1133"/>
                </a:lnTo>
                <a:lnTo>
                  <a:pt x="513" y="1188"/>
                </a:lnTo>
                <a:lnTo>
                  <a:pt x="590" y="1206"/>
                </a:lnTo>
                <a:lnTo>
                  <a:pt x="605" y="1313"/>
                </a:lnTo>
                <a:lnTo>
                  <a:pt x="650" y="1326"/>
                </a:lnTo>
                <a:lnTo>
                  <a:pt x="655" y="1361"/>
                </a:lnTo>
                <a:lnTo>
                  <a:pt x="780" y="1481"/>
                </a:lnTo>
                <a:lnTo>
                  <a:pt x="823" y="1481"/>
                </a:lnTo>
                <a:lnTo>
                  <a:pt x="838" y="1566"/>
                </a:lnTo>
                <a:lnTo>
                  <a:pt x="870" y="1641"/>
                </a:lnTo>
                <a:lnTo>
                  <a:pt x="883" y="1713"/>
                </a:lnTo>
                <a:lnTo>
                  <a:pt x="1005" y="1833"/>
                </a:lnTo>
                <a:lnTo>
                  <a:pt x="1123" y="1848"/>
                </a:lnTo>
                <a:lnTo>
                  <a:pt x="1175" y="1921"/>
                </a:lnTo>
                <a:lnTo>
                  <a:pt x="1250" y="2018"/>
                </a:lnTo>
                <a:lnTo>
                  <a:pt x="1393" y="2061"/>
                </a:lnTo>
                <a:lnTo>
                  <a:pt x="1478" y="1956"/>
                </a:lnTo>
                <a:lnTo>
                  <a:pt x="1530" y="1863"/>
                </a:lnTo>
                <a:lnTo>
                  <a:pt x="1543" y="1801"/>
                </a:lnTo>
                <a:lnTo>
                  <a:pt x="1625" y="1726"/>
                </a:lnTo>
                <a:lnTo>
                  <a:pt x="1670" y="1626"/>
                </a:lnTo>
                <a:lnTo>
                  <a:pt x="1808" y="1608"/>
                </a:lnTo>
                <a:lnTo>
                  <a:pt x="1908" y="1438"/>
                </a:lnTo>
                <a:lnTo>
                  <a:pt x="1980" y="1398"/>
                </a:lnTo>
                <a:lnTo>
                  <a:pt x="2000" y="1341"/>
                </a:lnTo>
                <a:lnTo>
                  <a:pt x="2068" y="1326"/>
                </a:lnTo>
                <a:lnTo>
                  <a:pt x="2068" y="1193"/>
                </a:lnTo>
                <a:lnTo>
                  <a:pt x="2103" y="1138"/>
                </a:lnTo>
                <a:lnTo>
                  <a:pt x="2165" y="1121"/>
                </a:lnTo>
                <a:lnTo>
                  <a:pt x="2165" y="1088"/>
                </a:lnTo>
                <a:lnTo>
                  <a:pt x="2135" y="1053"/>
                </a:lnTo>
                <a:lnTo>
                  <a:pt x="2170" y="1028"/>
                </a:lnTo>
                <a:lnTo>
                  <a:pt x="2165" y="913"/>
                </a:lnTo>
                <a:lnTo>
                  <a:pt x="2118" y="913"/>
                </a:lnTo>
                <a:lnTo>
                  <a:pt x="2115" y="833"/>
                </a:lnTo>
                <a:lnTo>
                  <a:pt x="2163" y="803"/>
                </a:lnTo>
                <a:lnTo>
                  <a:pt x="2183" y="758"/>
                </a:lnTo>
                <a:lnTo>
                  <a:pt x="2165" y="733"/>
                </a:lnTo>
                <a:lnTo>
                  <a:pt x="2165" y="700"/>
                </a:lnTo>
                <a:lnTo>
                  <a:pt x="2260" y="673"/>
                </a:lnTo>
                <a:lnTo>
                  <a:pt x="2340" y="708"/>
                </a:lnTo>
                <a:lnTo>
                  <a:pt x="2368" y="703"/>
                </a:lnTo>
                <a:lnTo>
                  <a:pt x="2423" y="600"/>
                </a:lnTo>
                <a:lnTo>
                  <a:pt x="2566" y="640"/>
                </a:lnTo>
                <a:lnTo>
                  <a:pt x="2606" y="575"/>
                </a:lnTo>
                <a:lnTo>
                  <a:pt x="2563" y="495"/>
                </a:lnTo>
                <a:lnTo>
                  <a:pt x="2583" y="398"/>
                </a:lnTo>
                <a:lnTo>
                  <a:pt x="2776" y="393"/>
                </a:lnTo>
                <a:lnTo>
                  <a:pt x="2803" y="433"/>
                </a:lnTo>
                <a:lnTo>
                  <a:pt x="2841" y="448"/>
                </a:lnTo>
                <a:lnTo>
                  <a:pt x="2883" y="563"/>
                </a:lnTo>
                <a:lnTo>
                  <a:pt x="2826" y="675"/>
                </a:lnTo>
                <a:lnTo>
                  <a:pt x="2848" y="718"/>
                </a:lnTo>
                <a:lnTo>
                  <a:pt x="2793" y="783"/>
                </a:lnTo>
                <a:lnTo>
                  <a:pt x="2806" y="845"/>
                </a:lnTo>
                <a:lnTo>
                  <a:pt x="2783" y="853"/>
                </a:lnTo>
                <a:lnTo>
                  <a:pt x="2756" y="838"/>
                </a:lnTo>
                <a:lnTo>
                  <a:pt x="2631" y="858"/>
                </a:lnTo>
                <a:lnTo>
                  <a:pt x="2666" y="893"/>
                </a:lnTo>
                <a:lnTo>
                  <a:pt x="2823" y="930"/>
                </a:lnTo>
                <a:lnTo>
                  <a:pt x="2881" y="998"/>
                </a:lnTo>
                <a:lnTo>
                  <a:pt x="2916" y="1073"/>
                </a:lnTo>
                <a:lnTo>
                  <a:pt x="2961" y="1078"/>
                </a:lnTo>
                <a:lnTo>
                  <a:pt x="3026" y="1156"/>
                </a:lnTo>
                <a:lnTo>
                  <a:pt x="3071" y="1156"/>
                </a:lnTo>
                <a:lnTo>
                  <a:pt x="3101" y="1253"/>
                </a:lnTo>
                <a:lnTo>
                  <a:pt x="3186" y="1326"/>
                </a:lnTo>
                <a:lnTo>
                  <a:pt x="3186" y="1373"/>
                </a:lnTo>
                <a:lnTo>
                  <a:pt x="3143" y="1343"/>
                </a:lnTo>
                <a:lnTo>
                  <a:pt x="3136" y="1361"/>
                </a:lnTo>
                <a:lnTo>
                  <a:pt x="3158" y="1411"/>
                </a:lnTo>
                <a:lnTo>
                  <a:pt x="3178" y="1473"/>
                </a:lnTo>
                <a:lnTo>
                  <a:pt x="3246" y="1466"/>
                </a:lnTo>
                <a:lnTo>
                  <a:pt x="3211" y="1408"/>
                </a:lnTo>
                <a:lnTo>
                  <a:pt x="3251" y="1373"/>
                </a:lnTo>
                <a:lnTo>
                  <a:pt x="3296" y="1413"/>
                </a:lnTo>
                <a:lnTo>
                  <a:pt x="3328" y="1413"/>
                </a:lnTo>
                <a:lnTo>
                  <a:pt x="3331" y="1331"/>
                </a:lnTo>
                <a:lnTo>
                  <a:pt x="3373" y="1378"/>
                </a:lnTo>
                <a:lnTo>
                  <a:pt x="3373" y="1481"/>
                </a:lnTo>
                <a:lnTo>
                  <a:pt x="3413" y="1533"/>
                </a:lnTo>
                <a:lnTo>
                  <a:pt x="3391" y="1573"/>
                </a:lnTo>
                <a:lnTo>
                  <a:pt x="3478" y="1583"/>
                </a:lnTo>
                <a:lnTo>
                  <a:pt x="3498" y="1556"/>
                </a:lnTo>
                <a:lnTo>
                  <a:pt x="3533" y="1548"/>
                </a:lnTo>
                <a:lnTo>
                  <a:pt x="3546" y="1466"/>
                </a:lnTo>
                <a:lnTo>
                  <a:pt x="3626" y="1448"/>
                </a:lnTo>
                <a:lnTo>
                  <a:pt x="3706" y="1386"/>
                </a:lnTo>
                <a:lnTo>
                  <a:pt x="3666" y="1341"/>
                </a:lnTo>
                <a:lnTo>
                  <a:pt x="3673" y="1306"/>
                </a:lnTo>
                <a:lnTo>
                  <a:pt x="3728" y="1308"/>
                </a:lnTo>
                <a:lnTo>
                  <a:pt x="3781" y="1228"/>
                </a:lnTo>
                <a:lnTo>
                  <a:pt x="3791" y="1168"/>
                </a:lnTo>
                <a:lnTo>
                  <a:pt x="3708" y="1178"/>
                </a:lnTo>
                <a:lnTo>
                  <a:pt x="3653" y="1143"/>
                </a:lnTo>
                <a:lnTo>
                  <a:pt x="3558" y="1143"/>
                </a:lnTo>
                <a:lnTo>
                  <a:pt x="3531" y="1121"/>
                </a:lnTo>
                <a:lnTo>
                  <a:pt x="3453" y="1091"/>
                </a:lnTo>
                <a:lnTo>
                  <a:pt x="3468" y="1068"/>
                </a:lnTo>
                <a:lnTo>
                  <a:pt x="3586" y="1041"/>
                </a:lnTo>
                <a:lnTo>
                  <a:pt x="3658" y="963"/>
                </a:lnTo>
                <a:lnTo>
                  <a:pt x="3726" y="925"/>
                </a:lnTo>
                <a:lnTo>
                  <a:pt x="3866" y="1018"/>
                </a:lnTo>
                <a:lnTo>
                  <a:pt x="3866" y="1048"/>
                </a:lnTo>
                <a:lnTo>
                  <a:pt x="3926" y="1091"/>
                </a:lnTo>
                <a:lnTo>
                  <a:pt x="3926" y="1143"/>
                </a:lnTo>
                <a:lnTo>
                  <a:pt x="4018" y="1148"/>
                </a:lnTo>
                <a:lnTo>
                  <a:pt x="4013" y="1108"/>
                </a:lnTo>
                <a:lnTo>
                  <a:pt x="3983" y="1068"/>
                </a:lnTo>
                <a:lnTo>
                  <a:pt x="4041" y="1046"/>
                </a:lnTo>
                <a:lnTo>
                  <a:pt x="4118" y="1063"/>
                </a:lnTo>
                <a:lnTo>
                  <a:pt x="4111" y="1000"/>
                </a:lnTo>
                <a:lnTo>
                  <a:pt x="4013" y="993"/>
                </a:lnTo>
                <a:lnTo>
                  <a:pt x="4098" y="878"/>
                </a:lnTo>
                <a:lnTo>
                  <a:pt x="4066" y="833"/>
                </a:lnTo>
                <a:lnTo>
                  <a:pt x="4128" y="823"/>
                </a:lnTo>
                <a:lnTo>
                  <a:pt x="4153" y="803"/>
                </a:lnTo>
                <a:lnTo>
                  <a:pt x="4198" y="805"/>
                </a:lnTo>
                <a:lnTo>
                  <a:pt x="4246" y="758"/>
                </a:lnTo>
                <a:lnTo>
                  <a:pt x="4313" y="755"/>
                </a:lnTo>
                <a:lnTo>
                  <a:pt x="4336" y="675"/>
                </a:lnTo>
                <a:lnTo>
                  <a:pt x="4328" y="653"/>
                </a:lnTo>
                <a:lnTo>
                  <a:pt x="4368" y="640"/>
                </a:lnTo>
                <a:lnTo>
                  <a:pt x="4403" y="655"/>
                </a:lnTo>
                <a:lnTo>
                  <a:pt x="4596" y="648"/>
                </a:lnTo>
                <a:lnTo>
                  <a:pt x="4621" y="598"/>
                </a:lnTo>
                <a:lnTo>
                  <a:pt x="4656" y="575"/>
                </a:lnTo>
                <a:lnTo>
                  <a:pt x="4656" y="540"/>
                </a:lnTo>
                <a:lnTo>
                  <a:pt x="4616" y="525"/>
                </a:lnTo>
                <a:lnTo>
                  <a:pt x="4621" y="488"/>
                </a:lnTo>
                <a:lnTo>
                  <a:pt x="4666" y="495"/>
                </a:lnTo>
                <a:lnTo>
                  <a:pt x="4706" y="468"/>
                </a:lnTo>
                <a:lnTo>
                  <a:pt x="4661" y="428"/>
                </a:lnTo>
                <a:lnTo>
                  <a:pt x="4631" y="423"/>
                </a:lnTo>
                <a:lnTo>
                  <a:pt x="4666" y="345"/>
                </a:lnTo>
                <a:lnTo>
                  <a:pt x="4608" y="265"/>
                </a:lnTo>
                <a:lnTo>
                  <a:pt x="4571" y="265"/>
                </a:lnTo>
                <a:lnTo>
                  <a:pt x="4531" y="245"/>
                </a:lnTo>
                <a:lnTo>
                  <a:pt x="4553" y="185"/>
                </a:lnTo>
                <a:lnTo>
                  <a:pt x="4603" y="128"/>
                </a:lnTo>
              </a:path>
            </a:pathLst>
          </a:custGeom>
          <a:noFill/>
          <a:ln w="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Freeform 1766"/>
          <p:cNvSpPr>
            <a:spLocks/>
          </p:cNvSpPr>
          <p:nvPr/>
        </p:nvSpPr>
        <p:spPr bwMode="auto">
          <a:xfrm>
            <a:off x="75900" y="1452299"/>
            <a:ext cx="4745874" cy="2077896"/>
          </a:xfrm>
          <a:custGeom>
            <a:avLst/>
            <a:gdLst>
              <a:gd name="T0" fmla="*/ 4488 w 4706"/>
              <a:gd name="T1" fmla="*/ 290 h 2061"/>
              <a:gd name="T2" fmla="*/ 4366 w 4706"/>
              <a:gd name="T3" fmla="*/ 335 h 2061"/>
              <a:gd name="T4" fmla="*/ 4108 w 4706"/>
              <a:gd name="T5" fmla="*/ 323 h 2061"/>
              <a:gd name="T6" fmla="*/ 3573 w 4706"/>
              <a:gd name="T7" fmla="*/ 60 h 2061"/>
              <a:gd name="T8" fmla="*/ 3098 w 4706"/>
              <a:gd name="T9" fmla="*/ 0 h 2061"/>
              <a:gd name="T10" fmla="*/ 2966 w 4706"/>
              <a:gd name="T11" fmla="*/ 63 h 2061"/>
              <a:gd name="T12" fmla="*/ 3136 w 4706"/>
              <a:gd name="T13" fmla="*/ 118 h 2061"/>
              <a:gd name="T14" fmla="*/ 2666 w 4706"/>
              <a:gd name="T15" fmla="*/ 165 h 2061"/>
              <a:gd name="T16" fmla="*/ 2423 w 4706"/>
              <a:gd name="T17" fmla="*/ 413 h 2061"/>
              <a:gd name="T18" fmla="*/ 2268 w 4706"/>
              <a:gd name="T19" fmla="*/ 583 h 2061"/>
              <a:gd name="T20" fmla="*/ 2080 w 4706"/>
              <a:gd name="T21" fmla="*/ 770 h 2061"/>
              <a:gd name="T22" fmla="*/ 1873 w 4706"/>
              <a:gd name="T23" fmla="*/ 725 h 2061"/>
              <a:gd name="T24" fmla="*/ 1508 w 4706"/>
              <a:gd name="T25" fmla="*/ 685 h 2061"/>
              <a:gd name="T26" fmla="*/ 1075 w 4706"/>
              <a:gd name="T27" fmla="*/ 878 h 2061"/>
              <a:gd name="T28" fmla="*/ 385 w 4706"/>
              <a:gd name="T29" fmla="*/ 788 h 2061"/>
              <a:gd name="T30" fmla="*/ 0 w 4706"/>
              <a:gd name="T31" fmla="*/ 883 h 2061"/>
              <a:gd name="T32" fmla="*/ 295 w 4706"/>
              <a:gd name="T33" fmla="*/ 918 h 2061"/>
              <a:gd name="T34" fmla="*/ 468 w 4706"/>
              <a:gd name="T35" fmla="*/ 1048 h 2061"/>
              <a:gd name="T36" fmla="*/ 605 w 4706"/>
              <a:gd name="T37" fmla="*/ 1313 h 2061"/>
              <a:gd name="T38" fmla="*/ 823 w 4706"/>
              <a:gd name="T39" fmla="*/ 1481 h 2061"/>
              <a:gd name="T40" fmla="*/ 1005 w 4706"/>
              <a:gd name="T41" fmla="*/ 1833 h 2061"/>
              <a:gd name="T42" fmla="*/ 1393 w 4706"/>
              <a:gd name="T43" fmla="*/ 2061 h 2061"/>
              <a:gd name="T44" fmla="*/ 1625 w 4706"/>
              <a:gd name="T45" fmla="*/ 1726 h 2061"/>
              <a:gd name="T46" fmla="*/ 1980 w 4706"/>
              <a:gd name="T47" fmla="*/ 1398 h 2061"/>
              <a:gd name="T48" fmla="*/ 2103 w 4706"/>
              <a:gd name="T49" fmla="*/ 1138 h 2061"/>
              <a:gd name="T50" fmla="*/ 2170 w 4706"/>
              <a:gd name="T51" fmla="*/ 1028 h 2061"/>
              <a:gd name="T52" fmla="*/ 2163 w 4706"/>
              <a:gd name="T53" fmla="*/ 803 h 2061"/>
              <a:gd name="T54" fmla="*/ 2260 w 4706"/>
              <a:gd name="T55" fmla="*/ 673 h 2061"/>
              <a:gd name="T56" fmla="*/ 2566 w 4706"/>
              <a:gd name="T57" fmla="*/ 640 h 2061"/>
              <a:gd name="T58" fmla="*/ 2776 w 4706"/>
              <a:gd name="T59" fmla="*/ 393 h 2061"/>
              <a:gd name="T60" fmla="*/ 2826 w 4706"/>
              <a:gd name="T61" fmla="*/ 675 h 2061"/>
              <a:gd name="T62" fmla="*/ 2783 w 4706"/>
              <a:gd name="T63" fmla="*/ 853 h 2061"/>
              <a:gd name="T64" fmla="*/ 2823 w 4706"/>
              <a:gd name="T65" fmla="*/ 930 h 2061"/>
              <a:gd name="T66" fmla="*/ 3026 w 4706"/>
              <a:gd name="T67" fmla="*/ 1156 h 2061"/>
              <a:gd name="T68" fmla="*/ 3186 w 4706"/>
              <a:gd name="T69" fmla="*/ 1373 h 2061"/>
              <a:gd name="T70" fmla="*/ 3178 w 4706"/>
              <a:gd name="T71" fmla="*/ 1473 h 2061"/>
              <a:gd name="T72" fmla="*/ 3296 w 4706"/>
              <a:gd name="T73" fmla="*/ 1413 h 2061"/>
              <a:gd name="T74" fmla="*/ 3373 w 4706"/>
              <a:gd name="T75" fmla="*/ 1481 h 2061"/>
              <a:gd name="T76" fmla="*/ 3498 w 4706"/>
              <a:gd name="T77" fmla="*/ 1556 h 2061"/>
              <a:gd name="T78" fmla="*/ 3706 w 4706"/>
              <a:gd name="T79" fmla="*/ 1386 h 2061"/>
              <a:gd name="T80" fmla="*/ 3781 w 4706"/>
              <a:gd name="T81" fmla="*/ 1228 h 2061"/>
              <a:gd name="T82" fmla="*/ 3558 w 4706"/>
              <a:gd name="T83" fmla="*/ 1143 h 2061"/>
              <a:gd name="T84" fmla="*/ 3586 w 4706"/>
              <a:gd name="T85" fmla="*/ 1041 h 2061"/>
              <a:gd name="T86" fmla="*/ 3866 w 4706"/>
              <a:gd name="T87" fmla="*/ 1048 h 2061"/>
              <a:gd name="T88" fmla="*/ 4013 w 4706"/>
              <a:gd name="T89" fmla="*/ 1108 h 2061"/>
              <a:gd name="T90" fmla="*/ 4111 w 4706"/>
              <a:gd name="T91" fmla="*/ 1000 h 2061"/>
              <a:gd name="T92" fmla="*/ 4128 w 4706"/>
              <a:gd name="T93" fmla="*/ 823 h 2061"/>
              <a:gd name="T94" fmla="*/ 4313 w 4706"/>
              <a:gd name="T95" fmla="*/ 755 h 2061"/>
              <a:gd name="T96" fmla="*/ 4403 w 4706"/>
              <a:gd name="T97" fmla="*/ 655 h 2061"/>
              <a:gd name="T98" fmla="*/ 4656 w 4706"/>
              <a:gd name="T99" fmla="*/ 540 h 2061"/>
              <a:gd name="T100" fmla="*/ 4706 w 4706"/>
              <a:gd name="T101" fmla="*/ 468 h 2061"/>
              <a:gd name="T102" fmla="*/ 4608 w 4706"/>
              <a:gd name="T103" fmla="*/ 265 h 2061"/>
              <a:gd name="T104" fmla="*/ 4603 w 4706"/>
              <a:gd name="T105" fmla="*/ 128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06" h="2061">
                <a:moveTo>
                  <a:pt x="4603" y="128"/>
                </a:moveTo>
                <a:lnTo>
                  <a:pt x="4518" y="168"/>
                </a:lnTo>
                <a:lnTo>
                  <a:pt x="4486" y="213"/>
                </a:lnTo>
                <a:lnTo>
                  <a:pt x="4488" y="290"/>
                </a:lnTo>
                <a:lnTo>
                  <a:pt x="4453" y="310"/>
                </a:lnTo>
                <a:lnTo>
                  <a:pt x="4428" y="303"/>
                </a:lnTo>
                <a:lnTo>
                  <a:pt x="4401" y="335"/>
                </a:lnTo>
                <a:lnTo>
                  <a:pt x="4366" y="335"/>
                </a:lnTo>
                <a:lnTo>
                  <a:pt x="4293" y="368"/>
                </a:lnTo>
                <a:lnTo>
                  <a:pt x="4196" y="368"/>
                </a:lnTo>
                <a:lnTo>
                  <a:pt x="4141" y="368"/>
                </a:lnTo>
                <a:lnTo>
                  <a:pt x="4108" y="323"/>
                </a:lnTo>
                <a:lnTo>
                  <a:pt x="4038" y="323"/>
                </a:lnTo>
                <a:lnTo>
                  <a:pt x="3778" y="273"/>
                </a:lnTo>
                <a:lnTo>
                  <a:pt x="3778" y="240"/>
                </a:lnTo>
                <a:lnTo>
                  <a:pt x="3573" y="60"/>
                </a:lnTo>
                <a:lnTo>
                  <a:pt x="3511" y="33"/>
                </a:lnTo>
                <a:lnTo>
                  <a:pt x="3311" y="40"/>
                </a:lnTo>
                <a:lnTo>
                  <a:pt x="3203" y="40"/>
                </a:lnTo>
                <a:lnTo>
                  <a:pt x="3098" y="0"/>
                </a:lnTo>
                <a:lnTo>
                  <a:pt x="3063" y="23"/>
                </a:lnTo>
                <a:lnTo>
                  <a:pt x="2966" y="23"/>
                </a:lnTo>
                <a:lnTo>
                  <a:pt x="2881" y="78"/>
                </a:lnTo>
                <a:lnTo>
                  <a:pt x="2966" y="63"/>
                </a:lnTo>
                <a:lnTo>
                  <a:pt x="3031" y="80"/>
                </a:lnTo>
                <a:lnTo>
                  <a:pt x="3071" y="50"/>
                </a:lnTo>
                <a:lnTo>
                  <a:pt x="3171" y="78"/>
                </a:lnTo>
                <a:lnTo>
                  <a:pt x="3136" y="118"/>
                </a:lnTo>
                <a:lnTo>
                  <a:pt x="2983" y="115"/>
                </a:lnTo>
                <a:lnTo>
                  <a:pt x="2826" y="150"/>
                </a:lnTo>
                <a:lnTo>
                  <a:pt x="2768" y="128"/>
                </a:lnTo>
                <a:lnTo>
                  <a:pt x="2666" y="165"/>
                </a:lnTo>
                <a:lnTo>
                  <a:pt x="2621" y="240"/>
                </a:lnTo>
                <a:lnTo>
                  <a:pt x="2496" y="293"/>
                </a:lnTo>
                <a:lnTo>
                  <a:pt x="2496" y="353"/>
                </a:lnTo>
                <a:lnTo>
                  <a:pt x="2423" y="413"/>
                </a:lnTo>
                <a:lnTo>
                  <a:pt x="2403" y="458"/>
                </a:lnTo>
                <a:lnTo>
                  <a:pt x="2330" y="495"/>
                </a:lnTo>
                <a:lnTo>
                  <a:pt x="2325" y="550"/>
                </a:lnTo>
                <a:lnTo>
                  <a:pt x="2268" y="583"/>
                </a:lnTo>
                <a:lnTo>
                  <a:pt x="2195" y="598"/>
                </a:lnTo>
                <a:lnTo>
                  <a:pt x="2195" y="620"/>
                </a:lnTo>
                <a:lnTo>
                  <a:pt x="2093" y="690"/>
                </a:lnTo>
                <a:lnTo>
                  <a:pt x="2080" y="770"/>
                </a:lnTo>
                <a:lnTo>
                  <a:pt x="2060" y="793"/>
                </a:lnTo>
                <a:lnTo>
                  <a:pt x="1978" y="793"/>
                </a:lnTo>
                <a:lnTo>
                  <a:pt x="1920" y="753"/>
                </a:lnTo>
                <a:lnTo>
                  <a:pt x="1873" y="725"/>
                </a:lnTo>
                <a:lnTo>
                  <a:pt x="1828" y="653"/>
                </a:lnTo>
                <a:lnTo>
                  <a:pt x="1748" y="645"/>
                </a:lnTo>
                <a:lnTo>
                  <a:pt x="1680" y="618"/>
                </a:lnTo>
                <a:lnTo>
                  <a:pt x="1508" y="685"/>
                </a:lnTo>
                <a:lnTo>
                  <a:pt x="1303" y="743"/>
                </a:lnTo>
                <a:lnTo>
                  <a:pt x="1248" y="808"/>
                </a:lnTo>
                <a:lnTo>
                  <a:pt x="1180" y="870"/>
                </a:lnTo>
                <a:lnTo>
                  <a:pt x="1075" y="878"/>
                </a:lnTo>
                <a:lnTo>
                  <a:pt x="815" y="818"/>
                </a:lnTo>
                <a:lnTo>
                  <a:pt x="715" y="803"/>
                </a:lnTo>
                <a:lnTo>
                  <a:pt x="615" y="773"/>
                </a:lnTo>
                <a:lnTo>
                  <a:pt x="385" y="788"/>
                </a:lnTo>
                <a:lnTo>
                  <a:pt x="183" y="755"/>
                </a:lnTo>
                <a:lnTo>
                  <a:pt x="125" y="770"/>
                </a:lnTo>
                <a:lnTo>
                  <a:pt x="25" y="823"/>
                </a:lnTo>
                <a:lnTo>
                  <a:pt x="0" y="883"/>
                </a:lnTo>
                <a:lnTo>
                  <a:pt x="45" y="860"/>
                </a:lnTo>
                <a:lnTo>
                  <a:pt x="78" y="860"/>
                </a:lnTo>
                <a:lnTo>
                  <a:pt x="230" y="940"/>
                </a:lnTo>
                <a:lnTo>
                  <a:pt x="295" y="918"/>
                </a:lnTo>
                <a:lnTo>
                  <a:pt x="380" y="975"/>
                </a:lnTo>
                <a:lnTo>
                  <a:pt x="425" y="975"/>
                </a:lnTo>
                <a:lnTo>
                  <a:pt x="400" y="1031"/>
                </a:lnTo>
                <a:lnTo>
                  <a:pt x="468" y="1048"/>
                </a:lnTo>
                <a:lnTo>
                  <a:pt x="483" y="1133"/>
                </a:lnTo>
                <a:lnTo>
                  <a:pt x="513" y="1188"/>
                </a:lnTo>
                <a:lnTo>
                  <a:pt x="590" y="1206"/>
                </a:lnTo>
                <a:lnTo>
                  <a:pt x="605" y="1313"/>
                </a:lnTo>
                <a:lnTo>
                  <a:pt x="650" y="1326"/>
                </a:lnTo>
                <a:lnTo>
                  <a:pt x="655" y="1361"/>
                </a:lnTo>
                <a:lnTo>
                  <a:pt x="780" y="1481"/>
                </a:lnTo>
                <a:lnTo>
                  <a:pt x="823" y="1481"/>
                </a:lnTo>
                <a:lnTo>
                  <a:pt x="838" y="1566"/>
                </a:lnTo>
                <a:lnTo>
                  <a:pt x="870" y="1641"/>
                </a:lnTo>
                <a:lnTo>
                  <a:pt x="883" y="1713"/>
                </a:lnTo>
                <a:lnTo>
                  <a:pt x="1005" y="1833"/>
                </a:lnTo>
                <a:lnTo>
                  <a:pt x="1123" y="1848"/>
                </a:lnTo>
                <a:lnTo>
                  <a:pt x="1175" y="1921"/>
                </a:lnTo>
                <a:lnTo>
                  <a:pt x="1250" y="2018"/>
                </a:lnTo>
                <a:lnTo>
                  <a:pt x="1393" y="2061"/>
                </a:lnTo>
                <a:lnTo>
                  <a:pt x="1478" y="1956"/>
                </a:lnTo>
                <a:lnTo>
                  <a:pt x="1530" y="1863"/>
                </a:lnTo>
                <a:lnTo>
                  <a:pt x="1543" y="1801"/>
                </a:lnTo>
                <a:lnTo>
                  <a:pt x="1625" y="1726"/>
                </a:lnTo>
                <a:lnTo>
                  <a:pt x="1670" y="1626"/>
                </a:lnTo>
                <a:lnTo>
                  <a:pt x="1808" y="1608"/>
                </a:lnTo>
                <a:lnTo>
                  <a:pt x="1908" y="1438"/>
                </a:lnTo>
                <a:lnTo>
                  <a:pt x="1980" y="1398"/>
                </a:lnTo>
                <a:lnTo>
                  <a:pt x="2000" y="1341"/>
                </a:lnTo>
                <a:lnTo>
                  <a:pt x="2068" y="1326"/>
                </a:lnTo>
                <a:lnTo>
                  <a:pt x="2068" y="1193"/>
                </a:lnTo>
                <a:lnTo>
                  <a:pt x="2103" y="1138"/>
                </a:lnTo>
                <a:lnTo>
                  <a:pt x="2165" y="1121"/>
                </a:lnTo>
                <a:lnTo>
                  <a:pt x="2165" y="1088"/>
                </a:lnTo>
                <a:lnTo>
                  <a:pt x="2135" y="1053"/>
                </a:lnTo>
                <a:lnTo>
                  <a:pt x="2170" y="1028"/>
                </a:lnTo>
                <a:lnTo>
                  <a:pt x="2165" y="913"/>
                </a:lnTo>
                <a:lnTo>
                  <a:pt x="2118" y="913"/>
                </a:lnTo>
                <a:lnTo>
                  <a:pt x="2115" y="833"/>
                </a:lnTo>
                <a:lnTo>
                  <a:pt x="2163" y="803"/>
                </a:lnTo>
                <a:lnTo>
                  <a:pt x="2183" y="758"/>
                </a:lnTo>
                <a:lnTo>
                  <a:pt x="2165" y="733"/>
                </a:lnTo>
                <a:lnTo>
                  <a:pt x="2165" y="700"/>
                </a:lnTo>
                <a:lnTo>
                  <a:pt x="2260" y="673"/>
                </a:lnTo>
                <a:lnTo>
                  <a:pt x="2340" y="708"/>
                </a:lnTo>
                <a:lnTo>
                  <a:pt x="2368" y="703"/>
                </a:lnTo>
                <a:lnTo>
                  <a:pt x="2423" y="600"/>
                </a:lnTo>
                <a:lnTo>
                  <a:pt x="2566" y="640"/>
                </a:lnTo>
                <a:lnTo>
                  <a:pt x="2606" y="575"/>
                </a:lnTo>
                <a:lnTo>
                  <a:pt x="2563" y="495"/>
                </a:lnTo>
                <a:lnTo>
                  <a:pt x="2583" y="398"/>
                </a:lnTo>
                <a:lnTo>
                  <a:pt x="2776" y="393"/>
                </a:lnTo>
                <a:lnTo>
                  <a:pt x="2803" y="433"/>
                </a:lnTo>
                <a:lnTo>
                  <a:pt x="2841" y="448"/>
                </a:lnTo>
                <a:lnTo>
                  <a:pt x="2883" y="563"/>
                </a:lnTo>
                <a:lnTo>
                  <a:pt x="2826" y="675"/>
                </a:lnTo>
                <a:lnTo>
                  <a:pt x="2848" y="718"/>
                </a:lnTo>
                <a:lnTo>
                  <a:pt x="2793" y="783"/>
                </a:lnTo>
                <a:lnTo>
                  <a:pt x="2806" y="845"/>
                </a:lnTo>
                <a:lnTo>
                  <a:pt x="2783" y="853"/>
                </a:lnTo>
                <a:lnTo>
                  <a:pt x="2756" y="838"/>
                </a:lnTo>
                <a:lnTo>
                  <a:pt x="2631" y="858"/>
                </a:lnTo>
                <a:lnTo>
                  <a:pt x="2666" y="893"/>
                </a:lnTo>
                <a:lnTo>
                  <a:pt x="2823" y="930"/>
                </a:lnTo>
                <a:lnTo>
                  <a:pt x="2881" y="998"/>
                </a:lnTo>
                <a:lnTo>
                  <a:pt x="2916" y="1073"/>
                </a:lnTo>
                <a:lnTo>
                  <a:pt x="2961" y="1078"/>
                </a:lnTo>
                <a:lnTo>
                  <a:pt x="3026" y="1156"/>
                </a:lnTo>
                <a:lnTo>
                  <a:pt x="3071" y="1156"/>
                </a:lnTo>
                <a:lnTo>
                  <a:pt x="3101" y="1253"/>
                </a:lnTo>
                <a:lnTo>
                  <a:pt x="3186" y="1326"/>
                </a:lnTo>
                <a:lnTo>
                  <a:pt x="3186" y="1373"/>
                </a:lnTo>
                <a:lnTo>
                  <a:pt x="3143" y="1343"/>
                </a:lnTo>
                <a:lnTo>
                  <a:pt x="3136" y="1361"/>
                </a:lnTo>
                <a:lnTo>
                  <a:pt x="3158" y="1411"/>
                </a:lnTo>
                <a:lnTo>
                  <a:pt x="3178" y="1473"/>
                </a:lnTo>
                <a:lnTo>
                  <a:pt x="3246" y="1466"/>
                </a:lnTo>
                <a:lnTo>
                  <a:pt x="3211" y="1408"/>
                </a:lnTo>
                <a:lnTo>
                  <a:pt x="3251" y="1373"/>
                </a:lnTo>
                <a:lnTo>
                  <a:pt x="3296" y="1413"/>
                </a:lnTo>
                <a:lnTo>
                  <a:pt x="3328" y="1413"/>
                </a:lnTo>
                <a:lnTo>
                  <a:pt x="3331" y="1331"/>
                </a:lnTo>
                <a:lnTo>
                  <a:pt x="3373" y="1378"/>
                </a:lnTo>
                <a:lnTo>
                  <a:pt x="3373" y="1481"/>
                </a:lnTo>
                <a:lnTo>
                  <a:pt x="3413" y="1533"/>
                </a:lnTo>
                <a:lnTo>
                  <a:pt x="3391" y="1573"/>
                </a:lnTo>
                <a:lnTo>
                  <a:pt x="3478" y="1583"/>
                </a:lnTo>
                <a:lnTo>
                  <a:pt x="3498" y="1556"/>
                </a:lnTo>
                <a:lnTo>
                  <a:pt x="3533" y="1548"/>
                </a:lnTo>
                <a:lnTo>
                  <a:pt x="3546" y="1466"/>
                </a:lnTo>
                <a:lnTo>
                  <a:pt x="3626" y="1448"/>
                </a:lnTo>
                <a:lnTo>
                  <a:pt x="3706" y="1386"/>
                </a:lnTo>
                <a:lnTo>
                  <a:pt x="3666" y="1341"/>
                </a:lnTo>
                <a:lnTo>
                  <a:pt x="3673" y="1306"/>
                </a:lnTo>
                <a:lnTo>
                  <a:pt x="3728" y="1308"/>
                </a:lnTo>
                <a:lnTo>
                  <a:pt x="3781" y="1228"/>
                </a:lnTo>
                <a:lnTo>
                  <a:pt x="3791" y="1168"/>
                </a:lnTo>
                <a:lnTo>
                  <a:pt x="3708" y="1178"/>
                </a:lnTo>
                <a:lnTo>
                  <a:pt x="3653" y="1143"/>
                </a:lnTo>
                <a:lnTo>
                  <a:pt x="3558" y="1143"/>
                </a:lnTo>
                <a:lnTo>
                  <a:pt x="3531" y="1121"/>
                </a:lnTo>
                <a:lnTo>
                  <a:pt x="3453" y="1091"/>
                </a:lnTo>
                <a:lnTo>
                  <a:pt x="3468" y="1068"/>
                </a:lnTo>
                <a:lnTo>
                  <a:pt x="3586" y="1041"/>
                </a:lnTo>
                <a:lnTo>
                  <a:pt x="3658" y="963"/>
                </a:lnTo>
                <a:lnTo>
                  <a:pt x="3726" y="925"/>
                </a:lnTo>
                <a:lnTo>
                  <a:pt x="3866" y="1018"/>
                </a:lnTo>
                <a:lnTo>
                  <a:pt x="3866" y="1048"/>
                </a:lnTo>
                <a:lnTo>
                  <a:pt x="3926" y="1091"/>
                </a:lnTo>
                <a:lnTo>
                  <a:pt x="3926" y="1143"/>
                </a:lnTo>
                <a:lnTo>
                  <a:pt x="4018" y="1148"/>
                </a:lnTo>
                <a:lnTo>
                  <a:pt x="4013" y="1108"/>
                </a:lnTo>
                <a:lnTo>
                  <a:pt x="3983" y="1068"/>
                </a:lnTo>
                <a:lnTo>
                  <a:pt x="4041" y="1046"/>
                </a:lnTo>
                <a:lnTo>
                  <a:pt x="4118" y="1063"/>
                </a:lnTo>
                <a:lnTo>
                  <a:pt x="4111" y="1000"/>
                </a:lnTo>
                <a:lnTo>
                  <a:pt x="4013" y="993"/>
                </a:lnTo>
                <a:lnTo>
                  <a:pt x="4098" y="878"/>
                </a:lnTo>
                <a:lnTo>
                  <a:pt x="4066" y="833"/>
                </a:lnTo>
                <a:lnTo>
                  <a:pt x="4128" y="823"/>
                </a:lnTo>
                <a:lnTo>
                  <a:pt x="4153" y="803"/>
                </a:lnTo>
                <a:lnTo>
                  <a:pt x="4198" y="805"/>
                </a:lnTo>
                <a:lnTo>
                  <a:pt x="4246" y="758"/>
                </a:lnTo>
                <a:lnTo>
                  <a:pt x="4313" y="755"/>
                </a:lnTo>
                <a:lnTo>
                  <a:pt x="4336" y="675"/>
                </a:lnTo>
                <a:lnTo>
                  <a:pt x="4328" y="653"/>
                </a:lnTo>
                <a:lnTo>
                  <a:pt x="4368" y="640"/>
                </a:lnTo>
                <a:lnTo>
                  <a:pt x="4403" y="655"/>
                </a:lnTo>
                <a:lnTo>
                  <a:pt x="4596" y="648"/>
                </a:lnTo>
                <a:lnTo>
                  <a:pt x="4621" y="598"/>
                </a:lnTo>
                <a:lnTo>
                  <a:pt x="4656" y="575"/>
                </a:lnTo>
                <a:lnTo>
                  <a:pt x="4656" y="540"/>
                </a:lnTo>
                <a:lnTo>
                  <a:pt x="4616" y="525"/>
                </a:lnTo>
                <a:lnTo>
                  <a:pt x="4621" y="488"/>
                </a:lnTo>
                <a:lnTo>
                  <a:pt x="4666" y="495"/>
                </a:lnTo>
                <a:lnTo>
                  <a:pt x="4706" y="468"/>
                </a:lnTo>
                <a:lnTo>
                  <a:pt x="4661" y="428"/>
                </a:lnTo>
                <a:lnTo>
                  <a:pt x="4631" y="423"/>
                </a:lnTo>
                <a:lnTo>
                  <a:pt x="4666" y="345"/>
                </a:lnTo>
                <a:lnTo>
                  <a:pt x="4608" y="265"/>
                </a:lnTo>
                <a:lnTo>
                  <a:pt x="4571" y="265"/>
                </a:lnTo>
                <a:lnTo>
                  <a:pt x="4531" y="245"/>
                </a:lnTo>
                <a:lnTo>
                  <a:pt x="4553" y="185"/>
                </a:lnTo>
                <a:lnTo>
                  <a:pt x="4603" y="12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" name="Freeform 1765"/>
          <p:cNvSpPr>
            <a:spLocks/>
          </p:cNvSpPr>
          <p:nvPr/>
        </p:nvSpPr>
        <p:spPr bwMode="auto">
          <a:xfrm>
            <a:off x="4398126" y="2251683"/>
            <a:ext cx="65565" cy="103391"/>
          </a:xfrm>
          <a:custGeom>
            <a:avLst/>
            <a:gdLst>
              <a:gd name="T0" fmla="*/ 0 w 64"/>
              <a:gd name="T1" fmla="*/ 0 h 103"/>
              <a:gd name="T2" fmla="*/ 0 w 64"/>
              <a:gd name="T3" fmla="*/ 103 h 103"/>
              <a:gd name="T4" fmla="*/ 64 w 64"/>
              <a:gd name="T5" fmla="*/ 84 h 103"/>
              <a:gd name="T6" fmla="*/ 38 w 64"/>
              <a:gd name="T7" fmla="*/ 0 h 103"/>
              <a:gd name="T8" fmla="*/ 0 w 64"/>
              <a:gd name="T9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" h="103">
                <a:moveTo>
                  <a:pt x="0" y="0"/>
                </a:moveTo>
                <a:lnTo>
                  <a:pt x="0" y="103"/>
                </a:lnTo>
                <a:lnTo>
                  <a:pt x="64" y="84"/>
                </a:lnTo>
                <a:lnTo>
                  <a:pt x="3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" name="Freeform 1764"/>
          <p:cNvSpPr>
            <a:spLocks/>
          </p:cNvSpPr>
          <p:nvPr/>
        </p:nvSpPr>
        <p:spPr bwMode="auto">
          <a:xfrm>
            <a:off x="4398126" y="2251683"/>
            <a:ext cx="63044" cy="103391"/>
          </a:xfrm>
          <a:custGeom>
            <a:avLst/>
            <a:gdLst>
              <a:gd name="T0" fmla="*/ 0 w 64"/>
              <a:gd name="T1" fmla="*/ 0 h 103"/>
              <a:gd name="T2" fmla="*/ 0 w 64"/>
              <a:gd name="T3" fmla="*/ 103 h 103"/>
              <a:gd name="T4" fmla="*/ 64 w 64"/>
              <a:gd name="T5" fmla="*/ 85 h 103"/>
              <a:gd name="T6" fmla="*/ 38 w 64"/>
              <a:gd name="T7" fmla="*/ 0 h 103"/>
              <a:gd name="T8" fmla="*/ 0 w 64"/>
              <a:gd name="T9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" h="103">
                <a:moveTo>
                  <a:pt x="0" y="0"/>
                </a:moveTo>
                <a:lnTo>
                  <a:pt x="0" y="103"/>
                </a:lnTo>
                <a:lnTo>
                  <a:pt x="64" y="85"/>
                </a:lnTo>
                <a:lnTo>
                  <a:pt x="38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Freeform 1763"/>
          <p:cNvSpPr>
            <a:spLocks/>
          </p:cNvSpPr>
          <p:nvPr/>
        </p:nvSpPr>
        <p:spPr bwMode="auto">
          <a:xfrm>
            <a:off x="4198911" y="2286987"/>
            <a:ext cx="171477" cy="141216"/>
          </a:xfrm>
          <a:custGeom>
            <a:avLst/>
            <a:gdLst>
              <a:gd name="T0" fmla="*/ 141 w 170"/>
              <a:gd name="T1" fmla="*/ 12 h 140"/>
              <a:gd name="T2" fmla="*/ 96 w 170"/>
              <a:gd name="T3" fmla="*/ 35 h 140"/>
              <a:gd name="T4" fmla="*/ 84 w 170"/>
              <a:gd name="T5" fmla="*/ 0 h 140"/>
              <a:gd name="T6" fmla="*/ 39 w 170"/>
              <a:gd name="T7" fmla="*/ 32 h 140"/>
              <a:gd name="T8" fmla="*/ 39 w 170"/>
              <a:gd name="T9" fmla="*/ 67 h 140"/>
              <a:gd name="T10" fmla="*/ 0 w 170"/>
              <a:gd name="T11" fmla="*/ 118 h 140"/>
              <a:gd name="T12" fmla="*/ 4 w 170"/>
              <a:gd name="T13" fmla="*/ 137 h 140"/>
              <a:gd name="T14" fmla="*/ 122 w 170"/>
              <a:gd name="T15" fmla="*/ 140 h 140"/>
              <a:gd name="T16" fmla="*/ 116 w 170"/>
              <a:gd name="T17" fmla="*/ 105 h 140"/>
              <a:gd name="T18" fmla="*/ 170 w 170"/>
              <a:gd name="T19" fmla="*/ 51 h 140"/>
              <a:gd name="T20" fmla="*/ 141 w 170"/>
              <a:gd name="T21" fmla="*/ 12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0" h="140">
                <a:moveTo>
                  <a:pt x="141" y="12"/>
                </a:moveTo>
                <a:lnTo>
                  <a:pt x="96" y="35"/>
                </a:lnTo>
                <a:lnTo>
                  <a:pt x="84" y="0"/>
                </a:lnTo>
                <a:lnTo>
                  <a:pt x="39" y="32"/>
                </a:lnTo>
                <a:lnTo>
                  <a:pt x="39" y="67"/>
                </a:lnTo>
                <a:lnTo>
                  <a:pt x="0" y="118"/>
                </a:lnTo>
                <a:lnTo>
                  <a:pt x="4" y="137"/>
                </a:lnTo>
                <a:lnTo>
                  <a:pt x="122" y="140"/>
                </a:lnTo>
                <a:lnTo>
                  <a:pt x="116" y="105"/>
                </a:lnTo>
                <a:lnTo>
                  <a:pt x="170" y="51"/>
                </a:lnTo>
                <a:lnTo>
                  <a:pt x="141" y="1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Freeform 1762"/>
          <p:cNvSpPr>
            <a:spLocks/>
          </p:cNvSpPr>
          <p:nvPr/>
        </p:nvSpPr>
        <p:spPr bwMode="auto">
          <a:xfrm>
            <a:off x="4198911" y="2286987"/>
            <a:ext cx="171477" cy="141216"/>
          </a:xfrm>
          <a:custGeom>
            <a:avLst/>
            <a:gdLst>
              <a:gd name="T0" fmla="*/ 143 w 170"/>
              <a:gd name="T1" fmla="*/ 13 h 140"/>
              <a:gd name="T2" fmla="*/ 98 w 170"/>
              <a:gd name="T3" fmla="*/ 35 h 140"/>
              <a:gd name="T4" fmla="*/ 85 w 170"/>
              <a:gd name="T5" fmla="*/ 0 h 140"/>
              <a:gd name="T6" fmla="*/ 40 w 170"/>
              <a:gd name="T7" fmla="*/ 33 h 140"/>
              <a:gd name="T8" fmla="*/ 40 w 170"/>
              <a:gd name="T9" fmla="*/ 68 h 140"/>
              <a:gd name="T10" fmla="*/ 0 w 170"/>
              <a:gd name="T11" fmla="*/ 120 h 140"/>
              <a:gd name="T12" fmla="*/ 5 w 170"/>
              <a:gd name="T13" fmla="*/ 138 h 140"/>
              <a:gd name="T14" fmla="*/ 123 w 170"/>
              <a:gd name="T15" fmla="*/ 140 h 140"/>
              <a:gd name="T16" fmla="*/ 118 w 170"/>
              <a:gd name="T17" fmla="*/ 105 h 140"/>
              <a:gd name="T18" fmla="*/ 170 w 170"/>
              <a:gd name="T19" fmla="*/ 53 h 140"/>
              <a:gd name="T20" fmla="*/ 143 w 170"/>
              <a:gd name="T21" fmla="*/ 13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0" h="140">
                <a:moveTo>
                  <a:pt x="143" y="13"/>
                </a:moveTo>
                <a:lnTo>
                  <a:pt x="98" y="35"/>
                </a:lnTo>
                <a:lnTo>
                  <a:pt x="85" y="0"/>
                </a:lnTo>
                <a:lnTo>
                  <a:pt x="40" y="33"/>
                </a:lnTo>
                <a:lnTo>
                  <a:pt x="40" y="68"/>
                </a:lnTo>
                <a:lnTo>
                  <a:pt x="0" y="120"/>
                </a:lnTo>
                <a:lnTo>
                  <a:pt x="5" y="138"/>
                </a:lnTo>
                <a:lnTo>
                  <a:pt x="123" y="140"/>
                </a:lnTo>
                <a:lnTo>
                  <a:pt x="118" y="105"/>
                </a:lnTo>
                <a:lnTo>
                  <a:pt x="170" y="53"/>
                </a:lnTo>
                <a:lnTo>
                  <a:pt x="143" y="1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" name="Freeform 1761"/>
          <p:cNvSpPr>
            <a:spLocks/>
          </p:cNvSpPr>
          <p:nvPr/>
        </p:nvSpPr>
        <p:spPr bwMode="auto">
          <a:xfrm>
            <a:off x="4393082" y="2410552"/>
            <a:ext cx="42870" cy="70608"/>
          </a:xfrm>
          <a:custGeom>
            <a:avLst/>
            <a:gdLst>
              <a:gd name="T0" fmla="*/ 0 w 42"/>
              <a:gd name="T1" fmla="*/ 0 h 71"/>
              <a:gd name="T2" fmla="*/ 0 w 42"/>
              <a:gd name="T3" fmla="*/ 71 h 71"/>
              <a:gd name="T4" fmla="*/ 42 w 42"/>
              <a:gd name="T5" fmla="*/ 71 h 71"/>
              <a:gd name="T6" fmla="*/ 42 w 42"/>
              <a:gd name="T7" fmla="*/ 7 h 71"/>
              <a:gd name="T8" fmla="*/ 0 w 42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71">
                <a:moveTo>
                  <a:pt x="0" y="0"/>
                </a:moveTo>
                <a:lnTo>
                  <a:pt x="0" y="71"/>
                </a:lnTo>
                <a:lnTo>
                  <a:pt x="42" y="71"/>
                </a:lnTo>
                <a:lnTo>
                  <a:pt x="42" y="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Freeform 1760"/>
          <p:cNvSpPr>
            <a:spLocks/>
          </p:cNvSpPr>
          <p:nvPr/>
        </p:nvSpPr>
        <p:spPr bwMode="auto">
          <a:xfrm>
            <a:off x="4393082" y="2410552"/>
            <a:ext cx="42870" cy="70608"/>
          </a:xfrm>
          <a:custGeom>
            <a:avLst/>
            <a:gdLst>
              <a:gd name="T0" fmla="*/ 0 w 42"/>
              <a:gd name="T1" fmla="*/ 0 h 71"/>
              <a:gd name="T2" fmla="*/ 0 w 42"/>
              <a:gd name="T3" fmla="*/ 71 h 71"/>
              <a:gd name="T4" fmla="*/ 42 w 42"/>
              <a:gd name="T5" fmla="*/ 71 h 71"/>
              <a:gd name="T6" fmla="*/ 42 w 42"/>
              <a:gd name="T7" fmla="*/ 8 h 71"/>
              <a:gd name="T8" fmla="*/ 0 w 42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71">
                <a:moveTo>
                  <a:pt x="0" y="0"/>
                </a:moveTo>
                <a:lnTo>
                  <a:pt x="0" y="71"/>
                </a:lnTo>
                <a:lnTo>
                  <a:pt x="42" y="71"/>
                </a:lnTo>
                <a:lnTo>
                  <a:pt x="42" y="8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" name="Freeform 1759"/>
          <p:cNvSpPr>
            <a:spLocks/>
          </p:cNvSpPr>
          <p:nvPr/>
        </p:nvSpPr>
        <p:spPr bwMode="auto">
          <a:xfrm>
            <a:off x="4266996" y="2455943"/>
            <a:ext cx="58000" cy="75652"/>
          </a:xfrm>
          <a:custGeom>
            <a:avLst/>
            <a:gdLst>
              <a:gd name="T0" fmla="*/ 32 w 57"/>
              <a:gd name="T1" fmla="*/ 0 h 74"/>
              <a:gd name="T2" fmla="*/ 57 w 57"/>
              <a:gd name="T3" fmla="*/ 19 h 74"/>
              <a:gd name="T4" fmla="*/ 28 w 57"/>
              <a:gd name="T5" fmla="*/ 67 h 74"/>
              <a:gd name="T6" fmla="*/ 3 w 57"/>
              <a:gd name="T7" fmla="*/ 74 h 74"/>
              <a:gd name="T8" fmla="*/ 0 w 57"/>
              <a:gd name="T9" fmla="*/ 19 h 74"/>
              <a:gd name="T10" fmla="*/ 32 w 57"/>
              <a:gd name="T11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" h="74">
                <a:moveTo>
                  <a:pt x="32" y="0"/>
                </a:moveTo>
                <a:lnTo>
                  <a:pt x="57" y="19"/>
                </a:lnTo>
                <a:lnTo>
                  <a:pt x="28" y="67"/>
                </a:lnTo>
                <a:lnTo>
                  <a:pt x="3" y="74"/>
                </a:lnTo>
                <a:lnTo>
                  <a:pt x="0" y="19"/>
                </a:lnTo>
                <a:lnTo>
                  <a:pt x="3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Freeform 1758"/>
          <p:cNvSpPr>
            <a:spLocks/>
          </p:cNvSpPr>
          <p:nvPr/>
        </p:nvSpPr>
        <p:spPr bwMode="auto">
          <a:xfrm>
            <a:off x="4266996" y="2455943"/>
            <a:ext cx="58000" cy="73129"/>
          </a:xfrm>
          <a:custGeom>
            <a:avLst/>
            <a:gdLst>
              <a:gd name="T0" fmla="*/ 32 w 57"/>
              <a:gd name="T1" fmla="*/ 0 h 74"/>
              <a:gd name="T2" fmla="*/ 57 w 57"/>
              <a:gd name="T3" fmla="*/ 18 h 74"/>
              <a:gd name="T4" fmla="*/ 30 w 57"/>
              <a:gd name="T5" fmla="*/ 69 h 74"/>
              <a:gd name="T6" fmla="*/ 5 w 57"/>
              <a:gd name="T7" fmla="*/ 74 h 74"/>
              <a:gd name="T8" fmla="*/ 0 w 57"/>
              <a:gd name="T9" fmla="*/ 18 h 74"/>
              <a:gd name="T10" fmla="*/ 32 w 57"/>
              <a:gd name="T11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" h="74">
                <a:moveTo>
                  <a:pt x="32" y="0"/>
                </a:moveTo>
                <a:lnTo>
                  <a:pt x="57" y="18"/>
                </a:lnTo>
                <a:lnTo>
                  <a:pt x="30" y="69"/>
                </a:lnTo>
                <a:lnTo>
                  <a:pt x="5" y="74"/>
                </a:lnTo>
                <a:lnTo>
                  <a:pt x="0" y="18"/>
                </a:lnTo>
                <a:lnTo>
                  <a:pt x="32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" name="Freeform 1757"/>
          <p:cNvSpPr>
            <a:spLocks/>
          </p:cNvSpPr>
          <p:nvPr/>
        </p:nvSpPr>
        <p:spPr bwMode="auto">
          <a:xfrm>
            <a:off x="3931609" y="2529072"/>
            <a:ext cx="57999" cy="68087"/>
          </a:xfrm>
          <a:custGeom>
            <a:avLst/>
            <a:gdLst>
              <a:gd name="T0" fmla="*/ 0 w 58"/>
              <a:gd name="T1" fmla="*/ 0 h 67"/>
              <a:gd name="T2" fmla="*/ 58 w 58"/>
              <a:gd name="T3" fmla="*/ 22 h 67"/>
              <a:gd name="T4" fmla="*/ 54 w 58"/>
              <a:gd name="T5" fmla="*/ 64 h 67"/>
              <a:gd name="T6" fmla="*/ 16 w 58"/>
              <a:gd name="T7" fmla="*/ 67 h 67"/>
              <a:gd name="T8" fmla="*/ 0 w 58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67">
                <a:moveTo>
                  <a:pt x="0" y="0"/>
                </a:moveTo>
                <a:lnTo>
                  <a:pt x="58" y="22"/>
                </a:lnTo>
                <a:lnTo>
                  <a:pt x="54" y="64"/>
                </a:lnTo>
                <a:lnTo>
                  <a:pt x="16" y="6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" name="Freeform 1756"/>
          <p:cNvSpPr>
            <a:spLocks/>
          </p:cNvSpPr>
          <p:nvPr/>
        </p:nvSpPr>
        <p:spPr bwMode="auto">
          <a:xfrm>
            <a:off x="3931609" y="2529072"/>
            <a:ext cx="57999" cy="68087"/>
          </a:xfrm>
          <a:custGeom>
            <a:avLst/>
            <a:gdLst>
              <a:gd name="T0" fmla="*/ 0 w 58"/>
              <a:gd name="T1" fmla="*/ 0 h 67"/>
              <a:gd name="T2" fmla="*/ 58 w 58"/>
              <a:gd name="T3" fmla="*/ 22 h 67"/>
              <a:gd name="T4" fmla="*/ 55 w 58"/>
              <a:gd name="T5" fmla="*/ 65 h 67"/>
              <a:gd name="T6" fmla="*/ 18 w 58"/>
              <a:gd name="T7" fmla="*/ 67 h 67"/>
              <a:gd name="T8" fmla="*/ 0 w 58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67">
                <a:moveTo>
                  <a:pt x="0" y="0"/>
                </a:moveTo>
                <a:lnTo>
                  <a:pt x="58" y="22"/>
                </a:lnTo>
                <a:lnTo>
                  <a:pt x="55" y="65"/>
                </a:lnTo>
                <a:lnTo>
                  <a:pt x="18" y="67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" name="Freeform 1755"/>
          <p:cNvSpPr>
            <a:spLocks/>
          </p:cNvSpPr>
          <p:nvPr/>
        </p:nvSpPr>
        <p:spPr bwMode="auto">
          <a:xfrm>
            <a:off x="3898825" y="2559333"/>
            <a:ext cx="360607" cy="297563"/>
          </a:xfrm>
          <a:custGeom>
            <a:avLst/>
            <a:gdLst>
              <a:gd name="T0" fmla="*/ 352 w 358"/>
              <a:gd name="T1" fmla="*/ 0 h 295"/>
              <a:gd name="T2" fmla="*/ 278 w 358"/>
              <a:gd name="T3" fmla="*/ 16 h 295"/>
              <a:gd name="T4" fmla="*/ 256 w 358"/>
              <a:gd name="T5" fmla="*/ 74 h 295"/>
              <a:gd name="T6" fmla="*/ 118 w 358"/>
              <a:gd name="T7" fmla="*/ 122 h 295"/>
              <a:gd name="T8" fmla="*/ 102 w 358"/>
              <a:gd name="T9" fmla="*/ 96 h 295"/>
              <a:gd name="T10" fmla="*/ 54 w 358"/>
              <a:gd name="T11" fmla="*/ 93 h 295"/>
              <a:gd name="T12" fmla="*/ 54 w 358"/>
              <a:gd name="T13" fmla="*/ 141 h 295"/>
              <a:gd name="T14" fmla="*/ 26 w 358"/>
              <a:gd name="T15" fmla="*/ 164 h 295"/>
              <a:gd name="T16" fmla="*/ 0 w 358"/>
              <a:gd name="T17" fmla="*/ 218 h 295"/>
              <a:gd name="T18" fmla="*/ 35 w 358"/>
              <a:gd name="T19" fmla="*/ 218 h 295"/>
              <a:gd name="T20" fmla="*/ 35 w 358"/>
              <a:gd name="T21" fmla="*/ 247 h 295"/>
              <a:gd name="T22" fmla="*/ 58 w 358"/>
              <a:gd name="T23" fmla="*/ 266 h 295"/>
              <a:gd name="T24" fmla="*/ 99 w 358"/>
              <a:gd name="T25" fmla="*/ 244 h 295"/>
              <a:gd name="T26" fmla="*/ 106 w 358"/>
              <a:gd name="T27" fmla="*/ 282 h 295"/>
              <a:gd name="T28" fmla="*/ 137 w 358"/>
              <a:gd name="T29" fmla="*/ 295 h 295"/>
              <a:gd name="T30" fmla="*/ 176 w 358"/>
              <a:gd name="T31" fmla="*/ 279 h 295"/>
              <a:gd name="T32" fmla="*/ 160 w 358"/>
              <a:gd name="T33" fmla="*/ 218 h 295"/>
              <a:gd name="T34" fmla="*/ 211 w 358"/>
              <a:gd name="T35" fmla="*/ 208 h 295"/>
              <a:gd name="T36" fmla="*/ 256 w 358"/>
              <a:gd name="T37" fmla="*/ 218 h 295"/>
              <a:gd name="T38" fmla="*/ 329 w 358"/>
              <a:gd name="T39" fmla="*/ 112 h 295"/>
              <a:gd name="T40" fmla="*/ 329 w 358"/>
              <a:gd name="T41" fmla="*/ 74 h 295"/>
              <a:gd name="T42" fmla="*/ 358 w 358"/>
              <a:gd name="T43" fmla="*/ 39 h 295"/>
              <a:gd name="T44" fmla="*/ 352 w 358"/>
              <a:gd name="T45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8" h="295">
                <a:moveTo>
                  <a:pt x="352" y="0"/>
                </a:moveTo>
                <a:lnTo>
                  <a:pt x="278" y="16"/>
                </a:lnTo>
                <a:lnTo>
                  <a:pt x="256" y="74"/>
                </a:lnTo>
                <a:lnTo>
                  <a:pt x="118" y="122"/>
                </a:lnTo>
                <a:lnTo>
                  <a:pt x="102" y="96"/>
                </a:lnTo>
                <a:lnTo>
                  <a:pt x="54" y="93"/>
                </a:lnTo>
                <a:lnTo>
                  <a:pt x="54" y="141"/>
                </a:lnTo>
                <a:lnTo>
                  <a:pt x="26" y="164"/>
                </a:lnTo>
                <a:lnTo>
                  <a:pt x="0" y="218"/>
                </a:lnTo>
                <a:lnTo>
                  <a:pt x="35" y="218"/>
                </a:lnTo>
                <a:lnTo>
                  <a:pt x="35" y="247"/>
                </a:lnTo>
                <a:lnTo>
                  <a:pt x="58" y="266"/>
                </a:lnTo>
                <a:lnTo>
                  <a:pt x="99" y="244"/>
                </a:lnTo>
                <a:lnTo>
                  <a:pt x="106" y="282"/>
                </a:lnTo>
                <a:lnTo>
                  <a:pt x="137" y="295"/>
                </a:lnTo>
                <a:lnTo>
                  <a:pt x="176" y="279"/>
                </a:lnTo>
                <a:lnTo>
                  <a:pt x="160" y="218"/>
                </a:lnTo>
                <a:lnTo>
                  <a:pt x="211" y="208"/>
                </a:lnTo>
                <a:lnTo>
                  <a:pt x="256" y="218"/>
                </a:lnTo>
                <a:lnTo>
                  <a:pt x="329" y="112"/>
                </a:lnTo>
                <a:lnTo>
                  <a:pt x="329" y="74"/>
                </a:lnTo>
                <a:lnTo>
                  <a:pt x="358" y="39"/>
                </a:lnTo>
                <a:lnTo>
                  <a:pt x="3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" name="Freeform 1754"/>
          <p:cNvSpPr>
            <a:spLocks/>
          </p:cNvSpPr>
          <p:nvPr/>
        </p:nvSpPr>
        <p:spPr bwMode="auto">
          <a:xfrm>
            <a:off x="3898825" y="2559333"/>
            <a:ext cx="363127" cy="297563"/>
          </a:xfrm>
          <a:custGeom>
            <a:avLst/>
            <a:gdLst>
              <a:gd name="T0" fmla="*/ 351 w 358"/>
              <a:gd name="T1" fmla="*/ 0 h 295"/>
              <a:gd name="T2" fmla="*/ 278 w 358"/>
              <a:gd name="T3" fmla="*/ 15 h 295"/>
              <a:gd name="T4" fmla="*/ 256 w 358"/>
              <a:gd name="T5" fmla="*/ 73 h 295"/>
              <a:gd name="T6" fmla="*/ 119 w 358"/>
              <a:gd name="T7" fmla="*/ 120 h 295"/>
              <a:gd name="T8" fmla="*/ 102 w 358"/>
              <a:gd name="T9" fmla="*/ 95 h 295"/>
              <a:gd name="T10" fmla="*/ 55 w 358"/>
              <a:gd name="T11" fmla="*/ 93 h 295"/>
              <a:gd name="T12" fmla="*/ 55 w 358"/>
              <a:gd name="T13" fmla="*/ 140 h 295"/>
              <a:gd name="T14" fmla="*/ 27 w 358"/>
              <a:gd name="T15" fmla="*/ 163 h 295"/>
              <a:gd name="T16" fmla="*/ 0 w 358"/>
              <a:gd name="T17" fmla="*/ 218 h 295"/>
              <a:gd name="T18" fmla="*/ 35 w 358"/>
              <a:gd name="T19" fmla="*/ 218 h 295"/>
              <a:gd name="T20" fmla="*/ 35 w 358"/>
              <a:gd name="T21" fmla="*/ 245 h 295"/>
              <a:gd name="T22" fmla="*/ 60 w 358"/>
              <a:gd name="T23" fmla="*/ 265 h 295"/>
              <a:gd name="T24" fmla="*/ 99 w 358"/>
              <a:gd name="T25" fmla="*/ 243 h 295"/>
              <a:gd name="T26" fmla="*/ 107 w 358"/>
              <a:gd name="T27" fmla="*/ 280 h 295"/>
              <a:gd name="T28" fmla="*/ 137 w 358"/>
              <a:gd name="T29" fmla="*/ 295 h 295"/>
              <a:gd name="T30" fmla="*/ 177 w 358"/>
              <a:gd name="T31" fmla="*/ 278 h 295"/>
              <a:gd name="T32" fmla="*/ 159 w 358"/>
              <a:gd name="T33" fmla="*/ 218 h 295"/>
              <a:gd name="T34" fmla="*/ 211 w 358"/>
              <a:gd name="T35" fmla="*/ 208 h 295"/>
              <a:gd name="T36" fmla="*/ 256 w 358"/>
              <a:gd name="T37" fmla="*/ 218 h 295"/>
              <a:gd name="T38" fmla="*/ 328 w 358"/>
              <a:gd name="T39" fmla="*/ 110 h 295"/>
              <a:gd name="T40" fmla="*/ 328 w 358"/>
              <a:gd name="T41" fmla="*/ 73 h 295"/>
              <a:gd name="T42" fmla="*/ 358 w 358"/>
              <a:gd name="T43" fmla="*/ 38 h 295"/>
              <a:gd name="T44" fmla="*/ 351 w 358"/>
              <a:gd name="T45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8" h="295">
                <a:moveTo>
                  <a:pt x="351" y="0"/>
                </a:moveTo>
                <a:lnTo>
                  <a:pt x="278" y="15"/>
                </a:lnTo>
                <a:lnTo>
                  <a:pt x="256" y="73"/>
                </a:lnTo>
                <a:lnTo>
                  <a:pt x="119" y="120"/>
                </a:lnTo>
                <a:lnTo>
                  <a:pt x="102" y="95"/>
                </a:lnTo>
                <a:lnTo>
                  <a:pt x="55" y="93"/>
                </a:lnTo>
                <a:lnTo>
                  <a:pt x="55" y="140"/>
                </a:lnTo>
                <a:lnTo>
                  <a:pt x="27" y="163"/>
                </a:lnTo>
                <a:lnTo>
                  <a:pt x="0" y="218"/>
                </a:lnTo>
                <a:lnTo>
                  <a:pt x="35" y="218"/>
                </a:lnTo>
                <a:lnTo>
                  <a:pt x="35" y="245"/>
                </a:lnTo>
                <a:lnTo>
                  <a:pt x="60" y="265"/>
                </a:lnTo>
                <a:lnTo>
                  <a:pt x="99" y="243"/>
                </a:lnTo>
                <a:lnTo>
                  <a:pt x="107" y="280"/>
                </a:lnTo>
                <a:lnTo>
                  <a:pt x="137" y="295"/>
                </a:lnTo>
                <a:lnTo>
                  <a:pt x="177" y="278"/>
                </a:lnTo>
                <a:lnTo>
                  <a:pt x="159" y="218"/>
                </a:lnTo>
                <a:lnTo>
                  <a:pt x="211" y="208"/>
                </a:lnTo>
                <a:lnTo>
                  <a:pt x="256" y="218"/>
                </a:lnTo>
                <a:lnTo>
                  <a:pt x="328" y="110"/>
                </a:lnTo>
                <a:lnTo>
                  <a:pt x="328" y="73"/>
                </a:lnTo>
                <a:lnTo>
                  <a:pt x="358" y="38"/>
                </a:lnTo>
                <a:lnTo>
                  <a:pt x="351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" name="Freeform 1753"/>
          <p:cNvSpPr>
            <a:spLocks/>
          </p:cNvSpPr>
          <p:nvPr/>
        </p:nvSpPr>
        <p:spPr bwMode="auto">
          <a:xfrm>
            <a:off x="4289693" y="2561855"/>
            <a:ext cx="93303" cy="75652"/>
          </a:xfrm>
          <a:custGeom>
            <a:avLst/>
            <a:gdLst>
              <a:gd name="T0" fmla="*/ 86 w 93"/>
              <a:gd name="T1" fmla="*/ 0 h 76"/>
              <a:gd name="T2" fmla="*/ 16 w 93"/>
              <a:gd name="T3" fmla="*/ 16 h 76"/>
              <a:gd name="T4" fmla="*/ 0 w 93"/>
              <a:gd name="T5" fmla="*/ 64 h 76"/>
              <a:gd name="T6" fmla="*/ 35 w 93"/>
              <a:gd name="T7" fmla="*/ 76 h 76"/>
              <a:gd name="T8" fmla="*/ 93 w 93"/>
              <a:gd name="T9" fmla="*/ 38 h 76"/>
              <a:gd name="T10" fmla="*/ 86 w 93"/>
              <a:gd name="T11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76">
                <a:moveTo>
                  <a:pt x="86" y="0"/>
                </a:moveTo>
                <a:lnTo>
                  <a:pt x="16" y="16"/>
                </a:lnTo>
                <a:lnTo>
                  <a:pt x="0" y="64"/>
                </a:lnTo>
                <a:lnTo>
                  <a:pt x="35" y="76"/>
                </a:lnTo>
                <a:lnTo>
                  <a:pt x="93" y="38"/>
                </a:lnTo>
                <a:lnTo>
                  <a:pt x="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" name="Freeform 1752"/>
          <p:cNvSpPr>
            <a:spLocks/>
          </p:cNvSpPr>
          <p:nvPr/>
        </p:nvSpPr>
        <p:spPr bwMode="auto">
          <a:xfrm>
            <a:off x="4289693" y="2561855"/>
            <a:ext cx="93303" cy="78172"/>
          </a:xfrm>
          <a:custGeom>
            <a:avLst/>
            <a:gdLst>
              <a:gd name="T0" fmla="*/ 88 w 93"/>
              <a:gd name="T1" fmla="*/ 0 h 76"/>
              <a:gd name="T2" fmla="*/ 18 w 93"/>
              <a:gd name="T3" fmla="*/ 17 h 76"/>
              <a:gd name="T4" fmla="*/ 0 w 93"/>
              <a:gd name="T5" fmla="*/ 64 h 76"/>
              <a:gd name="T6" fmla="*/ 35 w 93"/>
              <a:gd name="T7" fmla="*/ 76 h 76"/>
              <a:gd name="T8" fmla="*/ 93 w 93"/>
              <a:gd name="T9" fmla="*/ 37 h 76"/>
              <a:gd name="T10" fmla="*/ 88 w 93"/>
              <a:gd name="T11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76">
                <a:moveTo>
                  <a:pt x="88" y="0"/>
                </a:moveTo>
                <a:lnTo>
                  <a:pt x="18" y="17"/>
                </a:lnTo>
                <a:lnTo>
                  <a:pt x="0" y="64"/>
                </a:lnTo>
                <a:lnTo>
                  <a:pt x="35" y="76"/>
                </a:lnTo>
                <a:lnTo>
                  <a:pt x="93" y="37"/>
                </a:lnTo>
                <a:lnTo>
                  <a:pt x="8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" name="Freeform 1751"/>
          <p:cNvSpPr>
            <a:spLocks/>
          </p:cNvSpPr>
          <p:nvPr/>
        </p:nvSpPr>
        <p:spPr bwMode="auto">
          <a:xfrm>
            <a:off x="4370388" y="2632463"/>
            <a:ext cx="146260" cy="65565"/>
          </a:xfrm>
          <a:custGeom>
            <a:avLst/>
            <a:gdLst>
              <a:gd name="T0" fmla="*/ 0 w 144"/>
              <a:gd name="T1" fmla="*/ 6 h 64"/>
              <a:gd name="T2" fmla="*/ 54 w 144"/>
              <a:gd name="T3" fmla="*/ 0 h 64"/>
              <a:gd name="T4" fmla="*/ 77 w 144"/>
              <a:gd name="T5" fmla="*/ 13 h 64"/>
              <a:gd name="T6" fmla="*/ 144 w 144"/>
              <a:gd name="T7" fmla="*/ 22 h 64"/>
              <a:gd name="T8" fmla="*/ 144 w 144"/>
              <a:gd name="T9" fmla="*/ 64 h 64"/>
              <a:gd name="T10" fmla="*/ 90 w 144"/>
              <a:gd name="T11" fmla="*/ 42 h 64"/>
              <a:gd name="T12" fmla="*/ 38 w 144"/>
              <a:gd name="T13" fmla="*/ 48 h 64"/>
              <a:gd name="T14" fmla="*/ 0 w 144"/>
              <a:gd name="T15" fmla="*/ 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4" h="64">
                <a:moveTo>
                  <a:pt x="0" y="6"/>
                </a:moveTo>
                <a:lnTo>
                  <a:pt x="54" y="0"/>
                </a:lnTo>
                <a:lnTo>
                  <a:pt x="77" y="13"/>
                </a:lnTo>
                <a:lnTo>
                  <a:pt x="144" y="22"/>
                </a:lnTo>
                <a:lnTo>
                  <a:pt x="144" y="64"/>
                </a:lnTo>
                <a:lnTo>
                  <a:pt x="90" y="42"/>
                </a:lnTo>
                <a:lnTo>
                  <a:pt x="38" y="48"/>
                </a:lnTo>
                <a:lnTo>
                  <a:pt x="0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" name="Freeform 1750"/>
          <p:cNvSpPr>
            <a:spLocks/>
          </p:cNvSpPr>
          <p:nvPr/>
        </p:nvSpPr>
        <p:spPr bwMode="auto">
          <a:xfrm>
            <a:off x="4370388" y="2632463"/>
            <a:ext cx="146260" cy="65565"/>
          </a:xfrm>
          <a:custGeom>
            <a:avLst/>
            <a:gdLst>
              <a:gd name="T0" fmla="*/ 0 w 144"/>
              <a:gd name="T1" fmla="*/ 7 h 64"/>
              <a:gd name="T2" fmla="*/ 55 w 144"/>
              <a:gd name="T3" fmla="*/ 0 h 64"/>
              <a:gd name="T4" fmla="*/ 77 w 144"/>
              <a:gd name="T5" fmla="*/ 12 h 64"/>
              <a:gd name="T6" fmla="*/ 144 w 144"/>
              <a:gd name="T7" fmla="*/ 22 h 64"/>
              <a:gd name="T8" fmla="*/ 144 w 144"/>
              <a:gd name="T9" fmla="*/ 64 h 64"/>
              <a:gd name="T10" fmla="*/ 89 w 144"/>
              <a:gd name="T11" fmla="*/ 42 h 64"/>
              <a:gd name="T12" fmla="*/ 37 w 144"/>
              <a:gd name="T13" fmla="*/ 47 h 64"/>
              <a:gd name="T14" fmla="*/ 0 w 144"/>
              <a:gd name="T15" fmla="*/ 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4" h="64">
                <a:moveTo>
                  <a:pt x="0" y="7"/>
                </a:moveTo>
                <a:lnTo>
                  <a:pt x="55" y="0"/>
                </a:lnTo>
                <a:lnTo>
                  <a:pt x="77" y="12"/>
                </a:lnTo>
                <a:lnTo>
                  <a:pt x="144" y="22"/>
                </a:lnTo>
                <a:lnTo>
                  <a:pt x="144" y="64"/>
                </a:lnTo>
                <a:lnTo>
                  <a:pt x="89" y="42"/>
                </a:lnTo>
                <a:lnTo>
                  <a:pt x="37" y="47"/>
                </a:lnTo>
                <a:lnTo>
                  <a:pt x="0" y="7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Freeform 1749"/>
          <p:cNvSpPr>
            <a:spLocks/>
          </p:cNvSpPr>
          <p:nvPr/>
        </p:nvSpPr>
        <p:spPr bwMode="auto">
          <a:xfrm>
            <a:off x="3354134" y="2993068"/>
            <a:ext cx="115999" cy="128608"/>
          </a:xfrm>
          <a:custGeom>
            <a:avLst/>
            <a:gdLst>
              <a:gd name="T0" fmla="*/ 13 w 116"/>
              <a:gd name="T1" fmla="*/ 0 h 128"/>
              <a:gd name="T2" fmla="*/ 77 w 116"/>
              <a:gd name="T3" fmla="*/ 4 h 128"/>
              <a:gd name="T4" fmla="*/ 116 w 116"/>
              <a:gd name="T5" fmla="*/ 23 h 128"/>
              <a:gd name="T6" fmla="*/ 106 w 116"/>
              <a:gd name="T7" fmla="*/ 71 h 128"/>
              <a:gd name="T8" fmla="*/ 116 w 116"/>
              <a:gd name="T9" fmla="*/ 96 h 128"/>
              <a:gd name="T10" fmla="*/ 61 w 116"/>
              <a:gd name="T11" fmla="*/ 106 h 128"/>
              <a:gd name="T12" fmla="*/ 45 w 116"/>
              <a:gd name="T13" fmla="*/ 128 h 128"/>
              <a:gd name="T14" fmla="*/ 13 w 116"/>
              <a:gd name="T15" fmla="*/ 128 h 128"/>
              <a:gd name="T16" fmla="*/ 20 w 116"/>
              <a:gd name="T17" fmla="*/ 80 h 128"/>
              <a:gd name="T18" fmla="*/ 0 w 116"/>
              <a:gd name="T19" fmla="*/ 64 h 128"/>
              <a:gd name="T20" fmla="*/ 13 w 116"/>
              <a:gd name="T21" fmla="*/ 36 h 128"/>
              <a:gd name="T22" fmla="*/ 13 w 116"/>
              <a:gd name="T23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6" h="128">
                <a:moveTo>
                  <a:pt x="13" y="0"/>
                </a:moveTo>
                <a:lnTo>
                  <a:pt x="77" y="4"/>
                </a:lnTo>
                <a:lnTo>
                  <a:pt x="116" y="23"/>
                </a:lnTo>
                <a:lnTo>
                  <a:pt x="106" y="71"/>
                </a:lnTo>
                <a:lnTo>
                  <a:pt x="116" y="96"/>
                </a:lnTo>
                <a:lnTo>
                  <a:pt x="61" y="106"/>
                </a:lnTo>
                <a:lnTo>
                  <a:pt x="45" y="128"/>
                </a:lnTo>
                <a:lnTo>
                  <a:pt x="13" y="128"/>
                </a:lnTo>
                <a:lnTo>
                  <a:pt x="20" y="80"/>
                </a:lnTo>
                <a:lnTo>
                  <a:pt x="0" y="64"/>
                </a:lnTo>
                <a:lnTo>
                  <a:pt x="13" y="36"/>
                </a:lnTo>
                <a:lnTo>
                  <a:pt x="1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Freeform 1748"/>
          <p:cNvSpPr>
            <a:spLocks/>
          </p:cNvSpPr>
          <p:nvPr/>
        </p:nvSpPr>
        <p:spPr bwMode="auto">
          <a:xfrm>
            <a:off x="3354134" y="2993068"/>
            <a:ext cx="115999" cy="131129"/>
          </a:xfrm>
          <a:custGeom>
            <a:avLst/>
            <a:gdLst>
              <a:gd name="T0" fmla="*/ 13 w 116"/>
              <a:gd name="T1" fmla="*/ 0 h 128"/>
              <a:gd name="T2" fmla="*/ 78 w 116"/>
              <a:gd name="T3" fmla="*/ 5 h 128"/>
              <a:gd name="T4" fmla="*/ 116 w 116"/>
              <a:gd name="T5" fmla="*/ 25 h 128"/>
              <a:gd name="T6" fmla="*/ 106 w 116"/>
              <a:gd name="T7" fmla="*/ 71 h 128"/>
              <a:gd name="T8" fmla="*/ 116 w 116"/>
              <a:gd name="T9" fmla="*/ 96 h 128"/>
              <a:gd name="T10" fmla="*/ 61 w 116"/>
              <a:gd name="T11" fmla="*/ 106 h 128"/>
              <a:gd name="T12" fmla="*/ 45 w 116"/>
              <a:gd name="T13" fmla="*/ 128 h 128"/>
              <a:gd name="T14" fmla="*/ 13 w 116"/>
              <a:gd name="T15" fmla="*/ 128 h 128"/>
              <a:gd name="T16" fmla="*/ 20 w 116"/>
              <a:gd name="T17" fmla="*/ 79 h 128"/>
              <a:gd name="T18" fmla="*/ 0 w 116"/>
              <a:gd name="T19" fmla="*/ 64 h 128"/>
              <a:gd name="T20" fmla="*/ 13 w 116"/>
              <a:gd name="T21" fmla="*/ 37 h 128"/>
              <a:gd name="T22" fmla="*/ 13 w 116"/>
              <a:gd name="T23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6" h="128">
                <a:moveTo>
                  <a:pt x="13" y="0"/>
                </a:moveTo>
                <a:lnTo>
                  <a:pt x="78" y="5"/>
                </a:lnTo>
                <a:lnTo>
                  <a:pt x="116" y="25"/>
                </a:lnTo>
                <a:lnTo>
                  <a:pt x="106" y="71"/>
                </a:lnTo>
                <a:lnTo>
                  <a:pt x="116" y="96"/>
                </a:lnTo>
                <a:lnTo>
                  <a:pt x="61" y="106"/>
                </a:lnTo>
                <a:lnTo>
                  <a:pt x="45" y="128"/>
                </a:lnTo>
                <a:lnTo>
                  <a:pt x="13" y="128"/>
                </a:lnTo>
                <a:lnTo>
                  <a:pt x="20" y="79"/>
                </a:lnTo>
                <a:lnTo>
                  <a:pt x="0" y="64"/>
                </a:lnTo>
                <a:lnTo>
                  <a:pt x="13" y="37"/>
                </a:lnTo>
                <a:lnTo>
                  <a:pt x="1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" name="Freeform 1747"/>
          <p:cNvSpPr>
            <a:spLocks/>
          </p:cNvSpPr>
          <p:nvPr/>
        </p:nvSpPr>
        <p:spPr bwMode="auto">
          <a:xfrm>
            <a:off x="2557271" y="2196205"/>
            <a:ext cx="146260" cy="242085"/>
          </a:xfrm>
          <a:custGeom>
            <a:avLst/>
            <a:gdLst>
              <a:gd name="T0" fmla="*/ 109 w 144"/>
              <a:gd name="T1" fmla="*/ 0 h 240"/>
              <a:gd name="T2" fmla="*/ 144 w 144"/>
              <a:gd name="T3" fmla="*/ 35 h 240"/>
              <a:gd name="T4" fmla="*/ 125 w 144"/>
              <a:gd name="T5" fmla="*/ 93 h 240"/>
              <a:gd name="T6" fmla="*/ 122 w 144"/>
              <a:gd name="T7" fmla="*/ 141 h 240"/>
              <a:gd name="T8" fmla="*/ 39 w 144"/>
              <a:gd name="T9" fmla="*/ 195 h 240"/>
              <a:gd name="T10" fmla="*/ 0 w 144"/>
              <a:gd name="T11" fmla="*/ 240 h 240"/>
              <a:gd name="T12" fmla="*/ 0 w 144"/>
              <a:gd name="T13" fmla="*/ 173 h 240"/>
              <a:gd name="T14" fmla="*/ 58 w 144"/>
              <a:gd name="T15" fmla="*/ 141 h 240"/>
              <a:gd name="T16" fmla="*/ 90 w 144"/>
              <a:gd name="T17" fmla="*/ 64 h 240"/>
              <a:gd name="T18" fmla="*/ 109 w 144"/>
              <a:gd name="T19" fmla="*/ 54 h 240"/>
              <a:gd name="T20" fmla="*/ 109 w 144"/>
              <a:gd name="T21" fmla="*/ 51 h 240"/>
              <a:gd name="T22" fmla="*/ 109 w 144"/>
              <a:gd name="T23" fmla="*/ 45 h 240"/>
              <a:gd name="T24" fmla="*/ 109 w 144"/>
              <a:gd name="T25" fmla="*/ 35 h 240"/>
              <a:gd name="T26" fmla="*/ 109 w 144"/>
              <a:gd name="T27" fmla="*/ 22 h 240"/>
              <a:gd name="T28" fmla="*/ 109 w 144"/>
              <a:gd name="T29" fmla="*/ 16 h 240"/>
              <a:gd name="T30" fmla="*/ 109 w 144"/>
              <a:gd name="T31" fmla="*/ 10 h 240"/>
              <a:gd name="T32" fmla="*/ 109 w 144"/>
              <a:gd name="T33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4" h="240">
                <a:moveTo>
                  <a:pt x="109" y="0"/>
                </a:moveTo>
                <a:lnTo>
                  <a:pt x="144" y="35"/>
                </a:lnTo>
                <a:lnTo>
                  <a:pt x="125" y="93"/>
                </a:lnTo>
                <a:lnTo>
                  <a:pt x="122" y="141"/>
                </a:lnTo>
                <a:lnTo>
                  <a:pt x="39" y="195"/>
                </a:lnTo>
                <a:lnTo>
                  <a:pt x="0" y="240"/>
                </a:lnTo>
                <a:lnTo>
                  <a:pt x="0" y="173"/>
                </a:lnTo>
                <a:lnTo>
                  <a:pt x="58" y="141"/>
                </a:lnTo>
                <a:lnTo>
                  <a:pt x="90" y="64"/>
                </a:lnTo>
                <a:lnTo>
                  <a:pt x="109" y="54"/>
                </a:lnTo>
                <a:lnTo>
                  <a:pt x="109" y="51"/>
                </a:lnTo>
                <a:lnTo>
                  <a:pt x="109" y="45"/>
                </a:lnTo>
                <a:lnTo>
                  <a:pt x="109" y="35"/>
                </a:lnTo>
                <a:lnTo>
                  <a:pt x="109" y="22"/>
                </a:lnTo>
                <a:lnTo>
                  <a:pt x="109" y="16"/>
                </a:lnTo>
                <a:lnTo>
                  <a:pt x="109" y="10"/>
                </a:lnTo>
                <a:lnTo>
                  <a:pt x="10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" name="Freeform 1746"/>
          <p:cNvSpPr>
            <a:spLocks/>
          </p:cNvSpPr>
          <p:nvPr/>
        </p:nvSpPr>
        <p:spPr bwMode="auto">
          <a:xfrm>
            <a:off x="2557271" y="2196205"/>
            <a:ext cx="146260" cy="242085"/>
          </a:xfrm>
          <a:custGeom>
            <a:avLst/>
            <a:gdLst>
              <a:gd name="T0" fmla="*/ 109 w 144"/>
              <a:gd name="T1" fmla="*/ 0 h 240"/>
              <a:gd name="T2" fmla="*/ 144 w 144"/>
              <a:gd name="T3" fmla="*/ 35 h 240"/>
              <a:gd name="T4" fmla="*/ 124 w 144"/>
              <a:gd name="T5" fmla="*/ 95 h 240"/>
              <a:gd name="T6" fmla="*/ 122 w 144"/>
              <a:gd name="T7" fmla="*/ 143 h 240"/>
              <a:gd name="T8" fmla="*/ 40 w 144"/>
              <a:gd name="T9" fmla="*/ 195 h 240"/>
              <a:gd name="T10" fmla="*/ 0 w 144"/>
              <a:gd name="T11" fmla="*/ 240 h 240"/>
              <a:gd name="T12" fmla="*/ 0 w 144"/>
              <a:gd name="T13" fmla="*/ 175 h 240"/>
              <a:gd name="T14" fmla="*/ 57 w 144"/>
              <a:gd name="T15" fmla="*/ 143 h 240"/>
              <a:gd name="T16" fmla="*/ 89 w 144"/>
              <a:gd name="T17" fmla="*/ 65 h 240"/>
              <a:gd name="T18" fmla="*/ 109 w 144"/>
              <a:gd name="T19" fmla="*/ 55 h 240"/>
              <a:gd name="T20" fmla="*/ 109 w 144"/>
              <a:gd name="T21" fmla="*/ 53 h 240"/>
              <a:gd name="T22" fmla="*/ 109 w 144"/>
              <a:gd name="T23" fmla="*/ 45 h 240"/>
              <a:gd name="T24" fmla="*/ 109 w 144"/>
              <a:gd name="T25" fmla="*/ 35 h 240"/>
              <a:gd name="T26" fmla="*/ 109 w 144"/>
              <a:gd name="T27" fmla="*/ 23 h 240"/>
              <a:gd name="T28" fmla="*/ 109 w 144"/>
              <a:gd name="T29" fmla="*/ 18 h 240"/>
              <a:gd name="T30" fmla="*/ 109 w 144"/>
              <a:gd name="T31" fmla="*/ 10 h 240"/>
              <a:gd name="T32" fmla="*/ 109 w 144"/>
              <a:gd name="T33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4" h="240">
                <a:moveTo>
                  <a:pt x="109" y="0"/>
                </a:moveTo>
                <a:lnTo>
                  <a:pt x="144" y="35"/>
                </a:lnTo>
                <a:lnTo>
                  <a:pt x="124" y="95"/>
                </a:lnTo>
                <a:lnTo>
                  <a:pt x="122" y="143"/>
                </a:lnTo>
                <a:lnTo>
                  <a:pt x="40" y="195"/>
                </a:lnTo>
                <a:lnTo>
                  <a:pt x="0" y="240"/>
                </a:lnTo>
                <a:lnTo>
                  <a:pt x="0" y="175"/>
                </a:lnTo>
                <a:lnTo>
                  <a:pt x="57" y="143"/>
                </a:lnTo>
                <a:lnTo>
                  <a:pt x="89" y="65"/>
                </a:lnTo>
                <a:lnTo>
                  <a:pt x="109" y="55"/>
                </a:lnTo>
                <a:lnTo>
                  <a:pt x="109" y="53"/>
                </a:lnTo>
                <a:lnTo>
                  <a:pt x="109" y="45"/>
                </a:lnTo>
                <a:lnTo>
                  <a:pt x="109" y="35"/>
                </a:lnTo>
                <a:lnTo>
                  <a:pt x="109" y="23"/>
                </a:lnTo>
                <a:lnTo>
                  <a:pt x="109" y="18"/>
                </a:lnTo>
                <a:lnTo>
                  <a:pt x="109" y="10"/>
                </a:lnTo>
                <a:lnTo>
                  <a:pt x="109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" name="Freeform 1745"/>
          <p:cNvSpPr>
            <a:spLocks/>
          </p:cNvSpPr>
          <p:nvPr/>
        </p:nvSpPr>
        <p:spPr bwMode="auto">
          <a:xfrm>
            <a:off x="2456402" y="2355074"/>
            <a:ext cx="47913" cy="37825"/>
          </a:xfrm>
          <a:custGeom>
            <a:avLst/>
            <a:gdLst>
              <a:gd name="T0" fmla="*/ 0 w 48"/>
              <a:gd name="T1" fmla="*/ 0 h 38"/>
              <a:gd name="T2" fmla="*/ 48 w 48"/>
              <a:gd name="T3" fmla="*/ 0 h 38"/>
              <a:gd name="T4" fmla="*/ 35 w 48"/>
              <a:gd name="T5" fmla="*/ 22 h 38"/>
              <a:gd name="T6" fmla="*/ 10 w 48"/>
              <a:gd name="T7" fmla="*/ 38 h 38"/>
              <a:gd name="T8" fmla="*/ 0 w 48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8">
                <a:moveTo>
                  <a:pt x="0" y="0"/>
                </a:moveTo>
                <a:lnTo>
                  <a:pt x="48" y="0"/>
                </a:lnTo>
                <a:lnTo>
                  <a:pt x="35" y="22"/>
                </a:lnTo>
                <a:lnTo>
                  <a:pt x="10" y="38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" name="Freeform 1744"/>
          <p:cNvSpPr>
            <a:spLocks/>
          </p:cNvSpPr>
          <p:nvPr/>
        </p:nvSpPr>
        <p:spPr bwMode="auto">
          <a:xfrm>
            <a:off x="2456402" y="2355074"/>
            <a:ext cx="50434" cy="37825"/>
          </a:xfrm>
          <a:custGeom>
            <a:avLst/>
            <a:gdLst>
              <a:gd name="T0" fmla="*/ 0 w 48"/>
              <a:gd name="T1" fmla="*/ 0 h 38"/>
              <a:gd name="T2" fmla="*/ 48 w 48"/>
              <a:gd name="T3" fmla="*/ 0 h 38"/>
              <a:gd name="T4" fmla="*/ 34 w 48"/>
              <a:gd name="T5" fmla="*/ 23 h 38"/>
              <a:gd name="T6" fmla="*/ 10 w 48"/>
              <a:gd name="T7" fmla="*/ 38 h 38"/>
              <a:gd name="T8" fmla="*/ 0 w 48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8">
                <a:moveTo>
                  <a:pt x="0" y="0"/>
                </a:moveTo>
                <a:lnTo>
                  <a:pt x="48" y="0"/>
                </a:lnTo>
                <a:lnTo>
                  <a:pt x="34" y="23"/>
                </a:lnTo>
                <a:lnTo>
                  <a:pt x="10" y="38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" name="Freeform 1743"/>
          <p:cNvSpPr>
            <a:spLocks/>
          </p:cNvSpPr>
          <p:nvPr/>
        </p:nvSpPr>
        <p:spPr bwMode="auto">
          <a:xfrm>
            <a:off x="2436229" y="2438290"/>
            <a:ext cx="100869" cy="186607"/>
          </a:xfrm>
          <a:custGeom>
            <a:avLst/>
            <a:gdLst>
              <a:gd name="T0" fmla="*/ 38 w 99"/>
              <a:gd name="T1" fmla="*/ 0 h 186"/>
              <a:gd name="T2" fmla="*/ 67 w 99"/>
              <a:gd name="T3" fmla="*/ 26 h 186"/>
              <a:gd name="T4" fmla="*/ 99 w 99"/>
              <a:gd name="T5" fmla="*/ 32 h 186"/>
              <a:gd name="T6" fmla="*/ 86 w 99"/>
              <a:gd name="T7" fmla="*/ 125 h 186"/>
              <a:gd name="T8" fmla="*/ 51 w 99"/>
              <a:gd name="T9" fmla="*/ 147 h 186"/>
              <a:gd name="T10" fmla="*/ 41 w 99"/>
              <a:gd name="T11" fmla="*/ 186 h 186"/>
              <a:gd name="T12" fmla="*/ 12 w 99"/>
              <a:gd name="T13" fmla="*/ 176 h 186"/>
              <a:gd name="T14" fmla="*/ 12 w 99"/>
              <a:gd name="T15" fmla="*/ 118 h 186"/>
              <a:gd name="T16" fmla="*/ 0 w 99"/>
              <a:gd name="T17" fmla="*/ 83 h 186"/>
              <a:gd name="T18" fmla="*/ 0 w 99"/>
              <a:gd name="T19" fmla="*/ 77 h 186"/>
              <a:gd name="T20" fmla="*/ 3 w 99"/>
              <a:gd name="T21" fmla="*/ 70 h 186"/>
              <a:gd name="T22" fmla="*/ 12 w 99"/>
              <a:gd name="T23" fmla="*/ 54 h 186"/>
              <a:gd name="T24" fmla="*/ 19 w 99"/>
              <a:gd name="T25" fmla="*/ 38 h 186"/>
              <a:gd name="T26" fmla="*/ 22 w 99"/>
              <a:gd name="T27" fmla="*/ 26 h 186"/>
              <a:gd name="T28" fmla="*/ 32 w 99"/>
              <a:gd name="T29" fmla="*/ 13 h 186"/>
              <a:gd name="T30" fmla="*/ 35 w 99"/>
              <a:gd name="T31" fmla="*/ 3 h 186"/>
              <a:gd name="T32" fmla="*/ 38 w 99"/>
              <a:gd name="T33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9" h="186">
                <a:moveTo>
                  <a:pt x="38" y="0"/>
                </a:moveTo>
                <a:lnTo>
                  <a:pt x="67" y="26"/>
                </a:lnTo>
                <a:lnTo>
                  <a:pt x="99" y="32"/>
                </a:lnTo>
                <a:lnTo>
                  <a:pt x="86" y="125"/>
                </a:lnTo>
                <a:lnTo>
                  <a:pt x="51" y="147"/>
                </a:lnTo>
                <a:lnTo>
                  <a:pt x="41" y="186"/>
                </a:lnTo>
                <a:lnTo>
                  <a:pt x="12" y="176"/>
                </a:lnTo>
                <a:lnTo>
                  <a:pt x="12" y="118"/>
                </a:lnTo>
                <a:lnTo>
                  <a:pt x="0" y="83"/>
                </a:lnTo>
                <a:lnTo>
                  <a:pt x="0" y="77"/>
                </a:lnTo>
                <a:lnTo>
                  <a:pt x="3" y="70"/>
                </a:lnTo>
                <a:lnTo>
                  <a:pt x="12" y="54"/>
                </a:lnTo>
                <a:lnTo>
                  <a:pt x="19" y="38"/>
                </a:lnTo>
                <a:lnTo>
                  <a:pt x="22" y="26"/>
                </a:lnTo>
                <a:lnTo>
                  <a:pt x="32" y="13"/>
                </a:lnTo>
                <a:lnTo>
                  <a:pt x="35" y="3"/>
                </a:lnTo>
                <a:lnTo>
                  <a:pt x="38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Freeform 1742"/>
          <p:cNvSpPr>
            <a:spLocks/>
          </p:cNvSpPr>
          <p:nvPr/>
        </p:nvSpPr>
        <p:spPr bwMode="auto">
          <a:xfrm>
            <a:off x="2436229" y="2438290"/>
            <a:ext cx="98348" cy="189130"/>
          </a:xfrm>
          <a:custGeom>
            <a:avLst/>
            <a:gdLst>
              <a:gd name="T0" fmla="*/ 38 w 99"/>
              <a:gd name="T1" fmla="*/ 0 h 186"/>
              <a:gd name="T2" fmla="*/ 66 w 99"/>
              <a:gd name="T3" fmla="*/ 27 h 186"/>
              <a:gd name="T4" fmla="*/ 99 w 99"/>
              <a:gd name="T5" fmla="*/ 32 h 186"/>
              <a:gd name="T6" fmla="*/ 86 w 99"/>
              <a:gd name="T7" fmla="*/ 124 h 186"/>
              <a:gd name="T8" fmla="*/ 51 w 99"/>
              <a:gd name="T9" fmla="*/ 146 h 186"/>
              <a:gd name="T10" fmla="*/ 41 w 99"/>
              <a:gd name="T11" fmla="*/ 186 h 186"/>
              <a:gd name="T12" fmla="*/ 10 w 99"/>
              <a:gd name="T13" fmla="*/ 176 h 186"/>
              <a:gd name="T14" fmla="*/ 10 w 99"/>
              <a:gd name="T15" fmla="*/ 119 h 186"/>
              <a:gd name="T16" fmla="*/ 0 w 99"/>
              <a:gd name="T17" fmla="*/ 84 h 186"/>
              <a:gd name="T18" fmla="*/ 0 w 99"/>
              <a:gd name="T19" fmla="*/ 77 h 186"/>
              <a:gd name="T20" fmla="*/ 3 w 99"/>
              <a:gd name="T21" fmla="*/ 69 h 186"/>
              <a:gd name="T22" fmla="*/ 10 w 99"/>
              <a:gd name="T23" fmla="*/ 55 h 186"/>
              <a:gd name="T24" fmla="*/ 18 w 99"/>
              <a:gd name="T25" fmla="*/ 40 h 186"/>
              <a:gd name="T26" fmla="*/ 20 w 99"/>
              <a:gd name="T27" fmla="*/ 27 h 186"/>
              <a:gd name="T28" fmla="*/ 30 w 99"/>
              <a:gd name="T29" fmla="*/ 15 h 186"/>
              <a:gd name="T30" fmla="*/ 36 w 99"/>
              <a:gd name="T31" fmla="*/ 5 h 186"/>
              <a:gd name="T32" fmla="*/ 38 w 99"/>
              <a:gd name="T33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9" h="186">
                <a:moveTo>
                  <a:pt x="38" y="0"/>
                </a:moveTo>
                <a:lnTo>
                  <a:pt x="66" y="27"/>
                </a:lnTo>
                <a:lnTo>
                  <a:pt x="99" y="32"/>
                </a:lnTo>
                <a:lnTo>
                  <a:pt x="86" y="124"/>
                </a:lnTo>
                <a:lnTo>
                  <a:pt x="51" y="146"/>
                </a:lnTo>
                <a:lnTo>
                  <a:pt x="41" y="186"/>
                </a:lnTo>
                <a:lnTo>
                  <a:pt x="10" y="176"/>
                </a:lnTo>
                <a:lnTo>
                  <a:pt x="10" y="119"/>
                </a:lnTo>
                <a:lnTo>
                  <a:pt x="0" y="84"/>
                </a:lnTo>
                <a:lnTo>
                  <a:pt x="0" y="77"/>
                </a:lnTo>
                <a:lnTo>
                  <a:pt x="3" y="69"/>
                </a:lnTo>
                <a:lnTo>
                  <a:pt x="10" y="55"/>
                </a:lnTo>
                <a:lnTo>
                  <a:pt x="18" y="40"/>
                </a:lnTo>
                <a:lnTo>
                  <a:pt x="20" y="27"/>
                </a:lnTo>
                <a:lnTo>
                  <a:pt x="30" y="15"/>
                </a:lnTo>
                <a:lnTo>
                  <a:pt x="36" y="5"/>
                </a:lnTo>
                <a:lnTo>
                  <a:pt x="3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Freeform 1741"/>
          <p:cNvSpPr>
            <a:spLocks/>
          </p:cNvSpPr>
          <p:nvPr/>
        </p:nvSpPr>
        <p:spPr bwMode="auto">
          <a:xfrm>
            <a:off x="2405968" y="2652637"/>
            <a:ext cx="45391" cy="55478"/>
          </a:xfrm>
          <a:custGeom>
            <a:avLst/>
            <a:gdLst>
              <a:gd name="T0" fmla="*/ 0 w 45"/>
              <a:gd name="T1" fmla="*/ 0 h 55"/>
              <a:gd name="T2" fmla="*/ 45 w 45"/>
              <a:gd name="T3" fmla="*/ 10 h 55"/>
              <a:gd name="T4" fmla="*/ 29 w 45"/>
              <a:gd name="T5" fmla="*/ 55 h 55"/>
              <a:gd name="T6" fmla="*/ 6 w 45"/>
              <a:gd name="T7" fmla="*/ 55 h 55"/>
              <a:gd name="T8" fmla="*/ 0 w 45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55">
                <a:moveTo>
                  <a:pt x="0" y="0"/>
                </a:moveTo>
                <a:lnTo>
                  <a:pt x="45" y="10"/>
                </a:lnTo>
                <a:lnTo>
                  <a:pt x="29" y="55"/>
                </a:lnTo>
                <a:lnTo>
                  <a:pt x="6" y="55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Freeform 1740"/>
          <p:cNvSpPr>
            <a:spLocks/>
          </p:cNvSpPr>
          <p:nvPr/>
        </p:nvSpPr>
        <p:spPr bwMode="auto">
          <a:xfrm>
            <a:off x="2405968" y="2652637"/>
            <a:ext cx="45391" cy="55478"/>
          </a:xfrm>
          <a:custGeom>
            <a:avLst/>
            <a:gdLst>
              <a:gd name="T0" fmla="*/ 0 w 45"/>
              <a:gd name="T1" fmla="*/ 0 h 55"/>
              <a:gd name="T2" fmla="*/ 45 w 45"/>
              <a:gd name="T3" fmla="*/ 10 h 55"/>
              <a:gd name="T4" fmla="*/ 30 w 45"/>
              <a:gd name="T5" fmla="*/ 55 h 55"/>
              <a:gd name="T6" fmla="*/ 5 w 45"/>
              <a:gd name="T7" fmla="*/ 55 h 55"/>
              <a:gd name="T8" fmla="*/ 0 w 45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55">
                <a:moveTo>
                  <a:pt x="0" y="0"/>
                </a:moveTo>
                <a:lnTo>
                  <a:pt x="45" y="10"/>
                </a:lnTo>
                <a:lnTo>
                  <a:pt x="30" y="55"/>
                </a:lnTo>
                <a:lnTo>
                  <a:pt x="5" y="55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" name="Freeform 1739"/>
          <p:cNvSpPr>
            <a:spLocks/>
          </p:cNvSpPr>
          <p:nvPr/>
        </p:nvSpPr>
        <p:spPr bwMode="auto">
          <a:xfrm>
            <a:off x="2405968" y="2740897"/>
            <a:ext cx="30261" cy="32783"/>
          </a:xfrm>
          <a:custGeom>
            <a:avLst/>
            <a:gdLst>
              <a:gd name="T0" fmla="*/ 0 w 29"/>
              <a:gd name="T1" fmla="*/ 0 h 32"/>
              <a:gd name="T2" fmla="*/ 29 w 29"/>
              <a:gd name="T3" fmla="*/ 0 h 32"/>
              <a:gd name="T4" fmla="*/ 13 w 29"/>
              <a:gd name="T5" fmla="*/ 32 h 32"/>
              <a:gd name="T6" fmla="*/ 0 w 29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" h="32">
                <a:moveTo>
                  <a:pt x="0" y="0"/>
                </a:moveTo>
                <a:lnTo>
                  <a:pt x="29" y="0"/>
                </a:lnTo>
                <a:lnTo>
                  <a:pt x="13" y="3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" name="Freeform 1738"/>
          <p:cNvSpPr>
            <a:spLocks/>
          </p:cNvSpPr>
          <p:nvPr/>
        </p:nvSpPr>
        <p:spPr bwMode="auto">
          <a:xfrm>
            <a:off x="2405968" y="2740897"/>
            <a:ext cx="30261" cy="30261"/>
          </a:xfrm>
          <a:custGeom>
            <a:avLst/>
            <a:gdLst>
              <a:gd name="T0" fmla="*/ 0 w 29"/>
              <a:gd name="T1" fmla="*/ 0 h 32"/>
              <a:gd name="T2" fmla="*/ 29 w 29"/>
              <a:gd name="T3" fmla="*/ 0 h 32"/>
              <a:gd name="T4" fmla="*/ 12 w 29"/>
              <a:gd name="T5" fmla="*/ 32 h 32"/>
              <a:gd name="T6" fmla="*/ 0 w 29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" h="32">
                <a:moveTo>
                  <a:pt x="0" y="0"/>
                </a:moveTo>
                <a:lnTo>
                  <a:pt x="29" y="0"/>
                </a:lnTo>
                <a:lnTo>
                  <a:pt x="12" y="32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Freeform 1737"/>
          <p:cNvSpPr>
            <a:spLocks/>
          </p:cNvSpPr>
          <p:nvPr/>
        </p:nvSpPr>
        <p:spPr bwMode="auto">
          <a:xfrm>
            <a:off x="2375707" y="2771157"/>
            <a:ext cx="22696" cy="25217"/>
          </a:xfrm>
          <a:custGeom>
            <a:avLst/>
            <a:gdLst>
              <a:gd name="T0" fmla="*/ 13 w 23"/>
              <a:gd name="T1" fmla="*/ 0 h 25"/>
              <a:gd name="T2" fmla="*/ 0 w 23"/>
              <a:gd name="T3" fmla="*/ 25 h 25"/>
              <a:gd name="T4" fmla="*/ 23 w 23"/>
              <a:gd name="T5" fmla="*/ 25 h 25"/>
              <a:gd name="T6" fmla="*/ 13 w 23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" h="25">
                <a:moveTo>
                  <a:pt x="13" y="0"/>
                </a:moveTo>
                <a:lnTo>
                  <a:pt x="0" y="25"/>
                </a:lnTo>
                <a:lnTo>
                  <a:pt x="23" y="25"/>
                </a:lnTo>
                <a:lnTo>
                  <a:pt x="13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" name="Freeform 1736"/>
          <p:cNvSpPr>
            <a:spLocks/>
          </p:cNvSpPr>
          <p:nvPr/>
        </p:nvSpPr>
        <p:spPr bwMode="auto">
          <a:xfrm>
            <a:off x="2375707" y="2771157"/>
            <a:ext cx="25217" cy="25217"/>
          </a:xfrm>
          <a:custGeom>
            <a:avLst/>
            <a:gdLst>
              <a:gd name="T0" fmla="*/ 14 w 23"/>
              <a:gd name="T1" fmla="*/ 0 h 25"/>
              <a:gd name="T2" fmla="*/ 0 w 23"/>
              <a:gd name="T3" fmla="*/ 25 h 25"/>
              <a:gd name="T4" fmla="*/ 23 w 23"/>
              <a:gd name="T5" fmla="*/ 25 h 25"/>
              <a:gd name="T6" fmla="*/ 14 w 23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" h="25">
                <a:moveTo>
                  <a:pt x="14" y="0"/>
                </a:moveTo>
                <a:lnTo>
                  <a:pt x="0" y="25"/>
                </a:lnTo>
                <a:lnTo>
                  <a:pt x="23" y="25"/>
                </a:lnTo>
                <a:lnTo>
                  <a:pt x="14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" name="Freeform 1735"/>
          <p:cNvSpPr>
            <a:spLocks/>
          </p:cNvSpPr>
          <p:nvPr/>
        </p:nvSpPr>
        <p:spPr bwMode="auto">
          <a:xfrm>
            <a:off x="2325273" y="2791331"/>
            <a:ext cx="30261" cy="22696"/>
          </a:xfrm>
          <a:custGeom>
            <a:avLst/>
            <a:gdLst>
              <a:gd name="T0" fmla="*/ 0 w 29"/>
              <a:gd name="T1" fmla="*/ 0 h 22"/>
              <a:gd name="T2" fmla="*/ 29 w 29"/>
              <a:gd name="T3" fmla="*/ 0 h 22"/>
              <a:gd name="T4" fmla="*/ 10 w 29"/>
              <a:gd name="T5" fmla="*/ 22 h 22"/>
              <a:gd name="T6" fmla="*/ 0 w 29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" h="22">
                <a:moveTo>
                  <a:pt x="0" y="0"/>
                </a:moveTo>
                <a:lnTo>
                  <a:pt x="29" y="0"/>
                </a:lnTo>
                <a:lnTo>
                  <a:pt x="10" y="22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Freeform 1734"/>
          <p:cNvSpPr>
            <a:spLocks/>
          </p:cNvSpPr>
          <p:nvPr/>
        </p:nvSpPr>
        <p:spPr bwMode="auto">
          <a:xfrm>
            <a:off x="2325273" y="2791331"/>
            <a:ext cx="30261" cy="22696"/>
          </a:xfrm>
          <a:custGeom>
            <a:avLst/>
            <a:gdLst>
              <a:gd name="T0" fmla="*/ 0 w 29"/>
              <a:gd name="T1" fmla="*/ 0 h 22"/>
              <a:gd name="T2" fmla="*/ 29 w 29"/>
              <a:gd name="T3" fmla="*/ 0 h 22"/>
              <a:gd name="T4" fmla="*/ 10 w 29"/>
              <a:gd name="T5" fmla="*/ 22 h 22"/>
              <a:gd name="T6" fmla="*/ 0 w 29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" h="22">
                <a:moveTo>
                  <a:pt x="0" y="0"/>
                </a:moveTo>
                <a:lnTo>
                  <a:pt x="29" y="0"/>
                </a:lnTo>
                <a:lnTo>
                  <a:pt x="10" y="22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" name="Freeform 1733"/>
          <p:cNvSpPr>
            <a:spLocks/>
          </p:cNvSpPr>
          <p:nvPr/>
        </p:nvSpPr>
        <p:spPr bwMode="auto">
          <a:xfrm>
            <a:off x="2264752" y="2791331"/>
            <a:ext cx="32783" cy="20174"/>
          </a:xfrm>
          <a:custGeom>
            <a:avLst/>
            <a:gdLst>
              <a:gd name="T0" fmla="*/ 0 w 32"/>
              <a:gd name="T1" fmla="*/ 0 h 19"/>
              <a:gd name="T2" fmla="*/ 32 w 32"/>
              <a:gd name="T3" fmla="*/ 0 h 19"/>
              <a:gd name="T4" fmla="*/ 13 w 32"/>
              <a:gd name="T5" fmla="*/ 19 h 19"/>
              <a:gd name="T6" fmla="*/ 0 w 3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" h="19">
                <a:moveTo>
                  <a:pt x="0" y="0"/>
                </a:moveTo>
                <a:lnTo>
                  <a:pt x="32" y="0"/>
                </a:lnTo>
                <a:lnTo>
                  <a:pt x="13" y="1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" name="Freeform 1732"/>
          <p:cNvSpPr>
            <a:spLocks/>
          </p:cNvSpPr>
          <p:nvPr/>
        </p:nvSpPr>
        <p:spPr bwMode="auto">
          <a:xfrm>
            <a:off x="2264752" y="2791331"/>
            <a:ext cx="30261" cy="20174"/>
          </a:xfrm>
          <a:custGeom>
            <a:avLst/>
            <a:gdLst>
              <a:gd name="T0" fmla="*/ 0 w 32"/>
              <a:gd name="T1" fmla="*/ 0 h 19"/>
              <a:gd name="T2" fmla="*/ 32 w 32"/>
              <a:gd name="T3" fmla="*/ 0 h 19"/>
              <a:gd name="T4" fmla="*/ 13 w 32"/>
              <a:gd name="T5" fmla="*/ 19 h 19"/>
              <a:gd name="T6" fmla="*/ 0 w 3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" h="19">
                <a:moveTo>
                  <a:pt x="0" y="0"/>
                </a:moveTo>
                <a:lnTo>
                  <a:pt x="32" y="0"/>
                </a:lnTo>
                <a:lnTo>
                  <a:pt x="13" y="19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2" name="Freeform 1731"/>
          <p:cNvSpPr>
            <a:spLocks/>
          </p:cNvSpPr>
          <p:nvPr/>
        </p:nvSpPr>
        <p:spPr bwMode="auto">
          <a:xfrm>
            <a:off x="2221883" y="2776201"/>
            <a:ext cx="25217" cy="20174"/>
          </a:xfrm>
          <a:custGeom>
            <a:avLst/>
            <a:gdLst>
              <a:gd name="T0" fmla="*/ 0 w 25"/>
              <a:gd name="T1" fmla="*/ 0 h 19"/>
              <a:gd name="T2" fmla="*/ 25 w 25"/>
              <a:gd name="T3" fmla="*/ 13 h 19"/>
              <a:gd name="T4" fmla="*/ 9 w 25"/>
              <a:gd name="T5" fmla="*/ 19 h 19"/>
              <a:gd name="T6" fmla="*/ 0 w 25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" h="19">
                <a:moveTo>
                  <a:pt x="0" y="0"/>
                </a:moveTo>
                <a:lnTo>
                  <a:pt x="25" y="13"/>
                </a:lnTo>
                <a:lnTo>
                  <a:pt x="9" y="1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3" name="Freeform 1730"/>
          <p:cNvSpPr>
            <a:spLocks/>
          </p:cNvSpPr>
          <p:nvPr/>
        </p:nvSpPr>
        <p:spPr bwMode="auto">
          <a:xfrm>
            <a:off x="2221883" y="2776201"/>
            <a:ext cx="25217" cy="17653"/>
          </a:xfrm>
          <a:custGeom>
            <a:avLst/>
            <a:gdLst>
              <a:gd name="T0" fmla="*/ 0 w 25"/>
              <a:gd name="T1" fmla="*/ 0 h 19"/>
              <a:gd name="T2" fmla="*/ 25 w 25"/>
              <a:gd name="T3" fmla="*/ 14 h 19"/>
              <a:gd name="T4" fmla="*/ 10 w 25"/>
              <a:gd name="T5" fmla="*/ 19 h 19"/>
              <a:gd name="T6" fmla="*/ 0 w 25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" h="19">
                <a:moveTo>
                  <a:pt x="0" y="0"/>
                </a:moveTo>
                <a:lnTo>
                  <a:pt x="25" y="14"/>
                </a:lnTo>
                <a:lnTo>
                  <a:pt x="10" y="19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4" name="Freeform 1729"/>
          <p:cNvSpPr>
            <a:spLocks/>
          </p:cNvSpPr>
          <p:nvPr/>
        </p:nvSpPr>
        <p:spPr bwMode="auto">
          <a:xfrm>
            <a:off x="3903869" y="2710636"/>
            <a:ext cx="716168" cy="484170"/>
          </a:xfrm>
          <a:custGeom>
            <a:avLst/>
            <a:gdLst>
              <a:gd name="T0" fmla="*/ 0 w 710"/>
              <a:gd name="T1" fmla="*/ 457 h 480"/>
              <a:gd name="T2" fmla="*/ 29 w 710"/>
              <a:gd name="T3" fmla="*/ 422 h 480"/>
              <a:gd name="T4" fmla="*/ 83 w 710"/>
              <a:gd name="T5" fmla="*/ 291 h 480"/>
              <a:gd name="T6" fmla="*/ 141 w 710"/>
              <a:gd name="T7" fmla="*/ 237 h 480"/>
              <a:gd name="T8" fmla="*/ 208 w 710"/>
              <a:gd name="T9" fmla="*/ 230 h 480"/>
              <a:gd name="T10" fmla="*/ 227 w 710"/>
              <a:gd name="T11" fmla="*/ 205 h 480"/>
              <a:gd name="T12" fmla="*/ 275 w 710"/>
              <a:gd name="T13" fmla="*/ 205 h 480"/>
              <a:gd name="T14" fmla="*/ 278 w 710"/>
              <a:gd name="T15" fmla="*/ 166 h 480"/>
              <a:gd name="T16" fmla="*/ 390 w 710"/>
              <a:gd name="T17" fmla="*/ 115 h 480"/>
              <a:gd name="T18" fmla="*/ 390 w 710"/>
              <a:gd name="T19" fmla="*/ 38 h 480"/>
              <a:gd name="T20" fmla="*/ 496 w 710"/>
              <a:gd name="T21" fmla="*/ 0 h 480"/>
              <a:gd name="T22" fmla="*/ 512 w 710"/>
              <a:gd name="T23" fmla="*/ 32 h 480"/>
              <a:gd name="T24" fmla="*/ 602 w 710"/>
              <a:gd name="T25" fmla="*/ 38 h 480"/>
              <a:gd name="T26" fmla="*/ 621 w 710"/>
              <a:gd name="T27" fmla="*/ 67 h 480"/>
              <a:gd name="T28" fmla="*/ 669 w 710"/>
              <a:gd name="T29" fmla="*/ 61 h 480"/>
              <a:gd name="T30" fmla="*/ 694 w 710"/>
              <a:gd name="T31" fmla="*/ 115 h 480"/>
              <a:gd name="T32" fmla="*/ 662 w 710"/>
              <a:gd name="T33" fmla="*/ 144 h 480"/>
              <a:gd name="T34" fmla="*/ 675 w 710"/>
              <a:gd name="T35" fmla="*/ 185 h 480"/>
              <a:gd name="T36" fmla="*/ 710 w 710"/>
              <a:gd name="T37" fmla="*/ 205 h 480"/>
              <a:gd name="T38" fmla="*/ 618 w 710"/>
              <a:gd name="T39" fmla="*/ 320 h 480"/>
              <a:gd name="T40" fmla="*/ 570 w 710"/>
              <a:gd name="T41" fmla="*/ 320 h 480"/>
              <a:gd name="T42" fmla="*/ 570 w 710"/>
              <a:gd name="T43" fmla="*/ 358 h 480"/>
              <a:gd name="T44" fmla="*/ 534 w 710"/>
              <a:gd name="T45" fmla="*/ 406 h 480"/>
              <a:gd name="T46" fmla="*/ 499 w 710"/>
              <a:gd name="T47" fmla="*/ 368 h 480"/>
              <a:gd name="T48" fmla="*/ 490 w 710"/>
              <a:gd name="T49" fmla="*/ 438 h 480"/>
              <a:gd name="T50" fmla="*/ 381 w 710"/>
              <a:gd name="T51" fmla="*/ 477 h 480"/>
              <a:gd name="T52" fmla="*/ 323 w 710"/>
              <a:gd name="T53" fmla="*/ 448 h 480"/>
              <a:gd name="T54" fmla="*/ 259 w 710"/>
              <a:gd name="T55" fmla="*/ 464 h 480"/>
              <a:gd name="T56" fmla="*/ 195 w 710"/>
              <a:gd name="T57" fmla="*/ 425 h 480"/>
              <a:gd name="T58" fmla="*/ 173 w 710"/>
              <a:gd name="T59" fmla="*/ 445 h 480"/>
              <a:gd name="T60" fmla="*/ 96 w 710"/>
              <a:gd name="T61" fmla="*/ 438 h 480"/>
              <a:gd name="T62" fmla="*/ 80 w 710"/>
              <a:gd name="T63" fmla="*/ 480 h 480"/>
              <a:gd name="T64" fmla="*/ 13 w 710"/>
              <a:gd name="T65" fmla="*/ 477 h 480"/>
              <a:gd name="T66" fmla="*/ 0 w 710"/>
              <a:gd name="T67" fmla="*/ 457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10" h="480">
                <a:moveTo>
                  <a:pt x="0" y="457"/>
                </a:moveTo>
                <a:lnTo>
                  <a:pt x="29" y="422"/>
                </a:lnTo>
                <a:lnTo>
                  <a:pt x="83" y="291"/>
                </a:lnTo>
                <a:lnTo>
                  <a:pt x="141" y="237"/>
                </a:lnTo>
                <a:lnTo>
                  <a:pt x="208" y="230"/>
                </a:lnTo>
                <a:lnTo>
                  <a:pt x="227" y="205"/>
                </a:lnTo>
                <a:lnTo>
                  <a:pt x="275" y="205"/>
                </a:lnTo>
                <a:lnTo>
                  <a:pt x="278" y="166"/>
                </a:lnTo>
                <a:lnTo>
                  <a:pt x="390" y="115"/>
                </a:lnTo>
                <a:lnTo>
                  <a:pt x="390" y="38"/>
                </a:lnTo>
                <a:lnTo>
                  <a:pt x="496" y="0"/>
                </a:lnTo>
                <a:lnTo>
                  <a:pt x="512" y="32"/>
                </a:lnTo>
                <a:lnTo>
                  <a:pt x="602" y="38"/>
                </a:lnTo>
                <a:lnTo>
                  <a:pt x="621" y="67"/>
                </a:lnTo>
                <a:lnTo>
                  <a:pt x="669" y="61"/>
                </a:lnTo>
                <a:lnTo>
                  <a:pt x="694" y="115"/>
                </a:lnTo>
                <a:lnTo>
                  <a:pt x="662" y="144"/>
                </a:lnTo>
                <a:lnTo>
                  <a:pt x="675" y="185"/>
                </a:lnTo>
                <a:lnTo>
                  <a:pt x="710" y="205"/>
                </a:lnTo>
                <a:lnTo>
                  <a:pt x="618" y="320"/>
                </a:lnTo>
                <a:lnTo>
                  <a:pt x="570" y="320"/>
                </a:lnTo>
                <a:lnTo>
                  <a:pt x="570" y="358"/>
                </a:lnTo>
                <a:lnTo>
                  <a:pt x="534" y="406"/>
                </a:lnTo>
                <a:lnTo>
                  <a:pt x="499" y="368"/>
                </a:lnTo>
                <a:lnTo>
                  <a:pt x="490" y="438"/>
                </a:lnTo>
                <a:lnTo>
                  <a:pt x="381" y="477"/>
                </a:lnTo>
                <a:lnTo>
                  <a:pt x="323" y="448"/>
                </a:lnTo>
                <a:lnTo>
                  <a:pt x="259" y="464"/>
                </a:lnTo>
                <a:lnTo>
                  <a:pt x="195" y="425"/>
                </a:lnTo>
                <a:lnTo>
                  <a:pt x="173" y="445"/>
                </a:lnTo>
                <a:lnTo>
                  <a:pt x="96" y="438"/>
                </a:lnTo>
                <a:lnTo>
                  <a:pt x="80" y="480"/>
                </a:lnTo>
                <a:lnTo>
                  <a:pt x="13" y="477"/>
                </a:lnTo>
                <a:lnTo>
                  <a:pt x="0" y="4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5" name="Freeform 1728"/>
          <p:cNvSpPr>
            <a:spLocks/>
          </p:cNvSpPr>
          <p:nvPr/>
        </p:nvSpPr>
        <p:spPr bwMode="auto">
          <a:xfrm>
            <a:off x="3903869" y="2710636"/>
            <a:ext cx="716168" cy="484170"/>
          </a:xfrm>
          <a:custGeom>
            <a:avLst/>
            <a:gdLst>
              <a:gd name="T0" fmla="*/ 0 w 710"/>
              <a:gd name="T1" fmla="*/ 458 h 480"/>
              <a:gd name="T2" fmla="*/ 28 w 710"/>
              <a:gd name="T3" fmla="*/ 423 h 480"/>
              <a:gd name="T4" fmla="*/ 83 w 710"/>
              <a:gd name="T5" fmla="*/ 290 h 480"/>
              <a:gd name="T6" fmla="*/ 140 w 710"/>
              <a:gd name="T7" fmla="*/ 238 h 480"/>
              <a:gd name="T8" fmla="*/ 208 w 710"/>
              <a:gd name="T9" fmla="*/ 230 h 480"/>
              <a:gd name="T10" fmla="*/ 225 w 710"/>
              <a:gd name="T11" fmla="*/ 205 h 480"/>
              <a:gd name="T12" fmla="*/ 275 w 710"/>
              <a:gd name="T13" fmla="*/ 205 h 480"/>
              <a:gd name="T14" fmla="*/ 278 w 710"/>
              <a:gd name="T15" fmla="*/ 165 h 480"/>
              <a:gd name="T16" fmla="*/ 390 w 710"/>
              <a:gd name="T17" fmla="*/ 115 h 480"/>
              <a:gd name="T18" fmla="*/ 390 w 710"/>
              <a:gd name="T19" fmla="*/ 38 h 480"/>
              <a:gd name="T20" fmla="*/ 495 w 710"/>
              <a:gd name="T21" fmla="*/ 0 h 480"/>
              <a:gd name="T22" fmla="*/ 510 w 710"/>
              <a:gd name="T23" fmla="*/ 33 h 480"/>
              <a:gd name="T24" fmla="*/ 600 w 710"/>
              <a:gd name="T25" fmla="*/ 38 h 480"/>
              <a:gd name="T26" fmla="*/ 620 w 710"/>
              <a:gd name="T27" fmla="*/ 68 h 480"/>
              <a:gd name="T28" fmla="*/ 668 w 710"/>
              <a:gd name="T29" fmla="*/ 60 h 480"/>
              <a:gd name="T30" fmla="*/ 693 w 710"/>
              <a:gd name="T31" fmla="*/ 115 h 480"/>
              <a:gd name="T32" fmla="*/ 660 w 710"/>
              <a:gd name="T33" fmla="*/ 145 h 480"/>
              <a:gd name="T34" fmla="*/ 675 w 710"/>
              <a:gd name="T35" fmla="*/ 185 h 480"/>
              <a:gd name="T36" fmla="*/ 710 w 710"/>
              <a:gd name="T37" fmla="*/ 205 h 480"/>
              <a:gd name="T38" fmla="*/ 618 w 710"/>
              <a:gd name="T39" fmla="*/ 320 h 480"/>
              <a:gd name="T40" fmla="*/ 570 w 710"/>
              <a:gd name="T41" fmla="*/ 320 h 480"/>
              <a:gd name="T42" fmla="*/ 570 w 710"/>
              <a:gd name="T43" fmla="*/ 358 h 480"/>
              <a:gd name="T44" fmla="*/ 533 w 710"/>
              <a:gd name="T45" fmla="*/ 405 h 480"/>
              <a:gd name="T46" fmla="*/ 498 w 710"/>
              <a:gd name="T47" fmla="*/ 368 h 480"/>
              <a:gd name="T48" fmla="*/ 490 w 710"/>
              <a:gd name="T49" fmla="*/ 438 h 480"/>
              <a:gd name="T50" fmla="*/ 380 w 710"/>
              <a:gd name="T51" fmla="*/ 478 h 480"/>
              <a:gd name="T52" fmla="*/ 323 w 710"/>
              <a:gd name="T53" fmla="*/ 448 h 480"/>
              <a:gd name="T54" fmla="*/ 258 w 710"/>
              <a:gd name="T55" fmla="*/ 465 h 480"/>
              <a:gd name="T56" fmla="*/ 195 w 710"/>
              <a:gd name="T57" fmla="*/ 425 h 480"/>
              <a:gd name="T58" fmla="*/ 173 w 710"/>
              <a:gd name="T59" fmla="*/ 445 h 480"/>
              <a:gd name="T60" fmla="*/ 95 w 710"/>
              <a:gd name="T61" fmla="*/ 438 h 480"/>
              <a:gd name="T62" fmla="*/ 80 w 710"/>
              <a:gd name="T63" fmla="*/ 480 h 480"/>
              <a:gd name="T64" fmla="*/ 13 w 710"/>
              <a:gd name="T65" fmla="*/ 478 h 480"/>
              <a:gd name="T66" fmla="*/ 0 w 710"/>
              <a:gd name="T67" fmla="*/ 45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10" h="480">
                <a:moveTo>
                  <a:pt x="0" y="458"/>
                </a:moveTo>
                <a:lnTo>
                  <a:pt x="28" y="423"/>
                </a:lnTo>
                <a:lnTo>
                  <a:pt x="83" y="290"/>
                </a:lnTo>
                <a:lnTo>
                  <a:pt x="140" y="238"/>
                </a:lnTo>
                <a:lnTo>
                  <a:pt x="208" y="230"/>
                </a:lnTo>
                <a:lnTo>
                  <a:pt x="225" y="205"/>
                </a:lnTo>
                <a:lnTo>
                  <a:pt x="275" y="205"/>
                </a:lnTo>
                <a:lnTo>
                  <a:pt x="278" y="165"/>
                </a:lnTo>
                <a:lnTo>
                  <a:pt x="390" y="115"/>
                </a:lnTo>
                <a:lnTo>
                  <a:pt x="390" y="38"/>
                </a:lnTo>
                <a:lnTo>
                  <a:pt x="495" y="0"/>
                </a:lnTo>
                <a:lnTo>
                  <a:pt x="510" y="33"/>
                </a:lnTo>
                <a:lnTo>
                  <a:pt x="600" y="38"/>
                </a:lnTo>
                <a:lnTo>
                  <a:pt x="620" y="68"/>
                </a:lnTo>
                <a:lnTo>
                  <a:pt x="668" y="60"/>
                </a:lnTo>
                <a:lnTo>
                  <a:pt x="693" y="115"/>
                </a:lnTo>
                <a:lnTo>
                  <a:pt x="660" y="145"/>
                </a:lnTo>
                <a:lnTo>
                  <a:pt x="675" y="185"/>
                </a:lnTo>
                <a:lnTo>
                  <a:pt x="710" y="205"/>
                </a:lnTo>
                <a:lnTo>
                  <a:pt x="618" y="320"/>
                </a:lnTo>
                <a:lnTo>
                  <a:pt x="570" y="320"/>
                </a:lnTo>
                <a:lnTo>
                  <a:pt x="570" y="358"/>
                </a:lnTo>
                <a:lnTo>
                  <a:pt x="533" y="405"/>
                </a:lnTo>
                <a:lnTo>
                  <a:pt x="498" y="368"/>
                </a:lnTo>
                <a:lnTo>
                  <a:pt x="490" y="438"/>
                </a:lnTo>
                <a:lnTo>
                  <a:pt x="380" y="478"/>
                </a:lnTo>
                <a:lnTo>
                  <a:pt x="323" y="448"/>
                </a:lnTo>
                <a:lnTo>
                  <a:pt x="258" y="465"/>
                </a:lnTo>
                <a:lnTo>
                  <a:pt x="195" y="425"/>
                </a:lnTo>
                <a:lnTo>
                  <a:pt x="173" y="445"/>
                </a:lnTo>
                <a:lnTo>
                  <a:pt x="95" y="438"/>
                </a:lnTo>
                <a:lnTo>
                  <a:pt x="80" y="480"/>
                </a:lnTo>
                <a:lnTo>
                  <a:pt x="13" y="478"/>
                </a:lnTo>
                <a:lnTo>
                  <a:pt x="0" y="45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6" name="Freeform 1727"/>
          <p:cNvSpPr>
            <a:spLocks/>
          </p:cNvSpPr>
          <p:nvPr/>
        </p:nvSpPr>
        <p:spPr bwMode="auto">
          <a:xfrm>
            <a:off x="4236736" y="3278023"/>
            <a:ext cx="161390" cy="126086"/>
          </a:xfrm>
          <a:custGeom>
            <a:avLst/>
            <a:gdLst>
              <a:gd name="T0" fmla="*/ 83 w 160"/>
              <a:gd name="T1" fmla="*/ 32 h 125"/>
              <a:gd name="T2" fmla="*/ 150 w 160"/>
              <a:gd name="T3" fmla="*/ 26 h 125"/>
              <a:gd name="T4" fmla="*/ 160 w 160"/>
              <a:gd name="T5" fmla="*/ 70 h 125"/>
              <a:gd name="T6" fmla="*/ 150 w 160"/>
              <a:gd name="T7" fmla="*/ 109 h 125"/>
              <a:gd name="T8" fmla="*/ 64 w 160"/>
              <a:gd name="T9" fmla="*/ 125 h 125"/>
              <a:gd name="T10" fmla="*/ 12 w 160"/>
              <a:gd name="T11" fmla="*/ 102 h 125"/>
              <a:gd name="T12" fmla="*/ 0 w 160"/>
              <a:gd name="T13" fmla="*/ 70 h 125"/>
              <a:gd name="T14" fmla="*/ 44 w 160"/>
              <a:gd name="T15" fmla="*/ 48 h 125"/>
              <a:gd name="T16" fmla="*/ 38 w 160"/>
              <a:gd name="T17" fmla="*/ 6 h 125"/>
              <a:gd name="T18" fmla="*/ 60 w 160"/>
              <a:gd name="T19" fmla="*/ 0 h 125"/>
              <a:gd name="T20" fmla="*/ 83 w 160"/>
              <a:gd name="T21" fmla="*/ 32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0" h="125">
                <a:moveTo>
                  <a:pt x="83" y="32"/>
                </a:moveTo>
                <a:lnTo>
                  <a:pt x="150" y="26"/>
                </a:lnTo>
                <a:lnTo>
                  <a:pt x="160" y="70"/>
                </a:lnTo>
                <a:lnTo>
                  <a:pt x="150" y="109"/>
                </a:lnTo>
                <a:lnTo>
                  <a:pt x="64" y="125"/>
                </a:lnTo>
                <a:lnTo>
                  <a:pt x="12" y="102"/>
                </a:lnTo>
                <a:lnTo>
                  <a:pt x="0" y="70"/>
                </a:lnTo>
                <a:lnTo>
                  <a:pt x="44" y="48"/>
                </a:lnTo>
                <a:lnTo>
                  <a:pt x="38" y="6"/>
                </a:lnTo>
                <a:lnTo>
                  <a:pt x="60" y="0"/>
                </a:lnTo>
                <a:lnTo>
                  <a:pt x="83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7" name="Freeform 1726"/>
          <p:cNvSpPr>
            <a:spLocks/>
          </p:cNvSpPr>
          <p:nvPr/>
        </p:nvSpPr>
        <p:spPr bwMode="auto">
          <a:xfrm>
            <a:off x="4236736" y="3278023"/>
            <a:ext cx="161390" cy="126086"/>
          </a:xfrm>
          <a:custGeom>
            <a:avLst/>
            <a:gdLst>
              <a:gd name="T0" fmla="*/ 83 w 160"/>
              <a:gd name="T1" fmla="*/ 33 h 125"/>
              <a:gd name="T2" fmla="*/ 150 w 160"/>
              <a:gd name="T3" fmla="*/ 28 h 125"/>
              <a:gd name="T4" fmla="*/ 160 w 160"/>
              <a:gd name="T5" fmla="*/ 70 h 125"/>
              <a:gd name="T6" fmla="*/ 150 w 160"/>
              <a:gd name="T7" fmla="*/ 110 h 125"/>
              <a:gd name="T8" fmla="*/ 63 w 160"/>
              <a:gd name="T9" fmla="*/ 125 h 125"/>
              <a:gd name="T10" fmla="*/ 10 w 160"/>
              <a:gd name="T11" fmla="*/ 103 h 125"/>
              <a:gd name="T12" fmla="*/ 0 w 160"/>
              <a:gd name="T13" fmla="*/ 70 h 125"/>
              <a:gd name="T14" fmla="*/ 43 w 160"/>
              <a:gd name="T15" fmla="*/ 48 h 125"/>
              <a:gd name="T16" fmla="*/ 38 w 160"/>
              <a:gd name="T17" fmla="*/ 8 h 125"/>
              <a:gd name="T18" fmla="*/ 60 w 160"/>
              <a:gd name="T19" fmla="*/ 0 h 125"/>
              <a:gd name="T20" fmla="*/ 83 w 160"/>
              <a:gd name="T21" fmla="*/ 33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0" h="125">
                <a:moveTo>
                  <a:pt x="83" y="33"/>
                </a:moveTo>
                <a:lnTo>
                  <a:pt x="150" y="28"/>
                </a:lnTo>
                <a:lnTo>
                  <a:pt x="160" y="70"/>
                </a:lnTo>
                <a:lnTo>
                  <a:pt x="150" y="110"/>
                </a:lnTo>
                <a:lnTo>
                  <a:pt x="63" y="125"/>
                </a:lnTo>
                <a:lnTo>
                  <a:pt x="10" y="103"/>
                </a:lnTo>
                <a:lnTo>
                  <a:pt x="0" y="70"/>
                </a:lnTo>
                <a:lnTo>
                  <a:pt x="43" y="48"/>
                </a:lnTo>
                <a:lnTo>
                  <a:pt x="38" y="8"/>
                </a:lnTo>
                <a:lnTo>
                  <a:pt x="60" y="0"/>
                </a:lnTo>
                <a:lnTo>
                  <a:pt x="83" y="3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8" name="Freeform 1725"/>
          <p:cNvSpPr>
            <a:spLocks/>
          </p:cNvSpPr>
          <p:nvPr/>
        </p:nvSpPr>
        <p:spPr bwMode="auto">
          <a:xfrm>
            <a:off x="5028555" y="2912373"/>
            <a:ext cx="90782" cy="242085"/>
          </a:xfrm>
          <a:custGeom>
            <a:avLst/>
            <a:gdLst>
              <a:gd name="T0" fmla="*/ 38 w 89"/>
              <a:gd name="T1" fmla="*/ 0 h 240"/>
              <a:gd name="T2" fmla="*/ 0 w 89"/>
              <a:gd name="T3" fmla="*/ 90 h 240"/>
              <a:gd name="T4" fmla="*/ 6 w 89"/>
              <a:gd name="T5" fmla="*/ 186 h 240"/>
              <a:gd name="T6" fmla="*/ 70 w 89"/>
              <a:gd name="T7" fmla="*/ 240 h 240"/>
              <a:gd name="T8" fmla="*/ 89 w 89"/>
              <a:gd name="T9" fmla="*/ 224 h 240"/>
              <a:gd name="T10" fmla="*/ 54 w 89"/>
              <a:gd name="T11" fmla="*/ 167 h 240"/>
              <a:gd name="T12" fmla="*/ 38 w 89"/>
              <a:gd name="T13" fmla="*/ 106 h 240"/>
              <a:gd name="T14" fmla="*/ 54 w 89"/>
              <a:gd name="T15" fmla="*/ 29 h 240"/>
              <a:gd name="T16" fmla="*/ 38 w 89"/>
              <a:gd name="T17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9" h="240">
                <a:moveTo>
                  <a:pt x="38" y="0"/>
                </a:moveTo>
                <a:lnTo>
                  <a:pt x="0" y="90"/>
                </a:lnTo>
                <a:lnTo>
                  <a:pt x="6" y="186"/>
                </a:lnTo>
                <a:lnTo>
                  <a:pt x="70" y="240"/>
                </a:lnTo>
                <a:lnTo>
                  <a:pt x="89" y="224"/>
                </a:lnTo>
                <a:lnTo>
                  <a:pt x="54" y="167"/>
                </a:lnTo>
                <a:lnTo>
                  <a:pt x="38" y="106"/>
                </a:lnTo>
                <a:lnTo>
                  <a:pt x="54" y="29"/>
                </a:lnTo>
                <a:lnTo>
                  <a:pt x="3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9" name="Freeform 1724"/>
          <p:cNvSpPr>
            <a:spLocks/>
          </p:cNvSpPr>
          <p:nvPr/>
        </p:nvSpPr>
        <p:spPr bwMode="auto">
          <a:xfrm>
            <a:off x="5028555" y="2912373"/>
            <a:ext cx="90782" cy="242085"/>
          </a:xfrm>
          <a:custGeom>
            <a:avLst/>
            <a:gdLst>
              <a:gd name="T0" fmla="*/ 40 w 89"/>
              <a:gd name="T1" fmla="*/ 0 h 240"/>
              <a:gd name="T2" fmla="*/ 0 w 89"/>
              <a:gd name="T3" fmla="*/ 90 h 240"/>
              <a:gd name="T4" fmla="*/ 7 w 89"/>
              <a:gd name="T5" fmla="*/ 188 h 240"/>
              <a:gd name="T6" fmla="*/ 69 w 89"/>
              <a:gd name="T7" fmla="*/ 240 h 240"/>
              <a:gd name="T8" fmla="*/ 89 w 89"/>
              <a:gd name="T9" fmla="*/ 225 h 240"/>
              <a:gd name="T10" fmla="*/ 54 w 89"/>
              <a:gd name="T11" fmla="*/ 168 h 240"/>
              <a:gd name="T12" fmla="*/ 40 w 89"/>
              <a:gd name="T13" fmla="*/ 108 h 240"/>
              <a:gd name="T14" fmla="*/ 54 w 89"/>
              <a:gd name="T15" fmla="*/ 30 h 240"/>
              <a:gd name="T16" fmla="*/ 40 w 89"/>
              <a:gd name="T17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9" h="240">
                <a:moveTo>
                  <a:pt x="40" y="0"/>
                </a:moveTo>
                <a:lnTo>
                  <a:pt x="0" y="90"/>
                </a:lnTo>
                <a:lnTo>
                  <a:pt x="7" y="188"/>
                </a:lnTo>
                <a:lnTo>
                  <a:pt x="69" y="240"/>
                </a:lnTo>
                <a:lnTo>
                  <a:pt x="89" y="225"/>
                </a:lnTo>
                <a:lnTo>
                  <a:pt x="54" y="168"/>
                </a:lnTo>
                <a:lnTo>
                  <a:pt x="40" y="108"/>
                </a:lnTo>
                <a:lnTo>
                  <a:pt x="54" y="30"/>
                </a:lnTo>
                <a:lnTo>
                  <a:pt x="4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0" name="Freeform 1723"/>
          <p:cNvSpPr>
            <a:spLocks/>
          </p:cNvSpPr>
          <p:nvPr/>
        </p:nvSpPr>
        <p:spPr bwMode="auto">
          <a:xfrm>
            <a:off x="4279606" y="3600803"/>
            <a:ext cx="161390" cy="284953"/>
          </a:xfrm>
          <a:custGeom>
            <a:avLst/>
            <a:gdLst>
              <a:gd name="T0" fmla="*/ 90 w 160"/>
              <a:gd name="T1" fmla="*/ 10 h 282"/>
              <a:gd name="T2" fmla="*/ 144 w 160"/>
              <a:gd name="T3" fmla="*/ 0 h 282"/>
              <a:gd name="T4" fmla="*/ 122 w 160"/>
              <a:gd name="T5" fmla="*/ 67 h 282"/>
              <a:gd name="T6" fmla="*/ 132 w 160"/>
              <a:gd name="T7" fmla="*/ 115 h 282"/>
              <a:gd name="T8" fmla="*/ 144 w 160"/>
              <a:gd name="T9" fmla="*/ 166 h 282"/>
              <a:gd name="T10" fmla="*/ 125 w 160"/>
              <a:gd name="T11" fmla="*/ 189 h 282"/>
              <a:gd name="T12" fmla="*/ 160 w 160"/>
              <a:gd name="T13" fmla="*/ 195 h 282"/>
              <a:gd name="T14" fmla="*/ 160 w 160"/>
              <a:gd name="T15" fmla="*/ 243 h 282"/>
              <a:gd name="T16" fmla="*/ 87 w 160"/>
              <a:gd name="T17" fmla="*/ 266 h 282"/>
              <a:gd name="T18" fmla="*/ 39 w 160"/>
              <a:gd name="T19" fmla="*/ 275 h 282"/>
              <a:gd name="T20" fmla="*/ 4 w 160"/>
              <a:gd name="T21" fmla="*/ 282 h 282"/>
              <a:gd name="T22" fmla="*/ 0 w 160"/>
              <a:gd name="T23" fmla="*/ 256 h 282"/>
              <a:gd name="T24" fmla="*/ 39 w 160"/>
              <a:gd name="T25" fmla="*/ 234 h 282"/>
              <a:gd name="T26" fmla="*/ 20 w 160"/>
              <a:gd name="T27" fmla="*/ 214 h 282"/>
              <a:gd name="T28" fmla="*/ 23 w 160"/>
              <a:gd name="T29" fmla="*/ 186 h 282"/>
              <a:gd name="T30" fmla="*/ 55 w 160"/>
              <a:gd name="T31" fmla="*/ 170 h 282"/>
              <a:gd name="T32" fmla="*/ 61 w 160"/>
              <a:gd name="T33" fmla="*/ 74 h 282"/>
              <a:gd name="T34" fmla="*/ 90 w 160"/>
              <a:gd name="T35" fmla="*/ 1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0" h="282">
                <a:moveTo>
                  <a:pt x="90" y="10"/>
                </a:moveTo>
                <a:lnTo>
                  <a:pt x="144" y="0"/>
                </a:lnTo>
                <a:lnTo>
                  <a:pt x="122" y="67"/>
                </a:lnTo>
                <a:lnTo>
                  <a:pt x="132" y="115"/>
                </a:lnTo>
                <a:lnTo>
                  <a:pt x="144" y="166"/>
                </a:lnTo>
                <a:lnTo>
                  <a:pt x="125" y="189"/>
                </a:lnTo>
                <a:lnTo>
                  <a:pt x="160" y="195"/>
                </a:lnTo>
                <a:lnTo>
                  <a:pt x="160" y="243"/>
                </a:lnTo>
                <a:lnTo>
                  <a:pt x="87" y="266"/>
                </a:lnTo>
                <a:lnTo>
                  <a:pt x="39" y="275"/>
                </a:lnTo>
                <a:lnTo>
                  <a:pt x="4" y="282"/>
                </a:lnTo>
                <a:lnTo>
                  <a:pt x="0" y="256"/>
                </a:lnTo>
                <a:lnTo>
                  <a:pt x="39" y="234"/>
                </a:lnTo>
                <a:lnTo>
                  <a:pt x="20" y="214"/>
                </a:lnTo>
                <a:lnTo>
                  <a:pt x="23" y="186"/>
                </a:lnTo>
                <a:lnTo>
                  <a:pt x="55" y="170"/>
                </a:lnTo>
                <a:lnTo>
                  <a:pt x="61" y="74"/>
                </a:lnTo>
                <a:lnTo>
                  <a:pt x="90" y="1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1" name="Freeform 1722"/>
          <p:cNvSpPr>
            <a:spLocks/>
          </p:cNvSpPr>
          <p:nvPr/>
        </p:nvSpPr>
        <p:spPr bwMode="auto">
          <a:xfrm>
            <a:off x="4279606" y="3600803"/>
            <a:ext cx="161390" cy="284953"/>
          </a:xfrm>
          <a:custGeom>
            <a:avLst/>
            <a:gdLst>
              <a:gd name="T0" fmla="*/ 90 w 160"/>
              <a:gd name="T1" fmla="*/ 10 h 282"/>
              <a:gd name="T2" fmla="*/ 145 w 160"/>
              <a:gd name="T3" fmla="*/ 0 h 282"/>
              <a:gd name="T4" fmla="*/ 123 w 160"/>
              <a:gd name="T5" fmla="*/ 67 h 282"/>
              <a:gd name="T6" fmla="*/ 133 w 160"/>
              <a:gd name="T7" fmla="*/ 115 h 282"/>
              <a:gd name="T8" fmla="*/ 145 w 160"/>
              <a:gd name="T9" fmla="*/ 167 h 282"/>
              <a:gd name="T10" fmla="*/ 125 w 160"/>
              <a:gd name="T11" fmla="*/ 190 h 282"/>
              <a:gd name="T12" fmla="*/ 160 w 160"/>
              <a:gd name="T13" fmla="*/ 195 h 282"/>
              <a:gd name="T14" fmla="*/ 160 w 160"/>
              <a:gd name="T15" fmla="*/ 242 h 282"/>
              <a:gd name="T16" fmla="*/ 88 w 160"/>
              <a:gd name="T17" fmla="*/ 267 h 282"/>
              <a:gd name="T18" fmla="*/ 40 w 160"/>
              <a:gd name="T19" fmla="*/ 275 h 282"/>
              <a:gd name="T20" fmla="*/ 5 w 160"/>
              <a:gd name="T21" fmla="*/ 282 h 282"/>
              <a:gd name="T22" fmla="*/ 0 w 160"/>
              <a:gd name="T23" fmla="*/ 257 h 282"/>
              <a:gd name="T24" fmla="*/ 40 w 160"/>
              <a:gd name="T25" fmla="*/ 235 h 282"/>
              <a:gd name="T26" fmla="*/ 20 w 160"/>
              <a:gd name="T27" fmla="*/ 215 h 282"/>
              <a:gd name="T28" fmla="*/ 23 w 160"/>
              <a:gd name="T29" fmla="*/ 187 h 282"/>
              <a:gd name="T30" fmla="*/ 55 w 160"/>
              <a:gd name="T31" fmla="*/ 170 h 282"/>
              <a:gd name="T32" fmla="*/ 63 w 160"/>
              <a:gd name="T33" fmla="*/ 75 h 282"/>
              <a:gd name="T34" fmla="*/ 90 w 160"/>
              <a:gd name="T35" fmla="*/ 1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0" h="282">
                <a:moveTo>
                  <a:pt x="90" y="10"/>
                </a:moveTo>
                <a:lnTo>
                  <a:pt x="145" y="0"/>
                </a:lnTo>
                <a:lnTo>
                  <a:pt x="123" y="67"/>
                </a:lnTo>
                <a:lnTo>
                  <a:pt x="133" y="115"/>
                </a:lnTo>
                <a:lnTo>
                  <a:pt x="145" y="167"/>
                </a:lnTo>
                <a:lnTo>
                  <a:pt x="125" y="190"/>
                </a:lnTo>
                <a:lnTo>
                  <a:pt x="160" y="195"/>
                </a:lnTo>
                <a:lnTo>
                  <a:pt x="160" y="242"/>
                </a:lnTo>
                <a:lnTo>
                  <a:pt x="88" y="267"/>
                </a:lnTo>
                <a:lnTo>
                  <a:pt x="40" y="275"/>
                </a:lnTo>
                <a:lnTo>
                  <a:pt x="5" y="282"/>
                </a:lnTo>
                <a:lnTo>
                  <a:pt x="0" y="257"/>
                </a:lnTo>
                <a:lnTo>
                  <a:pt x="40" y="235"/>
                </a:lnTo>
                <a:lnTo>
                  <a:pt x="20" y="215"/>
                </a:lnTo>
                <a:lnTo>
                  <a:pt x="23" y="187"/>
                </a:lnTo>
                <a:lnTo>
                  <a:pt x="55" y="170"/>
                </a:lnTo>
                <a:lnTo>
                  <a:pt x="63" y="75"/>
                </a:lnTo>
                <a:lnTo>
                  <a:pt x="90" y="1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2" name="Freeform 1721"/>
          <p:cNvSpPr>
            <a:spLocks/>
          </p:cNvSpPr>
          <p:nvPr/>
        </p:nvSpPr>
        <p:spPr bwMode="auto">
          <a:xfrm>
            <a:off x="4211519" y="3701672"/>
            <a:ext cx="90782" cy="103390"/>
          </a:xfrm>
          <a:custGeom>
            <a:avLst/>
            <a:gdLst>
              <a:gd name="T0" fmla="*/ 77 w 90"/>
              <a:gd name="T1" fmla="*/ 0 h 103"/>
              <a:gd name="T2" fmla="*/ 90 w 90"/>
              <a:gd name="T3" fmla="*/ 45 h 103"/>
              <a:gd name="T4" fmla="*/ 77 w 90"/>
              <a:gd name="T5" fmla="*/ 71 h 103"/>
              <a:gd name="T6" fmla="*/ 55 w 90"/>
              <a:gd name="T7" fmla="*/ 103 h 103"/>
              <a:gd name="T8" fmla="*/ 3 w 90"/>
              <a:gd name="T9" fmla="*/ 103 h 103"/>
              <a:gd name="T10" fmla="*/ 0 w 90"/>
              <a:gd name="T11" fmla="*/ 48 h 103"/>
              <a:gd name="T12" fmla="*/ 26 w 90"/>
              <a:gd name="T13" fmla="*/ 13 h 103"/>
              <a:gd name="T14" fmla="*/ 77 w 90"/>
              <a:gd name="T15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" h="103">
                <a:moveTo>
                  <a:pt x="77" y="0"/>
                </a:moveTo>
                <a:lnTo>
                  <a:pt x="90" y="45"/>
                </a:lnTo>
                <a:lnTo>
                  <a:pt x="77" y="71"/>
                </a:lnTo>
                <a:lnTo>
                  <a:pt x="55" y="103"/>
                </a:lnTo>
                <a:lnTo>
                  <a:pt x="3" y="103"/>
                </a:lnTo>
                <a:lnTo>
                  <a:pt x="0" y="48"/>
                </a:lnTo>
                <a:lnTo>
                  <a:pt x="26" y="13"/>
                </a:lnTo>
                <a:lnTo>
                  <a:pt x="7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3" name="Freeform 1720"/>
          <p:cNvSpPr>
            <a:spLocks/>
          </p:cNvSpPr>
          <p:nvPr/>
        </p:nvSpPr>
        <p:spPr bwMode="auto">
          <a:xfrm>
            <a:off x="4211519" y="3701672"/>
            <a:ext cx="90782" cy="103390"/>
          </a:xfrm>
          <a:custGeom>
            <a:avLst/>
            <a:gdLst>
              <a:gd name="T0" fmla="*/ 78 w 90"/>
              <a:gd name="T1" fmla="*/ 0 h 103"/>
              <a:gd name="T2" fmla="*/ 90 w 90"/>
              <a:gd name="T3" fmla="*/ 45 h 103"/>
              <a:gd name="T4" fmla="*/ 78 w 90"/>
              <a:gd name="T5" fmla="*/ 70 h 103"/>
              <a:gd name="T6" fmla="*/ 55 w 90"/>
              <a:gd name="T7" fmla="*/ 103 h 103"/>
              <a:gd name="T8" fmla="*/ 5 w 90"/>
              <a:gd name="T9" fmla="*/ 103 h 103"/>
              <a:gd name="T10" fmla="*/ 0 w 90"/>
              <a:gd name="T11" fmla="*/ 48 h 103"/>
              <a:gd name="T12" fmla="*/ 28 w 90"/>
              <a:gd name="T13" fmla="*/ 13 h 103"/>
              <a:gd name="T14" fmla="*/ 78 w 90"/>
              <a:gd name="T15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" h="103">
                <a:moveTo>
                  <a:pt x="78" y="0"/>
                </a:moveTo>
                <a:lnTo>
                  <a:pt x="90" y="45"/>
                </a:lnTo>
                <a:lnTo>
                  <a:pt x="78" y="70"/>
                </a:lnTo>
                <a:lnTo>
                  <a:pt x="55" y="103"/>
                </a:lnTo>
                <a:lnTo>
                  <a:pt x="5" y="103"/>
                </a:lnTo>
                <a:lnTo>
                  <a:pt x="0" y="48"/>
                </a:lnTo>
                <a:lnTo>
                  <a:pt x="28" y="13"/>
                </a:lnTo>
                <a:lnTo>
                  <a:pt x="7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4" name="Freeform 1719"/>
          <p:cNvSpPr>
            <a:spLocks/>
          </p:cNvSpPr>
          <p:nvPr/>
        </p:nvSpPr>
        <p:spPr bwMode="auto">
          <a:xfrm>
            <a:off x="5651421" y="5782089"/>
            <a:ext cx="199215" cy="516953"/>
          </a:xfrm>
          <a:custGeom>
            <a:avLst/>
            <a:gdLst>
              <a:gd name="T0" fmla="*/ 115 w 198"/>
              <a:gd name="T1" fmla="*/ 0 h 512"/>
              <a:gd name="T2" fmla="*/ 93 w 198"/>
              <a:gd name="T3" fmla="*/ 131 h 512"/>
              <a:gd name="T4" fmla="*/ 6 w 198"/>
              <a:gd name="T5" fmla="*/ 182 h 512"/>
              <a:gd name="T6" fmla="*/ 9 w 198"/>
              <a:gd name="T7" fmla="*/ 269 h 512"/>
              <a:gd name="T8" fmla="*/ 0 w 198"/>
              <a:gd name="T9" fmla="*/ 416 h 512"/>
              <a:gd name="T10" fmla="*/ 41 w 198"/>
              <a:gd name="T11" fmla="*/ 467 h 512"/>
              <a:gd name="T12" fmla="*/ 57 w 198"/>
              <a:gd name="T13" fmla="*/ 506 h 512"/>
              <a:gd name="T14" fmla="*/ 96 w 198"/>
              <a:gd name="T15" fmla="*/ 512 h 512"/>
              <a:gd name="T16" fmla="*/ 137 w 198"/>
              <a:gd name="T17" fmla="*/ 374 h 512"/>
              <a:gd name="T18" fmla="*/ 153 w 198"/>
              <a:gd name="T19" fmla="*/ 122 h 512"/>
              <a:gd name="T20" fmla="*/ 198 w 198"/>
              <a:gd name="T21" fmla="*/ 106 h 512"/>
              <a:gd name="T22" fmla="*/ 131 w 198"/>
              <a:gd name="T23" fmla="*/ 3 h 512"/>
              <a:gd name="T24" fmla="*/ 115 w 198"/>
              <a:gd name="T2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8" h="512">
                <a:moveTo>
                  <a:pt x="115" y="0"/>
                </a:moveTo>
                <a:lnTo>
                  <a:pt x="93" y="131"/>
                </a:lnTo>
                <a:lnTo>
                  <a:pt x="6" y="182"/>
                </a:lnTo>
                <a:lnTo>
                  <a:pt x="9" y="269"/>
                </a:lnTo>
                <a:lnTo>
                  <a:pt x="0" y="416"/>
                </a:lnTo>
                <a:lnTo>
                  <a:pt x="41" y="467"/>
                </a:lnTo>
                <a:lnTo>
                  <a:pt x="57" y="506"/>
                </a:lnTo>
                <a:lnTo>
                  <a:pt x="96" y="512"/>
                </a:lnTo>
                <a:lnTo>
                  <a:pt x="137" y="374"/>
                </a:lnTo>
                <a:lnTo>
                  <a:pt x="153" y="122"/>
                </a:lnTo>
                <a:lnTo>
                  <a:pt x="198" y="106"/>
                </a:lnTo>
                <a:lnTo>
                  <a:pt x="131" y="3"/>
                </a:lnTo>
                <a:lnTo>
                  <a:pt x="1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5" name="Freeform 1718"/>
          <p:cNvSpPr>
            <a:spLocks/>
          </p:cNvSpPr>
          <p:nvPr/>
        </p:nvSpPr>
        <p:spPr bwMode="auto">
          <a:xfrm>
            <a:off x="5651421" y="5782089"/>
            <a:ext cx="199215" cy="516953"/>
          </a:xfrm>
          <a:custGeom>
            <a:avLst/>
            <a:gdLst>
              <a:gd name="T0" fmla="*/ 115 w 198"/>
              <a:gd name="T1" fmla="*/ 0 h 512"/>
              <a:gd name="T2" fmla="*/ 93 w 198"/>
              <a:gd name="T3" fmla="*/ 132 h 512"/>
              <a:gd name="T4" fmla="*/ 8 w 198"/>
              <a:gd name="T5" fmla="*/ 182 h 512"/>
              <a:gd name="T6" fmla="*/ 10 w 198"/>
              <a:gd name="T7" fmla="*/ 270 h 512"/>
              <a:gd name="T8" fmla="*/ 0 w 198"/>
              <a:gd name="T9" fmla="*/ 417 h 512"/>
              <a:gd name="T10" fmla="*/ 43 w 198"/>
              <a:gd name="T11" fmla="*/ 467 h 512"/>
              <a:gd name="T12" fmla="*/ 58 w 198"/>
              <a:gd name="T13" fmla="*/ 507 h 512"/>
              <a:gd name="T14" fmla="*/ 98 w 198"/>
              <a:gd name="T15" fmla="*/ 512 h 512"/>
              <a:gd name="T16" fmla="*/ 138 w 198"/>
              <a:gd name="T17" fmla="*/ 375 h 512"/>
              <a:gd name="T18" fmla="*/ 153 w 198"/>
              <a:gd name="T19" fmla="*/ 122 h 512"/>
              <a:gd name="T20" fmla="*/ 198 w 198"/>
              <a:gd name="T21" fmla="*/ 107 h 512"/>
              <a:gd name="T22" fmla="*/ 133 w 198"/>
              <a:gd name="T23" fmla="*/ 5 h 512"/>
              <a:gd name="T24" fmla="*/ 115 w 198"/>
              <a:gd name="T2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8" h="512">
                <a:moveTo>
                  <a:pt x="115" y="0"/>
                </a:moveTo>
                <a:lnTo>
                  <a:pt x="93" y="132"/>
                </a:lnTo>
                <a:lnTo>
                  <a:pt x="8" y="182"/>
                </a:lnTo>
                <a:lnTo>
                  <a:pt x="10" y="270"/>
                </a:lnTo>
                <a:lnTo>
                  <a:pt x="0" y="417"/>
                </a:lnTo>
                <a:lnTo>
                  <a:pt x="43" y="467"/>
                </a:lnTo>
                <a:lnTo>
                  <a:pt x="58" y="507"/>
                </a:lnTo>
                <a:lnTo>
                  <a:pt x="98" y="512"/>
                </a:lnTo>
                <a:lnTo>
                  <a:pt x="138" y="375"/>
                </a:lnTo>
                <a:lnTo>
                  <a:pt x="153" y="122"/>
                </a:lnTo>
                <a:lnTo>
                  <a:pt x="198" y="107"/>
                </a:lnTo>
                <a:lnTo>
                  <a:pt x="133" y="5"/>
                </a:lnTo>
                <a:lnTo>
                  <a:pt x="115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" name="Freeform 1717"/>
          <p:cNvSpPr>
            <a:spLocks/>
          </p:cNvSpPr>
          <p:nvPr/>
        </p:nvSpPr>
        <p:spPr bwMode="auto">
          <a:xfrm>
            <a:off x="6897150" y="4195929"/>
            <a:ext cx="113477" cy="80695"/>
          </a:xfrm>
          <a:custGeom>
            <a:avLst/>
            <a:gdLst>
              <a:gd name="T0" fmla="*/ 6 w 112"/>
              <a:gd name="T1" fmla="*/ 0 h 80"/>
              <a:gd name="T2" fmla="*/ 80 w 112"/>
              <a:gd name="T3" fmla="*/ 0 h 80"/>
              <a:gd name="T4" fmla="*/ 112 w 112"/>
              <a:gd name="T5" fmla="*/ 32 h 80"/>
              <a:gd name="T6" fmla="*/ 96 w 112"/>
              <a:gd name="T7" fmla="*/ 80 h 80"/>
              <a:gd name="T8" fmla="*/ 51 w 112"/>
              <a:gd name="T9" fmla="*/ 67 h 80"/>
              <a:gd name="T10" fmla="*/ 0 w 112"/>
              <a:gd name="T11" fmla="*/ 25 h 80"/>
              <a:gd name="T12" fmla="*/ 6 w 112"/>
              <a:gd name="T13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80">
                <a:moveTo>
                  <a:pt x="6" y="0"/>
                </a:moveTo>
                <a:lnTo>
                  <a:pt x="80" y="0"/>
                </a:lnTo>
                <a:lnTo>
                  <a:pt x="112" y="32"/>
                </a:lnTo>
                <a:lnTo>
                  <a:pt x="96" y="80"/>
                </a:lnTo>
                <a:lnTo>
                  <a:pt x="51" y="67"/>
                </a:lnTo>
                <a:lnTo>
                  <a:pt x="0" y="25"/>
                </a:lnTo>
                <a:lnTo>
                  <a:pt x="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Freeform 1716"/>
          <p:cNvSpPr>
            <a:spLocks/>
          </p:cNvSpPr>
          <p:nvPr/>
        </p:nvSpPr>
        <p:spPr bwMode="auto">
          <a:xfrm>
            <a:off x="6897150" y="4195929"/>
            <a:ext cx="113477" cy="80695"/>
          </a:xfrm>
          <a:custGeom>
            <a:avLst/>
            <a:gdLst>
              <a:gd name="T0" fmla="*/ 7 w 112"/>
              <a:gd name="T1" fmla="*/ 0 h 80"/>
              <a:gd name="T2" fmla="*/ 80 w 112"/>
              <a:gd name="T3" fmla="*/ 0 h 80"/>
              <a:gd name="T4" fmla="*/ 112 w 112"/>
              <a:gd name="T5" fmla="*/ 33 h 80"/>
              <a:gd name="T6" fmla="*/ 97 w 112"/>
              <a:gd name="T7" fmla="*/ 80 h 80"/>
              <a:gd name="T8" fmla="*/ 52 w 112"/>
              <a:gd name="T9" fmla="*/ 68 h 80"/>
              <a:gd name="T10" fmla="*/ 0 w 112"/>
              <a:gd name="T11" fmla="*/ 25 h 80"/>
              <a:gd name="T12" fmla="*/ 7 w 112"/>
              <a:gd name="T13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80">
                <a:moveTo>
                  <a:pt x="7" y="0"/>
                </a:moveTo>
                <a:lnTo>
                  <a:pt x="80" y="0"/>
                </a:lnTo>
                <a:lnTo>
                  <a:pt x="112" y="33"/>
                </a:lnTo>
                <a:lnTo>
                  <a:pt x="97" y="80"/>
                </a:lnTo>
                <a:lnTo>
                  <a:pt x="52" y="68"/>
                </a:lnTo>
                <a:lnTo>
                  <a:pt x="0" y="25"/>
                </a:lnTo>
                <a:lnTo>
                  <a:pt x="7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8" name="Freeform 1715"/>
          <p:cNvSpPr>
            <a:spLocks/>
          </p:cNvSpPr>
          <p:nvPr/>
        </p:nvSpPr>
        <p:spPr bwMode="auto">
          <a:xfrm>
            <a:off x="5749767" y="1949077"/>
            <a:ext cx="247128" cy="121042"/>
          </a:xfrm>
          <a:custGeom>
            <a:avLst/>
            <a:gdLst>
              <a:gd name="T0" fmla="*/ 0 w 246"/>
              <a:gd name="T1" fmla="*/ 108 h 121"/>
              <a:gd name="T2" fmla="*/ 112 w 246"/>
              <a:gd name="T3" fmla="*/ 16 h 121"/>
              <a:gd name="T4" fmla="*/ 147 w 246"/>
              <a:gd name="T5" fmla="*/ 25 h 121"/>
              <a:gd name="T6" fmla="*/ 221 w 246"/>
              <a:gd name="T7" fmla="*/ 0 h 121"/>
              <a:gd name="T8" fmla="*/ 246 w 246"/>
              <a:gd name="T9" fmla="*/ 35 h 121"/>
              <a:gd name="T10" fmla="*/ 147 w 246"/>
              <a:gd name="T11" fmla="*/ 57 h 121"/>
              <a:gd name="T12" fmla="*/ 22 w 246"/>
              <a:gd name="T13" fmla="*/ 121 h 121"/>
              <a:gd name="T14" fmla="*/ 0 w 246"/>
              <a:gd name="T15" fmla="*/ 10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121">
                <a:moveTo>
                  <a:pt x="0" y="108"/>
                </a:moveTo>
                <a:lnTo>
                  <a:pt x="112" y="16"/>
                </a:lnTo>
                <a:lnTo>
                  <a:pt x="147" y="25"/>
                </a:lnTo>
                <a:lnTo>
                  <a:pt x="221" y="0"/>
                </a:lnTo>
                <a:lnTo>
                  <a:pt x="246" y="35"/>
                </a:lnTo>
                <a:lnTo>
                  <a:pt x="147" y="57"/>
                </a:lnTo>
                <a:lnTo>
                  <a:pt x="22" y="121"/>
                </a:lnTo>
                <a:lnTo>
                  <a:pt x="0" y="1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9" name="Freeform 1714"/>
          <p:cNvSpPr>
            <a:spLocks/>
          </p:cNvSpPr>
          <p:nvPr/>
        </p:nvSpPr>
        <p:spPr bwMode="auto">
          <a:xfrm>
            <a:off x="5749767" y="1949077"/>
            <a:ext cx="247128" cy="121042"/>
          </a:xfrm>
          <a:custGeom>
            <a:avLst/>
            <a:gdLst>
              <a:gd name="T0" fmla="*/ 0 w 246"/>
              <a:gd name="T1" fmla="*/ 108 h 121"/>
              <a:gd name="T2" fmla="*/ 110 w 246"/>
              <a:gd name="T3" fmla="*/ 15 h 121"/>
              <a:gd name="T4" fmla="*/ 146 w 246"/>
              <a:gd name="T5" fmla="*/ 25 h 121"/>
              <a:gd name="T6" fmla="*/ 221 w 246"/>
              <a:gd name="T7" fmla="*/ 0 h 121"/>
              <a:gd name="T8" fmla="*/ 246 w 246"/>
              <a:gd name="T9" fmla="*/ 35 h 121"/>
              <a:gd name="T10" fmla="*/ 146 w 246"/>
              <a:gd name="T11" fmla="*/ 58 h 121"/>
              <a:gd name="T12" fmla="*/ 20 w 246"/>
              <a:gd name="T13" fmla="*/ 121 h 121"/>
              <a:gd name="T14" fmla="*/ 0 w 246"/>
              <a:gd name="T15" fmla="*/ 10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121">
                <a:moveTo>
                  <a:pt x="0" y="108"/>
                </a:moveTo>
                <a:lnTo>
                  <a:pt x="110" y="15"/>
                </a:lnTo>
                <a:lnTo>
                  <a:pt x="146" y="25"/>
                </a:lnTo>
                <a:lnTo>
                  <a:pt x="221" y="0"/>
                </a:lnTo>
                <a:lnTo>
                  <a:pt x="246" y="35"/>
                </a:lnTo>
                <a:lnTo>
                  <a:pt x="146" y="58"/>
                </a:lnTo>
                <a:lnTo>
                  <a:pt x="20" y="121"/>
                </a:lnTo>
                <a:lnTo>
                  <a:pt x="0" y="10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" name="Freeform 1713"/>
          <p:cNvSpPr>
            <a:spLocks/>
          </p:cNvSpPr>
          <p:nvPr/>
        </p:nvSpPr>
        <p:spPr bwMode="auto">
          <a:xfrm>
            <a:off x="6017069" y="1878469"/>
            <a:ext cx="128608" cy="90782"/>
          </a:xfrm>
          <a:custGeom>
            <a:avLst/>
            <a:gdLst>
              <a:gd name="T0" fmla="*/ 68 w 128"/>
              <a:gd name="T1" fmla="*/ 19 h 90"/>
              <a:gd name="T2" fmla="*/ 71 w 128"/>
              <a:gd name="T3" fmla="*/ 58 h 90"/>
              <a:gd name="T4" fmla="*/ 128 w 128"/>
              <a:gd name="T5" fmla="*/ 74 h 90"/>
              <a:gd name="T6" fmla="*/ 55 w 128"/>
              <a:gd name="T7" fmla="*/ 90 h 90"/>
              <a:gd name="T8" fmla="*/ 26 w 128"/>
              <a:gd name="T9" fmla="*/ 67 h 90"/>
              <a:gd name="T10" fmla="*/ 0 w 128"/>
              <a:gd name="T11" fmla="*/ 74 h 90"/>
              <a:gd name="T12" fmla="*/ 10 w 128"/>
              <a:gd name="T13" fmla="*/ 42 h 90"/>
              <a:gd name="T14" fmla="*/ 10 w 128"/>
              <a:gd name="T15" fmla="*/ 0 h 90"/>
              <a:gd name="T16" fmla="*/ 68 w 128"/>
              <a:gd name="T17" fmla="*/ 1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90">
                <a:moveTo>
                  <a:pt x="68" y="19"/>
                </a:moveTo>
                <a:lnTo>
                  <a:pt x="71" y="58"/>
                </a:lnTo>
                <a:lnTo>
                  <a:pt x="128" y="74"/>
                </a:lnTo>
                <a:lnTo>
                  <a:pt x="55" y="90"/>
                </a:lnTo>
                <a:lnTo>
                  <a:pt x="26" y="67"/>
                </a:lnTo>
                <a:lnTo>
                  <a:pt x="0" y="74"/>
                </a:lnTo>
                <a:lnTo>
                  <a:pt x="10" y="42"/>
                </a:lnTo>
                <a:lnTo>
                  <a:pt x="10" y="0"/>
                </a:lnTo>
                <a:lnTo>
                  <a:pt x="68" y="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" name="Freeform 1712"/>
          <p:cNvSpPr>
            <a:spLocks/>
          </p:cNvSpPr>
          <p:nvPr/>
        </p:nvSpPr>
        <p:spPr bwMode="auto">
          <a:xfrm>
            <a:off x="6017069" y="1878469"/>
            <a:ext cx="128608" cy="90782"/>
          </a:xfrm>
          <a:custGeom>
            <a:avLst/>
            <a:gdLst>
              <a:gd name="T0" fmla="*/ 68 w 128"/>
              <a:gd name="T1" fmla="*/ 18 h 90"/>
              <a:gd name="T2" fmla="*/ 70 w 128"/>
              <a:gd name="T3" fmla="*/ 58 h 90"/>
              <a:gd name="T4" fmla="*/ 128 w 128"/>
              <a:gd name="T5" fmla="*/ 73 h 90"/>
              <a:gd name="T6" fmla="*/ 55 w 128"/>
              <a:gd name="T7" fmla="*/ 90 h 90"/>
              <a:gd name="T8" fmla="*/ 25 w 128"/>
              <a:gd name="T9" fmla="*/ 65 h 90"/>
              <a:gd name="T10" fmla="*/ 0 w 128"/>
              <a:gd name="T11" fmla="*/ 73 h 90"/>
              <a:gd name="T12" fmla="*/ 10 w 128"/>
              <a:gd name="T13" fmla="*/ 40 h 90"/>
              <a:gd name="T14" fmla="*/ 10 w 128"/>
              <a:gd name="T15" fmla="*/ 0 h 90"/>
              <a:gd name="T16" fmla="*/ 68 w 128"/>
              <a:gd name="T17" fmla="*/ 1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90">
                <a:moveTo>
                  <a:pt x="68" y="18"/>
                </a:moveTo>
                <a:lnTo>
                  <a:pt x="70" y="58"/>
                </a:lnTo>
                <a:lnTo>
                  <a:pt x="128" y="73"/>
                </a:lnTo>
                <a:lnTo>
                  <a:pt x="55" y="90"/>
                </a:lnTo>
                <a:lnTo>
                  <a:pt x="25" y="65"/>
                </a:lnTo>
                <a:lnTo>
                  <a:pt x="0" y="73"/>
                </a:lnTo>
                <a:lnTo>
                  <a:pt x="10" y="40"/>
                </a:lnTo>
                <a:lnTo>
                  <a:pt x="10" y="0"/>
                </a:lnTo>
                <a:lnTo>
                  <a:pt x="68" y="1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2" name="Freeform 1711"/>
          <p:cNvSpPr>
            <a:spLocks/>
          </p:cNvSpPr>
          <p:nvPr/>
        </p:nvSpPr>
        <p:spPr bwMode="auto">
          <a:xfrm>
            <a:off x="6145677" y="1848208"/>
            <a:ext cx="310171" cy="262259"/>
          </a:xfrm>
          <a:custGeom>
            <a:avLst/>
            <a:gdLst>
              <a:gd name="T0" fmla="*/ 0 w 307"/>
              <a:gd name="T1" fmla="*/ 52 h 260"/>
              <a:gd name="T2" fmla="*/ 74 w 307"/>
              <a:gd name="T3" fmla="*/ 16 h 260"/>
              <a:gd name="T4" fmla="*/ 115 w 307"/>
              <a:gd name="T5" fmla="*/ 32 h 260"/>
              <a:gd name="T6" fmla="*/ 173 w 307"/>
              <a:gd name="T7" fmla="*/ 0 h 260"/>
              <a:gd name="T8" fmla="*/ 221 w 307"/>
              <a:gd name="T9" fmla="*/ 23 h 260"/>
              <a:gd name="T10" fmla="*/ 218 w 307"/>
              <a:gd name="T11" fmla="*/ 52 h 260"/>
              <a:gd name="T12" fmla="*/ 269 w 307"/>
              <a:gd name="T13" fmla="*/ 96 h 260"/>
              <a:gd name="T14" fmla="*/ 298 w 307"/>
              <a:gd name="T15" fmla="*/ 125 h 260"/>
              <a:gd name="T16" fmla="*/ 263 w 307"/>
              <a:gd name="T17" fmla="*/ 151 h 260"/>
              <a:gd name="T18" fmla="*/ 269 w 307"/>
              <a:gd name="T19" fmla="*/ 196 h 260"/>
              <a:gd name="T20" fmla="*/ 307 w 307"/>
              <a:gd name="T21" fmla="*/ 231 h 260"/>
              <a:gd name="T22" fmla="*/ 298 w 307"/>
              <a:gd name="T23" fmla="*/ 260 h 260"/>
              <a:gd name="T24" fmla="*/ 234 w 307"/>
              <a:gd name="T25" fmla="*/ 224 h 260"/>
              <a:gd name="T26" fmla="*/ 221 w 307"/>
              <a:gd name="T27" fmla="*/ 160 h 260"/>
              <a:gd name="T28" fmla="*/ 167 w 307"/>
              <a:gd name="T29" fmla="*/ 132 h 260"/>
              <a:gd name="T30" fmla="*/ 131 w 307"/>
              <a:gd name="T31" fmla="*/ 125 h 260"/>
              <a:gd name="T32" fmla="*/ 112 w 307"/>
              <a:gd name="T33" fmla="*/ 87 h 260"/>
              <a:gd name="T34" fmla="*/ 26 w 307"/>
              <a:gd name="T35" fmla="*/ 87 h 260"/>
              <a:gd name="T36" fmla="*/ 0 w 307"/>
              <a:gd name="T37" fmla="*/ 52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07" h="260">
                <a:moveTo>
                  <a:pt x="0" y="52"/>
                </a:moveTo>
                <a:lnTo>
                  <a:pt x="74" y="16"/>
                </a:lnTo>
                <a:lnTo>
                  <a:pt x="115" y="32"/>
                </a:lnTo>
                <a:lnTo>
                  <a:pt x="173" y="0"/>
                </a:lnTo>
                <a:lnTo>
                  <a:pt x="221" y="23"/>
                </a:lnTo>
                <a:lnTo>
                  <a:pt x="218" y="52"/>
                </a:lnTo>
                <a:lnTo>
                  <a:pt x="269" y="96"/>
                </a:lnTo>
                <a:lnTo>
                  <a:pt x="298" y="125"/>
                </a:lnTo>
                <a:lnTo>
                  <a:pt x="263" y="151"/>
                </a:lnTo>
                <a:lnTo>
                  <a:pt x="269" y="196"/>
                </a:lnTo>
                <a:lnTo>
                  <a:pt x="307" y="231"/>
                </a:lnTo>
                <a:lnTo>
                  <a:pt x="298" y="260"/>
                </a:lnTo>
                <a:lnTo>
                  <a:pt x="234" y="224"/>
                </a:lnTo>
                <a:lnTo>
                  <a:pt x="221" y="160"/>
                </a:lnTo>
                <a:lnTo>
                  <a:pt x="167" y="132"/>
                </a:lnTo>
                <a:lnTo>
                  <a:pt x="131" y="125"/>
                </a:lnTo>
                <a:lnTo>
                  <a:pt x="112" y="87"/>
                </a:lnTo>
                <a:lnTo>
                  <a:pt x="26" y="87"/>
                </a:lnTo>
                <a:lnTo>
                  <a:pt x="0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3" name="Freeform 1710"/>
          <p:cNvSpPr>
            <a:spLocks/>
          </p:cNvSpPr>
          <p:nvPr/>
        </p:nvSpPr>
        <p:spPr bwMode="auto">
          <a:xfrm>
            <a:off x="6145677" y="1848208"/>
            <a:ext cx="310171" cy="262259"/>
          </a:xfrm>
          <a:custGeom>
            <a:avLst/>
            <a:gdLst>
              <a:gd name="T0" fmla="*/ 0 w 307"/>
              <a:gd name="T1" fmla="*/ 53 h 260"/>
              <a:gd name="T2" fmla="*/ 72 w 307"/>
              <a:gd name="T3" fmla="*/ 15 h 260"/>
              <a:gd name="T4" fmla="*/ 115 w 307"/>
              <a:gd name="T5" fmla="*/ 33 h 260"/>
              <a:gd name="T6" fmla="*/ 172 w 307"/>
              <a:gd name="T7" fmla="*/ 0 h 260"/>
              <a:gd name="T8" fmla="*/ 220 w 307"/>
              <a:gd name="T9" fmla="*/ 23 h 260"/>
              <a:gd name="T10" fmla="*/ 217 w 307"/>
              <a:gd name="T11" fmla="*/ 53 h 260"/>
              <a:gd name="T12" fmla="*/ 267 w 307"/>
              <a:gd name="T13" fmla="*/ 95 h 260"/>
              <a:gd name="T14" fmla="*/ 297 w 307"/>
              <a:gd name="T15" fmla="*/ 125 h 260"/>
              <a:gd name="T16" fmla="*/ 262 w 307"/>
              <a:gd name="T17" fmla="*/ 150 h 260"/>
              <a:gd name="T18" fmla="*/ 267 w 307"/>
              <a:gd name="T19" fmla="*/ 195 h 260"/>
              <a:gd name="T20" fmla="*/ 307 w 307"/>
              <a:gd name="T21" fmla="*/ 230 h 260"/>
              <a:gd name="T22" fmla="*/ 297 w 307"/>
              <a:gd name="T23" fmla="*/ 260 h 260"/>
              <a:gd name="T24" fmla="*/ 232 w 307"/>
              <a:gd name="T25" fmla="*/ 225 h 260"/>
              <a:gd name="T26" fmla="*/ 220 w 307"/>
              <a:gd name="T27" fmla="*/ 160 h 260"/>
              <a:gd name="T28" fmla="*/ 167 w 307"/>
              <a:gd name="T29" fmla="*/ 133 h 260"/>
              <a:gd name="T30" fmla="*/ 130 w 307"/>
              <a:gd name="T31" fmla="*/ 125 h 260"/>
              <a:gd name="T32" fmla="*/ 112 w 307"/>
              <a:gd name="T33" fmla="*/ 88 h 260"/>
              <a:gd name="T34" fmla="*/ 25 w 307"/>
              <a:gd name="T35" fmla="*/ 88 h 260"/>
              <a:gd name="T36" fmla="*/ 0 w 307"/>
              <a:gd name="T37" fmla="*/ 53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07" h="260">
                <a:moveTo>
                  <a:pt x="0" y="53"/>
                </a:moveTo>
                <a:lnTo>
                  <a:pt x="72" y="15"/>
                </a:lnTo>
                <a:lnTo>
                  <a:pt x="115" y="33"/>
                </a:lnTo>
                <a:lnTo>
                  <a:pt x="172" y="0"/>
                </a:lnTo>
                <a:lnTo>
                  <a:pt x="220" y="23"/>
                </a:lnTo>
                <a:lnTo>
                  <a:pt x="217" y="53"/>
                </a:lnTo>
                <a:lnTo>
                  <a:pt x="267" y="95"/>
                </a:lnTo>
                <a:lnTo>
                  <a:pt x="297" y="125"/>
                </a:lnTo>
                <a:lnTo>
                  <a:pt x="262" y="150"/>
                </a:lnTo>
                <a:lnTo>
                  <a:pt x="267" y="195"/>
                </a:lnTo>
                <a:lnTo>
                  <a:pt x="307" y="230"/>
                </a:lnTo>
                <a:lnTo>
                  <a:pt x="297" y="260"/>
                </a:lnTo>
                <a:lnTo>
                  <a:pt x="232" y="225"/>
                </a:lnTo>
                <a:lnTo>
                  <a:pt x="220" y="160"/>
                </a:lnTo>
                <a:lnTo>
                  <a:pt x="167" y="133"/>
                </a:lnTo>
                <a:lnTo>
                  <a:pt x="130" y="125"/>
                </a:lnTo>
                <a:lnTo>
                  <a:pt x="112" y="88"/>
                </a:lnTo>
                <a:lnTo>
                  <a:pt x="25" y="88"/>
                </a:lnTo>
                <a:lnTo>
                  <a:pt x="0" y="5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4" name="Freeform 1709"/>
          <p:cNvSpPr>
            <a:spLocks/>
          </p:cNvSpPr>
          <p:nvPr/>
        </p:nvSpPr>
        <p:spPr bwMode="auto">
          <a:xfrm>
            <a:off x="6448284" y="1999511"/>
            <a:ext cx="42868" cy="68087"/>
          </a:xfrm>
          <a:custGeom>
            <a:avLst/>
            <a:gdLst>
              <a:gd name="T0" fmla="*/ 29 w 42"/>
              <a:gd name="T1" fmla="*/ 0 h 67"/>
              <a:gd name="T2" fmla="*/ 42 w 42"/>
              <a:gd name="T3" fmla="*/ 54 h 67"/>
              <a:gd name="T4" fmla="*/ 19 w 42"/>
              <a:gd name="T5" fmla="*/ 67 h 67"/>
              <a:gd name="T6" fmla="*/ 0 w 42"/>
              <a:gd name="T7" fmla="*/ 19 h 67"/>
              <a:gd name="T8" fmla="*/ 29 w 42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67">
                <a:moveTo>
                  <a:pt x="29" y="0"/>
                </a:moveTo>
                <a:lnTo>
                  <a:pt x="42" y="54"/>
                </a:lnTo>
                <a:lnTo>
                  <a:pt x="19" y="67"/>
                </a:lnTo>
                <a:lnTo>
                  <a:pt x="0" y="19"/>
                </a:lnTo>
                <a:lnTo>
                  <a:pt x="2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5" name="Freeform 1708"/>
          <p:cNvSpPr>
            <a:spLocks/>
          </p:cNvSpPr>
          <p:nvPr/>
        </p:nvSpPr>
        <p:spPr bwMode="auto">
          <a:xfrm>
            <a:off x="6448284" y="1999511"/>
            <a:ext cx="42868" cy="68087"/>
          </a:xfrm>
          <a:custGeom>
            <a:avLst/>
            <a:gdLst>
              <a:gd name="T0" fmla="*/ 30 w 42"/>
              <a:gd name="T1" fmla="*/ 0 h 67"/>
              <a:gd name="T2" fmla="*/ 42 w 42"/>
              <a:gd name="T3" fmla="*/ 55 h 67"/>
              <a:gd name="T4" fmla="*/ 20 w 42"/>
              <a:gd name="T5" fmla="*/ 67 h 67"/>
              <a:gd name="T6" fmla="*/ 0 w 42"/>
              <a:gd name="T7" fmla="*/ 20 h 67"/>
              <a:gd name="T8" fmla="*/ 30 w 42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67">
                <a:moveTo>
                  <a:pt x="30" y="0"/>
                </a:moveTo>
                <a:lnTo>
                  <a:pt x="42" y="55"/>
                </a:lnTo>
                <a:lnTo>
                  <a:pt x="20" y="67"/>
                </a:lnTo>
                <a:lnTo>
                  <a:pt x="0" y="20"/>
                </a:lnTo>
                <a:lnTo>
                  <a:pt x="3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6" name="Freeform 1707"/>
          <p:cNvSpPr>
            <a:spLocks/>
          </p:cNvSpPr>
          <p:nvPr/>
        </p:nvSpPr>
        <p:spPr bwMode="auto">
          <a:xfrm>
            <a:off x="6483588" y="2095337"/>
            <a:ext cx="47912" cy="45391"/>
          </a:xfrm>
          <a:custGeom>
            <a:avLst/>
            <a:gdLst>
              <a:gd name="T0" fmla="*/ 0 w 48"/>
              <a:gd name="T1" fmla="*/ 28 h 44"/>
              <a:gd name="T2" fmla="*/ 13 w 48"/>
              <a:gd name="T3" fmla="*/ 0 h 44"/>
              <a:gd name="T4" fmla="*/ 45 w 48"/>
              <a:gd name="T5" fmla="*/ 0 h 44"/>
              <a:gd name="T6" fmla="*/ 48 w 48"/>
              <a:gd name="T7" fmla="*/ 44 h 44"/>
              <a:gd name="T8" fmla="*/ 0 w 48"/>
              <a:gd name="T9" fmla="*/ 2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44">
                <a:moveTo>
                  <a:pt x="0" y="28"/>
                </a:moveTo>
                <a:lnTo>
                  <a:pt x="13" y="0"/>
                </a:lnTo>
                <a:lnTo>
                  <a:pt x="45" y="0"/>
                </a:lnTo>
                <a:lnTo>
                  <a:pt x="48" y="44"/>
                </a:lnTo>
                <a:lnTo>
                  <a:pt x="0" y="2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Freeform 1706"/>
          <p:cNvSpPr>
            <a:spLocks/>
          </p:cNvSpPr>
          <p:nvPr/>
        </p:nvSpPr>
        <p:spPr bwMode="auto">
          <a:xfrm>
            <a:off x="6483588" y="2095337"/>
            <a:ext cx="47912" cy="42870"/>
          </a:xfrm>
          <a:custGeom>
            <a:avLst/>
            <a:gdLst>
              <a:gd name="T0" fmla="*/ 0 w 48"/>
              <a:gd name="T1" fmla="*/ 28 h 44"/>
              <a:gd name="T2" fmla="*/ 13 w 48"/>
              <a:gd name="T3" fmla="*/ 0 h 44"/>
              <a:gd name="T4" fmla="*/ 45 w 48"/>
              <a:gd name="T5" fmla="*/ 0 h 44"/>
              <a:gd name="T6" fmla="*/ 48 w 48"/>
              <a:gd name="T7" fmla="*/ 44 h 44"/>
              <a:gd name="T8" fmla="*/ 0 w 48"/>
              <a:gd name="T9" fmla="*/ 2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44">
                <a:moveTo>
                  <a:pt x="0" y="28"/>
                </a:moveTo>
                <a:lnTo>
                  <a:pt x="13" y="0"/>
                </a:lnTo>
                <a:lnTo>
                  <a:pt x="45" y="0"/>
                </a:lnTo>
                <a:lnTo>
                  <a:pt x="48" y="44"/>
                </a:lnTo>
                <a:lnTo>
                  <a:pt x="0" y="2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8" name="Freeform 1705"/>
          <p:cNvSpPr>
            <a:spLocks/>
          </p:cNvSpPr>
          <p:nvPr/>
        </p:nvSpPr>
        <p:spPr bwMode="auto">
          <a:xfrm>
            <a:off x="6861846" y="2584550"/>
            <a:ext cx="95825" cy="55478"/>
          </a:xfrm>
          <a:custGeom>
            <a:avLst/>
            <a:gdLst>
              <a:gd name="T0" fmla="*/ 23 w 96"/>
              <a:gd name="T1" fmla="*/ 0 h 54"/>
              <a:gd name="T2" fmla="*/ 96 w 96"/>
              <a:gd name="T3" fmla="*/ 42 h 54"/>
              <a:gd name="T4" fmla="*/ 93 w 96"/>
              <a:gd name="T5" fmla="*/ 54 h 54"/>
              <a:gd name="T6" fmla="*/ 39 w 96"/>
              <a:gd name="T7" fmla="*/ 54 h 54"/>
              <a:gd name="T8" fmla="*/ 0 w 96"/>
              <a:gd name="T9" fmla="*/ 16 h 54"/>
              <a:gd name="T10" fmla="*/ 23 w 96"/>
              <a:gd name="T11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" h="54">
                <a:moveTo>
                  <a:pt x="23" y="0"/>
                </a:moveTo>
                <a:lnTo>
                  <a:pt x="96" y="42"/>
                </a:lnTo>
                <a:lnTo>
                  <a:pt x="93" y="54"/>
                </a:lnTo>
                <a:lnTo>
                  <a:pt x="39" y="54"/>
                </a:lnTo>
                <a:lnTo>
                  <a:pt x="0" y="16"/>
                </a:ln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9" name="Freeform 1704"/>
          <p:cNvSpPr>
            <a:spLocks/>
          </p:cNvSpPr>
          <p:nvPr/>
        </p:nvSpPr>
        <p:spPr bwMode="auto">
          <a:xfrm>
            <a:off x="6861846" y="2584550"/>
            <a:ext cx="95825" cy="55478"/>
          </a:xfrm>
          <a:custGeom>
            <a:avLst/>
            <a:gdLst>
              <a:gd name="T0" fmla="*/ 23 w 96"/>
              <a:gd name="T1" fmla="*/ 0 h 54"/>
              <a:gd name="T2" fmla="*/ 96 w 96"/>
              <a:gd name="T3" fmla="*/ 42 h 54"/>
              <a:gd name="T4" fmla="*/ 93 w 96"/>
              <a:gd name="T5" fmla="*/ 54 h 54"/>
              <a:gd name="T6" fmla="*/ 38 w 96"/>
              <a:gd name="T7" fmla="*/ 54 h 54"/>
              <a:gd name="T8" fmla="*/ 0 w 96"/>
              <a:gd name="T9" fmla="*/ 15 h 54"/>
              <a:gd name="T10" fmla="*/ 23 w 96"/>
              <a:gd name="T11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" h="54">
                <a:moveTo>
                  <a:pt x="23" y="0"/>
                </a:moveTo>
                <a:lnTo>
                  <a:pt x="96" y="42"/>
                </a:lnTo>
                <a:lnTo>
                  <a:pt x="93" y="54"/>
                </a:lnTo>
                <a:lnTo>
                  <a:pt x="38" y="54"/>
                </a:lnTo>
                <a:lnTo>
                  <a:pt x="0" y="15"/>
                </a:lnTo>
                <a:lnTo>
                  <a:pt x="2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" name="Freeform 1703"/>
          <p:cNvSpPr>
            <a:spLocks/>
          </p:cNvSpPr>
          <p:nvPr/>
        </p:nvSpPr>
        <p:spPr bwMode="auto">
          <a:xfrm>
            <a:off x="7101408" y="2599680"/>
            <a:ext cx="221911" cy="90782"/>
          </a:xfrm>
          <a:custGeom>
            <a:avLst/>
            <a:gdLst>
              <a:gd name="T0" fmla="*/ 0 w 221"/>
              <a:gd name="T1" fmla="*/ 38 h 90"/>
              <a:gd name="T2" fmla="*/ 77 w 221"/>
              <a:gd name="T3" fmla="*/ 19 h 90"/>
              <a:gd name="T4" fmla="*/ 77 w 221"/>
              <a:gd name="T5" fmla="*/ 29 h 90"/>
              <a:gd name="T6" fmla="*/ 77 w 221"/>
              <a:gd name="T7" fmla="*/ 32 h 90"/>
              <a:gd name="T8" fmla="*/ 77 w 221"/>
              <a:gd name="T9" fmla="*/ 35 h 90"/>
              <a:gd name="T10" fmla="*/ 77 w 221"/>
              <a:gd name="T11" fmla="*/ 38 h 90"/>
              <a:gd name="T12" fmla="*/ 80 w 221"/>
              <a:gd name="T13" fmla="*/ 38 h 90"/>
              <a:gd name="T14" fmla="*/ 135 w 221"/>
              <a:gd name="T15" fmla="*/ 35 h 90"/>
              <a:gd name="T16" fmla="*/ 144 w 221"/>
              <a:gd name="T17" fmla="*/ 3 h 90"/>
              <a:gd name="T18" fmla="*/ 198 w 221"/>
              <a:gd name="T19" fmla="*/ 0 h 90"/>
              <a:gd name="T20" fmla="*/ 221 w 221"/>
              <a:gd name="T21" fmla="*/ 19 h 90"/>
              <a:gd name="T22" fmla="*/ 189 w 221"/>
              <a:gd name="T23" fmla="*/ 45 h 90"/>
              <a:gd name="T24" fmla="*/ 173 w 221"/>
              <a:gd name="T25" fmla="*/ 86 h 90"/>
              <a:gd name="T26" fmla="*/ 80 w 221"/>
              <a:gd name="T27" fmla="*/ 90 h 90"/>
              <a:gd name="T28" fmla="*/ 67 w 221"/>
              <a:gd name="T29" fmla="*/ 64 h 90"/>
              <a:gd name="T30" fmla="*/ 10 w 221"/>
              <a:gd name="T31" fmla="*/ 67 h 90"/>
              <a:gd name="T32" fmla="*/ 10 w 221"/>
              <a:gd name="T33" fmla="*/ 64 h 90"/>
              <a:gd name="T34" fmla="*/ 10 w 221"/>
              <a:gd name="T35" fmla="*/ 61 h 90"/>
              <a:gd name="T36" fmla="*/ 7 w 221"/>
              <a:gd name="T37" fmla="*/ 54 h 90"/>
              <a:gd name="T38" fmla="*/ 7 w 221"/>
              <a:gd name="T39" fmla="*/ 48 h 90"/>
              <a:gd name="T40" fmla="*/ 7 w 221"/>
              <a:gd name="T41" fmla="*/ 45 h 90"/>
              <a:gd name="T42" fmla="*/ 0 w 221"/>
              <a:gd name="T43" fmla="*/ 45 h 90"/>
              <a:gd name="T44" fmla="*/ 0 w 221"/>
              <a:gd name="T45" fmla="*/ 3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21" h="90">
                <a:moveTo>
                  <a:pt x="0" y="38"/>
                </a:moveTo>
                <a:lnTo>
                  <a:pt x="77" y="19"/>
                </a:lnTo>
                <a:lnTo>
                  <a:pt x="77" y="29"/>
                </a:lnTo>
                <a:lnTo>
                  <a:pt x="77" y="32"/>
                </a:lnTo>
                <a:lnTo>
                  <a:pt x="77" y="35"/>
                </a:lnTo>
                <a:lnTo>
                  <a:pt x="77" y="38"/>
                </a:lnTo>
                <a:lnTo>
                  <a:pt x="80" y="38"/>
                </a:lnTo>
                <a:lnTo>
                  <a:pt x="135" y="35"/>
                </a:lnTo>
                <a:lnTo>
                  <a:pt x="144" y="3"/>
                </a:lnTo>
                <a:lnTo>
                  <a:pt x="198" y="0"/>
                </a:lnTo>
                <a:lnTo>
                  <a:pt x="221" y="19"/>
                </a:lnTo>
                <a:lnTo>
                  <a:pt x="189" y="45"/>
                </a:lnTo>
                <a:lnTo>
                  <a:pt x="173" y="86"/>
                </a:lnTo>
                <a:lnTo>
                  <a:pt x="80" y="90"/>
                </a:lnTo>
                <a:lnTo>
                  <a:pt x="67" y="64"/>
                </a:lnTo>
                <a:lnTo>
                  <a:pt x="10" y="67"/>
                </a:lnTo>
                <a:lnTo>
                  <a:pt x="10" y="64"/>
                </a:lnTo>
                <a:lnTo>
                  <a:pt x="10" y="61"/>
                </a:lnTo>
                <a:lnTo>
                  <a:pt x="7" y="54"/>
                </a:lnTo>
                <a:lnTo>
                  <a:pt x="7" y="48"/>
                </a:lnTo>
                <a:lnTo>
                  <a:pt x="7" y="45"/>
                </a:lnTo>
                <a:lnTo>
                  <a:pt x="0" y="45"/>
                </a:lnTo>
                <a:lnTo>
                  <a:pt x="0" y="3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1" name="Freeform 1702"/>
          <p:cNvSpPr>
            <a:spLocks/>
          </p:cNvSpPr>
          <p:nvPr/>
        </p:nvSpPr>
        <p:spPr bwMode="auto">
          <a:xfrm>
            <a:off x="7101408" y="2599680"/>
            <a:ext cx="221911" cy="90782"/>
          </a:xfrm>
          <a:custGeom>
            <a:avLst/>
            <a:gdLst>
              <a:gd name="T0" fmla="*/ 0 w 221"/>
              <a:gd name="T1" fmla="*/ 40 h 90"/>
              <a:gd name="T2" fmla="*/ 75 w 221"/>
              <a:gd name="T3" fmla="*/ 20 h 90"/>
              <a:gd name="T4" fmla="*/ 75 w 221"/>
              <a:gd name="T5" fmla="*/ 30 h 90"/>
              <a:gd name="T6" fmla="*/ 75 w 221"/>
              <a:gd name="T7" fmla="*/ 33 h 90"/>
              <a:gd name="T8" fmla="*/ 75 w 221"/>
              <a:gd name="T9" fmla="*/ 35 h 90"/>
              <a:gd name="T10" fmla="*/ 75 w 221"/>
              <a:gd name="T11" fmla="*/ 40 h 90"/>
              <a:gd name="T12" fmla="*/ 80 w 221"/>
              <a:gd name="T13" fmla="*/ 40 h 90"/>
              <a:gd name="T14" fmla="*/ 136 w 221"/>
              <a:gd name="T15" fmla="*/ 35 h 90"/>
              <a:gd name="T16" fmla="*/ 143 w 221"/>
              <a:gd name="T17" fmla="*/ 5 h 90"/>
              <a:gd name="T18" fmla="*/ 198 w 221"/>
              <a:gd name="T19" fmla="*/ 0 h 90"/>
              <a:gd name="T20" fmla="*/ 221 w 221"/>
              <a:gd name="T21" fmla="*/ 20 h 90"/>
              <a:gd name="T22" fmla="*/ 188 w 221"/>
              <a:gd name="T23" fmla="*/ 45 h 90"/>
              <a:gd name="T24" fmla="*/ 173 w 221"/>
              <a:gd name="T25" fmla="*/ 88 h 90"/>
              <a:gd name="T26" fmla="*/ 80 w 221"/>
              <a:gd name="T27" fmla="*/ 90 h 90"/>
              <a:gd name="T28" fmla="*/ 65 w 221"/>
              <a:gd name="T29" fmla="*/ 65 h 90"/>
              <a:gd name="T30" fmla="*/ 10 w 221"/>
              <a:gd name="T31" fmla="*/ 68 h 90"/>
              <a:gd name="T32" fmla="*/ 10 w 221"/>
              <a:gd name="T33" fmla="*/ 65 h 90"/>
              <a:gd name="T34" fmla="*/ 10 w 221"/>
              <a:gd name="T35" fmla="*/ 63 h 90"/>
              <a:gd name="T36" fmla="*/ 5 w 221"/>
              <a:gd name="T37" fmla="*/ 55 h 90"/>
              <a:gd name="T38" fmla="*/ 5 w 221"/>
              <a:gd name="T39" fmla="*/ 50 h 90"/>
              <a:gd name="T40" fmla="*/ 5 w 221"/>
              <a:gd name="T41" fmla="*/ 45 h 90"/>
              <a:gd name="T42" fmla="*/ 0 w 221"/>
              <a:gd name="T43" fmla="*/ 45 h 90"/>
              <a:gd name="T44" fmla="*/ 0 w 221"/>
              <a:gd name="T45" fmla="*/ 4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21" h="90">
                <a:moveTo>
                  <a:pt x="0" y="40"/>
                </a:moveTo>
                <a:lnTo>
                  <a:pt x="75" y="20"/>
                </a:lnTo>
                <a:lnTo>
                  <a:pt x="75" y="30"/>
                </a:lnTo>
                <a:lnTo>
                  <a:pt x="75" y="33"/>
                </a:lnTo>
                <a:lnTo>
                  <a:pt x="75" y="35"/>
                </a:lnTo>
                <a:lnTo>
                  <a:pt x="75" y="40"/>
                </a:lnTo>
                <a:lnTo>
                  <a:pt x="80" y="40"/>
                </a:lnTo>
                <a:lnTo>
                  <a:pt x="136" y="35"/>
                </a:lnTo>
                <a:lnTo>
                  <a:pt x="143" y="5"/>
                </a:lnTo>
                <a:lnTo>
                  <a:pt x="198" y="0"/>
                </a:lnTo>
                <a:lnTo>
                  <a:pt x="221" y="20"/>
                </a:lnTo>
                <a:lnTo>
                  <a:pt x="188" y="45"/>
                </a:lnTo>
                <a:lnTo>
                  <a:pt x="173" y="88"/>
                </a:lnTo>
                <a:lnTo>
                  <a:pt x="80" y="90"/>
                </a:lnTo>
                <a:lnTo>
                  <a:pt x="65" y="65"/>
                </a:lnTo>
                <a:lnTo>
                  <a:pt x="10" y="68"/>
                </a:lnTo>
                <a:lnTo>
                  <a:pt x="10" y="65"/>
                </a:lnTo>
                <a:lnTo>
                  <a:pt x="10" y="63"/>
                </a:lnTo>
                <a:lnTo>
                  <a:pt x="5" y="55"/>
                </a:lnTo>
                <a:lnTo>
                  <a:pt x="5" y="50"/>
                </a:lnTo>
                <a:lnTo>
                  <a:pt x="5" y="45"/>
                </a:lnTo>
                <a:lnTo>
                  <a:pt x="0" y="45"/>
                </a:lnTo>
                <a:lnTo>
                  <a:pt x="0" y="4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2" name="Freeform 1701"/>
          <p:cNvSpPr>
            <a:spLocks/>
          </p:cNvSpPr>
          <p:nvPr/>
        </p:nvSpPr>
        <p:spPr bwMode="auto">
          <a:xfrm>
            <a:off x="7333406" y="2513942"/>
            <a:ext cx="40347" cy="68087"/>
          </a:xfrm>
          <a:custGeom>
            <a:avLst/>
            <a:gdLst>
              <a:gd name="T0" fmla="*/ 36 w 39"/>
              <a:gd name="T1" fmla="*/ 0 h 67"/>
              <a:gd name="T2" fmla="*/ 0 w 39"/>
              <a:gd name="T3" fmla="*/ 25 h 67"/>
              <a:gd name="T4" fmla="*/ 4 w 39"/>
              <a:gd name="T5" fmla="*/ 67 h 67"/>
              <a:gd name="T6" fmla="*/ 39 w 39"/>
              <a:gd name="T7" fmla="*/ 35 h 67"/>
              <a:gd name="T8" fmla="*/ 36 w 39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67">
                <a:moveTo>
                  <a:pt x="36" y="0"/>
                </a:moveTo>
                <a:lnTo>
                  <a:pt x="0" y="25"/>
                </a:lnTo>
                <a:lnTo>
                  <a:pt x="4" y="67"/>
                </a:lnTo>
                <a:lnTo>
                  <a:pt x="39" y="35"/>
                </a:lnTo>
                <a:lnTo>
                  <a:pt x="36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3" name="Freeform 1700"/>
          <p:cNvSpPr>
            <a:spLocks/>
          </p:cNvSpPr>
          <p:nvPr/>
        </p:nvSpPr>
        <p:spPr bwMode="auto">
          <a:xfrm>
            <a:off x="7333406" y="2513942"/>
            <a:ext cx="37827" cy="68087"/>
          </a:xfrm>
          <a:custGeom>
            <a:avLst/>
            <a:gdLst>
              <a:gd name="T0" fmla="*/ 36 w 39"/>
              <a:gd name="T1" fmla="*/ 0 h 67"/>
              <a:gd name="T2" fmla="*/ 0 w 39"/>
              <a:gd name="T3" fmla="*/ 25 h 67"/>
              <a:gd name="T4" fmla="*/ 3 w 39"/>
              <a:gd name="T5" fmla="*/ 67 h 67"/>
              <a:gd name="T6" fmla="*/ 39 w 39"/>
              <a:gd name="T7" fmla="*/ 35 h 67"/>
              <a:gd name="T8" fmla="*/ 36 w 39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67">
                <a:moveTo>
                  <a:pt x="36" y="0"/>
                </a:moveTo>
                <a:lnTo>
                  <a:pt x="0" y="25"/>
                </a:lnTo>
                <a:lnTo>
                  <a:pt x="3" y="67"/>
                </a:lnTo>
                <a:lnTo>
                  <a:pt x="39" y="35"/>
                </a:lnTo>
                <a:lnTo>
                  <a:pt x="36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4" name="Freeform 1699"/>
          <p:cNvSpPr>
            <a:spLocks/>
          </p:cNvSpPr>
          <p:nvPr/>
        </p:nvSpPr>
        <p:spPr bwMode="auto">
          <a:xfrm>
            <a:off x="7378797" y="2559333"/>
            <a:ext cx="35304" cy="35304"/>
          </a:xfrm>
          <a:custGeom>
            <a:avLst/>
            <a:gdLst>
              <a:gd name="T0" fmla="*/ 35 w 35"/>
              <a:gd name="T1" fmla="*/ 0 h 36"/>
              <a:gd name="T2" fmla="*/ 26 w 35"/>
              <a:gd name="T3" fmla="*/ 36 h 36"/>
              <a:gd name="T4" fmla="*/ 0 w 35"/>
              <a:gd name="T5" fmla="*/ 36 h 36"/>
              <a:gd name="T6" fmla="*/ 0 w 35"/>
              <a:gd name="T7" fmla="*/ 7 h 36"/>
              <a:gd name="T8" fmla="*/ 35 w 35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6">
                <a:moveTo>
                  <a:pt x="35" y="0"/>
                </a:moveTo>
                <a:lnTo>
                  <a:pt x="26" y="36"/>
                </a:lnTo>
                <a:lnTo>
                  <a:pt x="0" y="36"/>
                </a:lnTo>
                <a:lnTo>
                  <a:pt x="0" y="7"/>
                </a:lnTo>
                <a:lnTo>
                  <a:pt x="35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5" name="Freeform 1698"/>
          <p:cNvSpPr>
            <a:spLocks/>
          </p:cNvSpPr>
          <p:nvPr/>
        </p:nvSpPr>
        <p:spPr bwMode="auto">
          <a:xfrm>
            <a:off x="7378797" y="2559333"/>
            <a:ext cx="35304" cy="35304"/>
          </a:xfrm>
          <a:custGeom>
            <a:avLst/>
            <a:gdLst>
              <a:gd name="T0" fmla="*/ 35 w 35"/>
              <a:gd name="T1" fmla="*/ 0 h 36"/>
              <a:gd name="T2" fmla="*/ 25 w 35"/>
              <a:gd name="T3" fmla="*/ 36 h 36"/>
              <a:gd name="T4" fmla="*/ 0 w 35"/>
              <a:gd name="T5" fmla="*/ 36 h 36"/>
              <a:gd name="T6" fmla="*/ 0 w 35"/>
              <a:gd name="T7" fmla="*/ 5 h 36"/>
              <a:gd name="T8" fmla="*/ 35 w 35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6">
                <a:moveTo>
                  <a:pt x="35" y="0"/>
                </a:moveTo>
                <a:lnTo>
                  <a:pt x="25" y="36"/>
                </a:lnTo>
                <a:lnTo>
                  <a:pt x="0" y="36"/>
                </a:lnTo>
                <a:lnTo>
                  <a:pt x="0" y="5"/>
                </a:lnTo>
                <a:lnTo>
                  <a:pt x="35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6" name="Freeform 1697"/>
          <p:cNvSpPr>
            <a:spLocks/>
          </p:cNvSpPr>
          <p:nvPr/>
        </p:nvSpPr>
        <p:spPr bwMode="auto">
          <a:xfrm>
            <a:off x="7378797" y="2619854"/>
            <a:ext cx="70608" cy="32783"/>
          </a:xfrm>
          <a:custGeom>
            <a:avLst/>
            <a:gdLst>
              <a:gd name="T0" fmla="*/ 0 w 71"/>
              <a:gd name="T1" fmla="*/ 16 h 32"/>
              <a:gd name="T2" fmla="*/ 61 w 71"/>
              <a:gd name="T3" fmla="*/ 0 h 32"/>
              <a:gd name="T4" fmla="*/ 71 w 71"/>
              <a:gd name="T5" fmla="*/ 32 h 32"/>
              <a:gd name="T6" fmla="*/ 35 w 71"/>
              <a:gd name="T7" fmla="*/ 32 h 32"/>
              <a:gd name="T8" fmla="*/ 0 w 71"/>
              <a:gd name="T9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32">
                <a:moveTo>
                  <a:pt x="0" y="16"/>
                </a:moveTo>
                <a:lnTo>
                  <a:pt x="61" y="0"/>
                </a:lnTo>
                <a:lnTo>
                  <a:pt x="71" y="32"/>
                </a:lnTo>
                <a:lnTo>
                  <a:pt x="35" y="32"/>
                </a:lnTo>
                <a:lnTo>
                  <a:pt x="0" y="1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7" name="Freeform 1696"/>
          <p:cNvSpPr>
            <a:spLocks/>
          </p:cNvSpPr>
          <p:nvPr/>
        </p:nvSpPr>
        <p:spPr bwMode="auto">
          <a:xfrm>
            <a:off x="7378797" y="2619854"/>
            <a:ext cx="70608" cy="32783"/>
          </a:xfrm>
          <a:custGeom>
            <a:avLst/>
            <a:gdLst>
              <a:gd name="T0" fmla="*/ 0 w 71"/>
              <a:gd name="T1" fmla="*/ 15 h 32"/>
              <a:gd name="T2" fmla="*/ 61 w 71"/>
              <a:gd name="T3" fmla="*/ 0 h 32"/>
              <a:gd name="T4" fmla="*/ 71 w 71"/>
              <a:gd name="T5" fmla="*/ 32 h 32"/>
              <a:gd name="T6" fmla="*/ 36 w 71"/>
              <a:gd name="T7" fmla="*/ 32 h 32"/>
              <a:gd name="T8" fmla="*/ 0 w 71"/>
              <a:gd name="T9" fmla="*/ 15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32">
                <a:moveTo>
                  <a:pt x="0" y="15"/>
                </a:moveTo>
                <a:lnTo>
                  <a:pt x="61" y="0"/>
                </a:lnTo>
                <a:lnTo>
                  <a:pt x="71" y="32"/>
                </a:lnTo>
                <a:lnTo>
                  <a:pt x="36" y="32"/>
                </a:lnTo>
                <a:lnTo>
                  <a:pt x="0" y="15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8" name="Freeform 1695"/>
          <p:cNvSpPr>
            <a:spLocks/>
          </p:cNvSpPr>
          <p:nvPr/>
        </p:nvSpPr>
        <p:spPr bwMode="auto">
          <a:xfrm>
            <a:off x="7454449" y="2534116"/>
            <a:ext cx="113478" cy="131129"/>
          </a:xfrm>
          <a:custGeom>
            <a:avLst/>
            <a:gdLst>
              <a:gd name="T0" fmla="*/ 0 w 112"/>
              <a:gd name="T1" fmla="*/ 6 h 131"/>
              <a:gd name="T2" fmla="*/ 86 w 112"/>
              <a:gd name="T3" fmla="*/ 0 h 131"/>
              <a:gd name="T4" fmla="*/ 112 w 112"/>
              <a:gd name="T5" fmla="*/ 29 h 131"/>
              <a:gd name="T6" fmla="*/ 102 w 112"/>
              <a:gd name="T7" fmla="*/ 67 h 131"/>
              <a:gd name="T8" fmla="*/ 64 w 112"/>
              <a:gd name="T9" fmla="*/ 70 h 131"/>
              <a:gd name="T10" fmla="*/ 70 w 112"/>
              <a:gd name="T11" fmla="*/ 131 h 131"/>
              <a:gd name="T12" fmla="*/ 16 w 112"/>
              <a:gd name="T13" fmla="*/ 96 h 131"/>
              <a:gd name="T14" fmla="*/ 16 w 112"/>
              <a:gd name="T15" fmla="*/ 41 h 131"/>
              <a:gd name="T16" fmla="*/ 0 w 112"/>
              <a:gd name="T17" fmla="*/ 6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" h="131">
                <a:moveTo>
                  <a:pt x="0" y="6"/>
                </a:moveTo>
                <a:lnTo>
                  <a:pt x="86" y="0"/>
                </a:lnTo>
                <a:lnTo>
                  <a:pt x="112" y="29"/>
                </a:lnTo>
                <a:lnTo>
                  <a:pt x="102" y="67"/>
                </a:lnTo>
                <a:lnTo>
                  <a:pt x="64" y="70"/>
                </a:lnTo>
                <a:lnTo>
                  <a:pt x="70" y="131"/>
                </a:lnTo>
                <a:lnTo>
                  <a:pt x="16" y="96"/>
                </a:lnTo>
                <a:lnTo>
                  <a:pt x="16" y="41"/>
                </a:lnTo>
                <a:lnTo>
                  <a:pt x="0" y="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9" name="Freeform 1694"/>
          <p:cNvSpPr>
            <a:spLocks/>
          </p:cNvSpPr>
          <p:nvPr/>
        </p:nvSpPr>
        <p:spPr bwMode="auto">
          <a:xfrm>
            <a:off x="7454449" y="2534116"/>
            <a:ext cx="113478" cy="131129"/>
          </a:xfrm>
          <a:custGeom>
            <a:avLst/>
            <a:gdLst>
              <a:gd name="T0" fmla="*/ 0 w 112"/>
              <a:gd name="T1" fmla="*/ 5 h 131"/>
              <a:gd name="T2" fmla="*/ 87 w 112"/>
              <a:gd name="T3" fmla="*/ 0 h 131"/>
              <a:gd name="T4" fmla="*/ 112 w 112"/>
              <a:gd name="T5" fmla="*/ 28 h 131"/>
              <a:gd name="T6" fmla="*/ 102 w 112"/>
              <a:gd name="T7" fmla="*/ 66 h 131"/>
              <a:gd name="T8" fmla="*/ 65 w 112"/>
              <a:gd name="T9" fmla="*/ 71 h 131"/>
              <a:gd name="T10" fmla="*/ 70 w 112"/>
              <a:gd name="T11" fmla="*/ 131 h 131"/>
              <a:gd name="T12" fmla="*/ 17 w 112"/>
              <a:gd name="T13" fmla="*/ 96 h 131"/>
              <a:gd name="T14" fmla="*/ 17 w 112"/>
              <a:gd name="T15" fmla="*/ 40 h 131"/>
              <a:gd name="T16" fmla="*/ 0 w 112"/>
              <a:gd name="T17" fmla="*/ 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" h="131">
                <a:moveTo>
                  <a:pt x="0" y="5"/>
                </a:moveTo>
                <a:lnTo>
                  <a:pt x="87" y="0"/>
                </a:lnTo>
                <a:lnTo>
                  <a:pt x="112" y="28"/>
                </a:lnTo>
                <a:lnTo>
                  <a:pt x="102" y="66"/>
                </a:lnTo>
                <a:lnTo>
                  <a:pt x="65" y="71"/>
                </a:lnTo>
                <a:lnTo>
                  <a:pt x="70" y="131"/>
                </a:lnTo>
                <a:lnTo>
                  <a:pt x="17" y="96"/>
                </a:lnTo>
                <a:lnTo>
                  <a:pt x="17" y="40"/>
                </a:lnTo>
                <a:lnTo>
                  <a:pt x="0" y="5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0" name="Freeform 1693"/>
          <p:cNvSpPr>
            <a:spLocks/>
          </p:cNvSpPr>
          <p:nvPr/>
        </p:nvSpPr>
        <p:spPr bwMode="auto">
          <a:xfrm>
            <a:off x="7651143" y="2529072"/>
            <a:ext cx="274868" cy="209303"/>
          </a:xfrm>
          <a:custGeom>
            <a:avLst/>
            <a:gdLst>
              <a:gd name="T0" fmla="*/ 39 w 272"/>
              <a:gd name="T1" fmla="*/ 0 h 208"/>
              <a:gd name="T2" fmla="*/ 48 w 272"/>
              <a:gd name="T3" fmla="*/ 105 h 208"/>
              <a:gd name="T4" fmla="*/ 64 w 272"/>
              <a:gd name="T5" fmla="*/ 140 h 208"/>
              <a:gd name="T6" fmla="*/ 99 w 272"/>
              <a:gd name="T7" fmla="*/ 140 h 208"/>
              <a:gd name="T8" fmla="*/ 93 w 272"/>
              <a:gd name="T9" fmla="*/ 83 h 208"/>
              <a:gd name="T10" fmla="*/ 119 w 272"/>
              <a:gd name="T11" fmla="*/ 86 h 208"/>
              <a:gd name="T12" fmla="*/ 125 w 272"/>
              <a:gd name="T13" fmla="*/ 124 h 208"/>
              <a:gd name="T14" fmla="*/ 154 w 272"/>
              <a:gd name="T15" fmla="*/ 121 h 208"/>
              <a:gd name="T16" fmla="*/ 202 w 272"/>
              <a:gd name="T17" fmla="*/ 99 h 208"/>
              <a:gd name="T18" fmla="*/ 224 w 272"/>
              <a:gd name="T19" fmla="*/ 108 h 208"/>
              <a:gd name="T20" fmla="*/ 179 w 272"/>
              <a:gd name="T21" fmla="*/ 137 h 208"/>
              <a:gd name="T22" fmla="*/ 186 w 272"/>
              <a:gd name="T23" fmla="*/ 144 h 208"/>
              <a:gd name="T24" fmla="*/ 189 w 272"/>
              <a:gd name="T25" fmla="*/ 150 h 208"/>
              <a:gd name="T26" fmla="*/ 202 w 272"/>
              <a:gd name="T27" fmla="*/ 153 h 208"/>
              <a:gd name="T28" fmla="*/ 214 w 272"/>
              <a:gd name="T29" fmla="*/ 156 h 208"/>
              <a:gd name="T30" fmla="*/ 227 w 272"/>
              <a:gd name="T31" fmla="*/ 156 h 208"/>
              <a:gd name="T32" fmla="*/ 243 w 272"/>
              <a:gd name="T33" fmla="*/ 156 h 208"/>
              <a:gd name="T34" fmla="*/ 253 w 272"/>
              <a:gd name="T35" fmla="*/ 160 h 208"/>
              <a:gd name="T36" fmla="*/ 259 w 272"/>
              <a:gd name="T37" fmla="*/ 166 h 208"/>
              <a:gd name="T38" fmla="*/ 272 w 272"/>
              <a:gd name="T39" fmla="*/ 188 h 208"/>
              <a:gd name="T40" fmla="*/ 195 w 272"/>
              <a:gd name="T41" fmla="*/ 185 h 208"/>
              <a:gd name="T42" fmla="*/ 138 w 272"/>
              <a:gd name="T43" fmla="*/ 208 h 208"/>
              <a:gd name="T44" fmla="*/ 67 w 272"/>
              <a:gd name="T45" fmla="*/ 192 h 208"/>
              <a:gd name="T46" fmla="*/ 29 w 272"/>
              <a:gd name="T47" fmla="*/ 192 h 208"/>
              <a:gd name="T48" fmla="*/ 7 w 272"/>
              <a:gd name="T49" fmla="*/ 156 h 208"/>
              <a:gd name="T50" fmla="*/ 19 w 272"/>
              <a:gd name="T51" fmla="*/ 108 h 208"/>
              <a:gd name="T52" fmla="*/ 0 w 272"/>
              <a:gd name="T53" fmla="*/ 38 h 208"/>
              <a:gd name="T54" fmla="*/ 13 w 272"/>
              <a:gd name="T55" fmla="*/ 12 h 208"/>
              <a:gd name="T56" fmla="*/ 39 w 272"/>
              <a:gd name="T57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2" h="208">
                <a:moveTo>
                  <a:pt x="39" y="0"/>
                </a:moveTo>
                <a:lnTo>
                  <a:pt x="48" y="105"/>
                </a:lnTo>
                <a:lnTo>
                  <a:pt x="64" y="140"/>
                </a:lnTo>
                <a:lnTo>
                  <a:pt x="99" y="140"/>
                </a:lnTo>
                <a:lnTo>
                  <a:pt x="93" y="83"/>
                </a:lnTo>
                <a:lnTo>
                  <a:pt x="119" y="86"/>
                </a:lnTo>
                <a:lnTo>
                  <a:pt x="125" y="124"/>
                </a:lnTo>
                <a:lnTo>
                  <a:pt x="154" y="121"/>
                </a:lnTo>
                <a:lnTo>
                  <a:pt x="202" y="99"/>
                </a:lnTo>
                <a:lnTo>
                  <a:pt x="224" y="108"/>
                </a:lnTo>
                <a:lnTo>
                  <a:pt x="179" y="137"/>
                </a:lnTo>
                <a:lnTo>
                  <a:pt x="186" y="144"/>
                </a:lnTo>
                <a:lnTo>
                  <a:pt x="189" y="150"/>
                </a:lnTo>
                <a:lnTo>
                  <a:pt x="202" y="153"/>
                </a:lnTo>
                <a:lnTo>
                  <a:pt x="214" y="156"/>
                </a:lnTo>
                <a:lnTo>
                  <a:pt x="227" y="156"/>
                </a:lnTo>
                <a:lnTo>
                  <a:pt x="243" y="156"/>
                </a:lnTo>
                <a:lnTo>
                  <a:pt x="253" y="160"/>
                </a:lnTo>
                <a:lnTo>
                  <a:pt x="259" y="166"/>
                </a:lnTo>
                <a:lnTo>
                  <a:pt x="272" y="188"/>
                </a:lnTo>
                <a:lnTo>
                  <a:pt x="195" y="185"/>
                </a:lnTo>
                <a:lnTo>
                  <a:pt x="138" y="208"/>
                </a:lnTo>
                <a:lnTo>
                  <a:pt x="67" y="192"/>
                </a:lnTo>
                <a:lnTo>
                  <a:pt x="29" y="192"/>
                </a:lnTo>
                <a:lnTo>
                  <a:pt x="7" y="156"/>
                </a:lnTo>
                <a:lnTo>
                  <a:pt x="19" y="108"/>
                </a:lnTo>
                <a:lnTo>
                  <a:pt x="0" y="38"/>
                </a:lnTo>
                <a:lnTo>
                  <a:pt x="13" y="12"/>
                </a:lnTo>
                <a:lnTo>
                  <a:pt x="3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" name="Freeform 1692"/>
          <p:cNvSpPr>
            <a:spLocks/>
          </p:cNvSpPr>
          <p:nvPr/>
        </p:nvSpPr>
        <p:spPr bwMode="auto">
          <a:xfrm>
            <a:off x="7651143" y="2529072"/>
            <a:ext cx="274868" cy="211824"/>
          </a:xfrm>
          <a:custGeom>
            <a:avLst/>
            <a:gdLst>
              <a:gd name="T0" fmla="*/ 40 w 272"/>
              <a:gd name="T1" fmla="*/ 0 h 208"/>
              <a:gd name="T2" fmla="*/ 50 w 272"/>
              <a:gd name="T3" fmla="*/ 104 h 208"/>
              <a:gd name="T4" fmla="*/ 65 w 272"/>
              <a:gd name="T5" fmla="*/ 139 h 208"/>
              <a:gd name="T6" fmla="*/ 100 w 272"/>
              <a:gd name="T7" fmla="*/ 139 h 208"/>
              <a:gd name="T8" fmla="*/ 95 w 272"/>
              <a:gd name="T9" fmla="*/ 84 h 208"/>
              <a:gd name="T10" fmla="*/ 120 w 272"/>
              <a:gd name="T11" fmla="*/ 87 h 208"/>
              <a:gd name="T12" fmla="*/ 125 w 272"/>
              <a:gd name="T13" fmla="*/ 124 h 208"/>
              <a:gd name="T14" fmla="*/ 155 w 272"/>
              <a:gd name="T15" fmla="*/ 121 h 208"/>
              <a:gd name="T16" fmla="*/ 202 w 272"/>
              <a:gd name="T17" fmla="*/ 99 h 208"/>
              <a:gd name="T18" fmla="*/ 225 w 272"/>
              <a:gd name="T19" fmla="*/ 109 h 208"/>
              <a:gd name="T20" fmla="*/ 180 w 272"/>
              <a:gd name="T21" fmla="*/ 136 h 208"/>
              <a:gd name="T22" fmla="*/ 187 w 272"/>
              <a:gd name="T23" fmla="*/ 144 h 208"/>
              <a:gd name="T24" fmla="*/ 190 w 272"/>
              <a:gd name="T25" fmla="*/ 149 h 208"/>
              <a:gd name="T26" fmla="*/ 202 w 272"/>
              <a:gd name="T27" fmla="*/ 154 h 208"/>
              <a:gd name="T28" fmla="*/ 215 w 272"/>
              <a:gd name="T29" fmla="*/ 156 h 208"/>
              <a:gd name="T30" fmla="*/ 227 w 272"/>
              <a:gd name="T31" fmla="*/ 156 h 208"/>
              <a:gd name="T32" fmla="*/ 245 w 272"/>
              <a:gd name="T33" fmla="*/ 156 h 208"/>
              <a:gd name="T34" fmla="*/ 255 w 272"/>
              <a:gd name="T35" fmla="*/ 158 h 208"/>
              <a:gd name="T36" fmla="*/ 260 w 272"/>
              <a:gd name="T37" fmla="*/ 166 h 208"/>
              <a:gd name="T38" fmla="*/ 272 w 272"/>
              <a:gd name="T39" fmla="*/ 188 h 208"/>
              <a:gd name="T40" fmla="*/ 195 w 272"/>
              <a:gd name="T41" fmla="*/ 183 h 208"/>
              <a:gd name="T42" fmla="*/ 140 w 272"/>
              <a:gd name="T43" fmla="*/ 208 h 208"/>
              <a:gd name="T44" fmla="*/ 67 w 272"/>
              <a:gd name="T45" fmla="*/ 191 h 208"/>
              <a:gd name="T46" fmla="*/ 30 w 272"/>
              <a:gd name="T47" fmla="*/ 191 h 208"/>
              <a:gd name="T48" fmla="*/ 7 w 272"/>
              <a:gd name="T49" fmla="*/ 156 h 208"/>
              <a:gd name="T50" fmla="*/ 20 w 272"/>
              <a:gd name="T51" fmla="*/ 109 h 208"/>
              <a:gd name="T52" fmla="*/ 0 w 272"/>
              <a:gd name="T53" fmla="*/ 40 h 208"/>
              <a:gd name="T54" fmla="*/ 15 w 272"/>
              <a:gd name="T55" fmla="*/ 12 h 208"/>
              <a:gd name="T56" fmla="*/ 40 w 272"/>
              <a:gd name="T57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2" h="208">
                <a:moveTo>
                  <a:pt x="40" y="0"/>
                </a:moveTo>
                <a:lnTo>
                  <a:pt x="50" y="104"/>
                </a:lnTo>
                <a:lnTo>
                  <a:pt x="65" y="139"/>
                </a:lnTo>
                <a:lnTo>
                  <a:pt x="100" y="139"/>
                </a:lnTo>
                <a:lnTo>
                  <a:pt x="95" y="84"/>
                </a:lnTo>
                <a:lnTo>
                  <a:pt x="120" y="87"/>
                </a:lnTo>
                <a:lnTo>
                  <a:pt x="125" y="124"/>
                </a:lnTo>
                <a:lnTo>
                  <a:pt x="155" y="121"/>
                </a:lnTo>
                <a:lnTo>
                  <a:pt x="202" y="99"/>
                </a:lnTo>
                <a:lnTo>
                  <a:pt x="225" y="109"/>
                </a:lnTo>
                <a:lnTo>
                  <a:pt x="180" y="136"/>
                </a:lnTo>
                <a:lnTo>
                  <a:pt x="187" y="144"/>
                </a:lnTo>
                <a:lnTo>
                  <a:pt x="190" y="149"/>
                </a:lnTo>
                <a:lnTo>
                  <a:pt x="202" y="154"/>
                </a:lnTo>
                <a:lnTo>
                  <a:pt x="215" y="156"/>
                </a:lnTo>
                <a:lnTo>
                  <a:pt x="227" y="156"/>
                </a:lnTo>
                <a:lnTo>
                  <a:pt x="245" y="156"/>
                </a:lnTo>
                <a:lnTo>
                  <a:pt x="255" y="158"/>
                </a:lnTo>
                <a:lnTo>
                  <a:pt x="260" y="166"/>
                </a:lnTo>
                <a:lnTo>
                  <a:pt x="272" y="188"/>
                </a:lnTo>
                <a:lnTo>
                  <a:pt x="195" y="183"/>
                </a:lnTo>
                <a:lnTo>
                  <a:pt x="140" y="208"/>
                </a:lnTo>
                <a:lnTo>
                  <a:pt x="67" y="191"/>
                </a:lnTo>
                <a:lnTo>
                  <a:pt x="30" y="191"/>
                </a:lnTo>
                <a:lnTo>
                  <a:pt x="7" y="156"/>
                </a:lnTo>
                <a:lnTo>
                  <a:pt x="20" y="109"/>
                </a:lnTo>
                <a:lnTo>
                  <a:pt x="0" y="40"/>
                </a:lnTo>
                <a:lnTo>
                  <a:pt x="15" y="12"/>
                </a:lnTo>
                <a:lnTo>
                  <a:pt x="4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" name="Freeform 1691"/>
          <p:cNvSpPr>
            <a:spLocks/>
          </p:cNvSpPr>
          <p:nvPr/>
        </p:nvSpPr>
        <p:spPr bwMode="auto">
          <a:xfrm>
            <a:off x="7484709" y="2771157"/>
            <a:ext cx="345476" cy="337910"/>
          </a:xfrm>
          <a:custGeom>
            <a:avLst/>
            <a:gdLst>
              <a:gd name="T0" fmla="*/ 67 w 342"/>
              <a:gd name="T1" fmla="*/ 0 h 336"/>
              <a:gd name="T2" fmla="*/ 96 w 342"/>
              <a:gd name="T3" fmla="*/ 48 h 336"/>
              <a:gd name="T4" fmla="*/ 179 w 342"/>
              <a:gd name="T5" fmla="*/ 32 h 336"/>
              <a:gd name="T6" fmla="*/ 217 w 342"/>
              <a:gd name="T7" fmla="*/ 64 h 336"/>
              <a:gd name="T8" fmla="*/ 249 w 342"/>
              <a:gd name="T9" fmla="*/ 67 h 336"/>
              <a:gd name="T10" fmla="*/ 307 w 342"/>
              <a:gd name="T11" fmla="*/ 105 h 336"/>
              <a:gd name="T12" fmla="*/ 342 w 342"/>
              <a:gd name="T13" fmla="*/ 134 h 336"/>
              <a:gd name="T14" fmla="*/ 307 w 342"/>
              <a:gd name="T15" fmla="*/ 192 h 336"/>
              <a:gd name="T16" fmla="*/ 304 w 342"/>
              <a:gd name="T17" fmla="*/ 300 h 336"/>
              <a:gd name="T18" fmla="*/ 208 w 342"/>
              <a:gd name="T19" fmla="*/ 336 h 336"/>
              <a:gd name="T20" fmla="*/ 160 w 342"/>
              <a:gd name="T21" fmla="*/ 336 h 336"/>
              <a:gd name="T22" fmla="*/ 112 w 342"/>
              <a:gd name="T23" fmla="*/ 313 h 336"/>
              <a:gd name="T24" fmla="*/ 115 w 342"/>
              <a:gd name="T25" fmla="*/ 284 h 336"/>
              <a:gd name="T26" fmla="*/ 0 w 342"/>
              <a:gd name="T27" fmla="*/ 89 h 336"/>
              <a:gd name="T28" fmla="*/ 25 w 342"/>
              <a:gd name="T29" fmla="*/ 16 h 336"/>
              <a:gd name="T30" fmla="*/ 67 w 342"/>
              <a:gd name="T31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2" h="336">
                <a:moveTo>
                  <a:pt x="67" y="0"/>
                </a:moveTo>
                <a:lnTo>
                  <a:pt x="96" y="48"/>
                </a:lnTo>
                <a:lnTo>
                  <a:pt x="179" y="32"/>
                </a:lnTo>
                <a:lnTo>
                  <a:pt x="217" y="64"/>
                </a:lnTo>
                <a:lnTo>
                  <a:pt x="249" y="67"/>
                </a:lnTo>
                <a:lnTo>
                  <a:pt x="307" y="105"/>
                </a:lnTo>
                <a:lnTo>
                  <a:pt x="342" y="134"/>
                </a:lnTo>
                <a:lnTo>
                  <a:pt x="307" y="192"/>
                </a:lnTo>
                <a:lnTo>
                  <a:pt x="304" y="300"/>
                </a:lnTo>
                <a:lnTo>
                  <a:pt x="208" y="336"/>
                </a:lnTo>
                <a:lnTo>
                  <a:pt x="160" y="336"/>
                </a:lnTo>
                <a:lnTo>
                  <a:pt x="112" y="313"/>
                </a:lnTo>
                <a:lnTo>
                  <a:pt x="115" y="284"/>
                </a:lnTo>
                <a:lnTo>
                  <a:pt x="0" y="89"/>
                </a:lnTo>
                <a:lnTo>
                  <a:pt x="25" y="16"/>
                </a:lnTo>
                <a:lnTo>
                  <a:pt x="6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" name="Freeform 1690"/>
          <p:cNvSpPr>
            <a:spLocks/>
          </p:cNvSpPr>
          <p:nvPr/>
        </p:nvSpPr>
        <p:spPr bwMode="auto">
          <a:xfrm>
            <a:off x="7484709" y="2771157"/>
            <a:ext cx="345476" cy="340433"/>
          </a:xfrm>
          <a:custGeom>
            <a:avLst/>
            <a:gdLst>
              <a:gd name="T0" fmla="*/ 67 w 342"/>
              <a:gd name="T1" fmla="*/ 0 h 336"/>
              <a:gd name="T2" fmla="*/ 95 w 342"/>
              <a:gd name="T3" fmla="*/ 50 h 336"/>
              <a:gd name="T4" fmla="*/ 180 w 342"/>
              <a:gd name="T5" fmla="*/ 32 h 336"/>
              <a:gd name="T6" fmla="*/ 217 w 342"/>
              <a:gd name="T7" fmla="*/ 65 h 336"/>
              <a:gd name="T8" fmla="*/ 250 w 342"/>
              <a:gd name="T9" fmla="*/ 67 h 336"/>
              <a:gd name="T10" fmla="*/ 307 w 342"/>
              <a:gd name="T11" fmla="*/ 105 h 336"/>
              <a:gd name="T12" fmla="*/ 342 w 342"/>
              <a:gd name="T13" fmla="*/ 134 h 336"/>
              <a:gd name="T14" fmla="*/ 307 w 342"/>
              <a:gd name="T15" fmla="*/ 192 h 336"/>
              <a:gd name="T16" fmla="*/ 305 w 342"/>
              <a:gd name="T17" fmla="*/ 299 h 336"/>
              <a:gd name="T18" fmla="*/ 207 w 342"/>
              <a:gd name="T19" fmla="*/ 336 h 336"/>
              <a:gd name="T20" fmla="*/ 160 w 342"/>
              <a:gd name="T21" fmla="*/ 336 h 336"/>
              <a:gd name="T22" fmla="*/ 112 w 342"/>
              <a:gd name="T23" fmla="*/ 314 h 336"/>
              <a:gd name="T24" fmla="*/ 115 w 342"/>
              <a:gd name="T25" fmla="*/ 284 h 336"/>
              <a:gd name="T26" fmla="*/ 0 w 342"/>
              <a:gd name="T27" fmla="*/ 90 h 336"/>
              <a:gd name="T28" fmla="*/ 25 w 342"/>
              <a:gd name="T29" fmla="*/ 17 h 336"/>
              <a:gd name="T30" fmla="*/ 67 w 342"/>
              <a:gd name="T31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2" h="336">
                <a:moveTo>
                  <a:pt x="67" y="0"/>
                </a:moveTo>
                <a:lnTo>
                  <a:pt x="95" y="50"/>
                </a:lnTo>
                <a:lnTo>
                  <a:pt x="180" y="32"/>
                </a:lnTo>
                <a:lnTo>
                  <a:pt x="217" y="65"/>
                </a:lnTo>
                <a:lnTo>
                  <a:pt x="250" y="67"/>
                </a:lnTo>
                <a:lnTo>
                  <a:pt x="307" y="105"/>
                </a:lnTo>
                <a:lnTo>
                  <a:pt x="342" y="134"/>
                </a:lnTo>
                <a:lnTo>
                  <a:pt x="307" y="192"/>
                </a:lnTo>
                <a:lnTo>
                  <a:pt x="305" y="299"/>
                </a:lnTo>
                <a:lnTo>
                  <a:pt x="207" y="336"/>
                </a:lnTo>
                <a:lnTo>
                  <a:pt x="160" y="336"/>
                </a:lnTo>
                <a:lnTo>
                  <a:pt x="112" y="314"/>
                </a:lnTo>
                <a:lnTo>
                  <a:pt x="115" y="284"/>
                </a:lnTo>
                <a:lnTo>
                  <a:pt x="0" y="90"/>
                </a:lnTo>
                <a:lnTo>
                  <a:pt x="25" y="17"/>
                </a:lnTo>
                <a:lnTo>
                  <a:pt x="67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" name="Freeform 1689"/>
          <p:cNvSpPr>
            <a:spLocks/>
          </p:cNvSpPr>
          <p:nvPr/>
        </p:nvSpPr>
        <p:spPr bwMode="auto">
          <a:xfrm>
            <a:off x="7562883" y="2342465"/>
            <a:ext cx="163911" cy="83218"/>
          </a:xfrm>
          <a:custGeom>
            <a:avLst/>
            <a:gdLst>
              <a:gd name="T0" fmla="*/ 19 w 163"/>
              <a:gd name="T1" fmla="*/ 32 h 83"/>
              <a:gd name="T2" fmla="*/ 67 w 163"/>
              <a:gd name="T3" fmla="*/ 51 h 83"/>
              <a:gd name="T4" fmla="*/ 73 w 163"/>
              <a:gd name="T5" fmla="*/ 10 h 83"/>
              <a:gd name="T6" fmla="*/ 118 w 163"/>
              <a:gd name="T7" fmla="*/ 22 h 83"/>
              <a:gd name="T8" fmla="*/ 147 w 163"/>
              <a:gd name="T9" fmla="*/ 0 h 83"/>
              <a:gd name="T10" fmla="*/ 163 w 163"/>
              <a:gd name="T11" fmla="*/ 29 h 83"/>
              <a:gd name="T12" fmla="*/ 128 w 163"/>
              <a:gd name="T13" fmla="*/ 48 h 83"/>
              <a:gd name="T14" fmla="*/ 105 w 163"/>
              <a:gd name="T15" fmla="*/ 83 h 83"/>
              <a:gd name="T16" fmla="*/ 60 w 163"/>
              <a:gd name="T17" fmla="*/ 80 h 83"/>
              <a:gd name="T18" fmla="*/ 0 w 163"/>
              <a:gd name="T19" fmla="*/ 58 h 83"/>
              <a:gd name="T20" fmla="*/ 19 w 163"/>
              <a:gd name="T21" fmla="*/ 32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3" h="83">
                <a:moveTo>
                  <a:pt x="19" y="32"/>
                </a:moveTo>
                <a:lnTo>
                  <a:pt x="67" y="51"/>
                </a:lnTo>
                <a:lnTo>
                  <a:pt x="73" y="10"/>
                </a:lnTo>
                <a:lnTo>
                  <a:pt x="118" y="22"/>
                </a:lnTo>
                <a:lnTo>
                  <a:pt x="147" y="0"/>
                </a:lnTo>
                <a:lnTo>
                  <a:pt x="163" y="29"/>
                </a:lnTo>
                <a:lnTo>
                  <a:pt x="128" y="48"/>
                </a:lnTo>
                <a:lnTo>
                  <a:pt x="105" y="83"/>
                </a:lnTo>
                <a:lnTo>
                  <a:pt x="60" y="80"/>
                </a:lnTo>
                <a:lnTo>
                  <a:pt x="0" y="58"/>
                </a:lnTo>
                <a:lnTo>
                  <a:pt x="19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" name="Freeform 1688"/>
          <p:cNvSpPr>
            <a:spLocks/>
          </p:cNvSpPr>
          <p:nvPr/>
        </p:nvSpPr>
        <p:spPr bwMode="auto">
          <a:xfrm>
            <a:off x="7562883" y="2342465"/>
            <a:ext cx="163911" cy="83218"/>
          </a:xfrm>
          <a:custGeom>
            <a:avLst/>
            <a:gdLst>
              <a:gd name="T0" fmla="*/ 18 w 163"/>
              <a:gd name="T1" fmla="*/ 33 h 83"/>
              <a:gd name="T2" fmla="*/ 68 w 163"/>
              <a:gd name="T3" fmla="*/ 50 h 83"/>
              <a:gd name="T4" fmla="*/ 73 w 163"/>
              <a:gd name="T5" fmla="*/ 10 h 83"/>
              <a:gd name="T6" fmla="*/ 118 w 163"/>
              <a:gd name="T7" fmla="*/ 23 h 83"/>
              <a:gd name="T8" fmla="*/ 148 w 163"/>
              <a:gd name="T9" fmla="*/ 0 h 83"/>
              <a:gd name="T10" fmla="*/ 163 w 163"/>
              <a:gd name="T11" fmla="*/ 30 h 83"/>
              <a:gd name="T12" fmla="*/ 128 w 163"/>
              <a:gd name="T13" fmla="*/ 48 h 83"/>
              <a:gd name="T14" fmla="*/ 105 w 163"/>
              <a:gd name="T15" fmla="*/ 83 h 83"/>
              <a:gd name="T16" fmla="*/ 60 w 163"/>
              <a:gd name="T17" fmla="*/ 80 h 83"/>
              <a:gd name="T18" fmla="*/ 0 w 163"/>
              <a:gd name="T19" fmla="*/ 58 h 83"/>
              <a:gd name="T20" fmla="*/ 18 w 163"/>
              <a:gd name="T21" fmla="*/ 3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3" h="83">
                <a:moveTo>
                  <a:pt x="18" y="33"/>
                </a:moveTo>
                <a:lnTo>
                  <a:pt x="68" y="50"/>
                </a:lnTo>
                <a:lnTo>
                  <a:pt x="73" y="10"/>
                </a:lnTo>
                <a:lnTo>
                  <a:pt x="118" y="23"/>
                </a:lnTo>
                <a:lnTo>
                  <a:pt x="148" y="0"/>
                </a:lnTo>
                <a:lnTo>
                  <a:pt x="163" y="30"/>
                </a:lnTo>
                <a:lnTo>
                  <a:pt x="128" y="48"/>
                </a:lnTo>
                <a:lnTo>
                  <a:pt x="105" y="83"/>
                </a:lnTo>
                <a:lnTo>
                  <a:pt x="60" y="80"/>
                </a:lnTo>
                <a:lnTo>
                  <a:pt x="0" y="58"/>
                </a:lnTo>
                <a:lnTo>
                  <a:pt x="18" y="3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" name="Freeform 1687"/>
          <p:cNvSpPr>
            <a:spLocks/>
          </p:cNvSpPr>
          <p:nvPr/>
        </p:nvSpPr>
        <p:spPr bwMode="auto">
          <a:xfrm>
            <a:off x="7792359" y="2228988"/>
            <a:ext cx="58000" cy="90782"/>
          </a:xfrm>
          <a:custGeom>
            <a:avLst/>
            <a:gdLst>
              <a:gd name="T0" fmla="*/ 32 w 57"/>
              <a:gd name="T1" fmla="*/ 0 h 90"/>
              <a:gd name="T2" fmla="*/ 57 w 57"/>
              <a:gd name="T3" fmla="*/ 6 h 90"/>
              <a:gd name="T4" fmla="*/ 48 w 57"/>
              <a:gd name="T5" fmla="*/ 54 h 90"/>
              <a:gd name="T6" fmla="*/ 48 w 57"/>
              <a:gd name="T7" fmla="*/ 83 h 90"/>
              <a:gd name="T8" fmla="*/ 0 w 57"/>
              <a:gd name="T9" fmla="*/ 90 h 90"/>
              <a:gd name="T10" fmla="*/ 3 w 57"/>
              <a:gd name="T11" fmla="*/ 51 h 90"/>
              <a:gd name="T12" fmla="*/ 32 w 57"/>
              <a:gd name="T13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90">
                <a:moveTo>
                  <a:pt x="32" y="0"/>
                </a:moveTo>
                <a:lnTo>
                  <a:pt x="57" y="6"/>
                </a:lnTo>
                <a:lnTo>
                  <a:pt x="48" y="54"/>
                </a:lnTo>
                <a:lnTo>
                  <a:pt x="48" y="83"/>
                </a:lnTo>
                <a:lnTo>
                  <a:pt x="0" y="90"/>
                </a:lnTo>
                <a:lnTo>
                  <a:pt x="3" y="51"/>
                </a:lnTo>
                <a:lnTo>
                  <a:pt x="32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" name="Freeform 1686"/>
          <p:cNvSpPr>
            <a:spLocks/>
          </p:cNvSpPr>
          <p:nvPr/>
        </p:nvSpPr>
        <p:spPr bwMode="auto">
          <a:xfrm>
            <a:off x="7792359" y="2228988"/>
            <a:ext cx="55478" cy="90782"/>
          </a:xfrm>
          <a:custGeom>
            <a:avLst/>
            <a:gdLst>
              <a:gd name="T0" fmla="*/ 31 w 57"/>
              <a:gd name="T1" fmla="*/ 0 h 90"/>
              <a:gd name="T2" fmla="*/ 57 w 57"/>
              <a:gd name="T3" fmla="*/ 8 h 90"/>
              <a:gd name="T4" fmla="*/ 49 w 57"/>
              <a:gd name="T5" fmla="*/ 55 h 90"/>
              <a:gd name="T6" fmla="*/ 49 w 57"/>
              <a:gd name="T7" fmla="*/ 83 h 90"/>
              <a:gd name="T8" fmla="*/ 0 w 57"/>
              <a:gd name="T9" fmla="*/ 90 h 90"/>
              <a:gd name="T10" fmla="*/ 3 w 57"/>
              <a:gd name="T11" fmla="*/ 53 h 90"/>
              <a:gd name="T12" fmla="*/ 31 w 57"/>
              <a:gd name="T13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90">
                <a:moveTo>
                  <a:pt x="31" y="0"/>
                </a:moveTo>
                <a:lnTo>
                  <a:pt x="57" y="8"/>
                </a:lnTo>
                <a:lnTo>
                  <a:pt x="49" y="55"/>
                </a:lnTo>
                <a:lnTo>
                  <a:pt x="49" y="83"/>
                </a:lnTo>
                <a:lnTo>
                  <a:pt x="0" y="90"/>
                </a:lnTo>
                <a:lnTo>
                  <a:pt x="3" y="53"/>
                </a:lnTo>
                <a:lnTo>
                  <a:pt x="31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" name="Freeform 1685"/>
          <p:cNvSpPr>
            <a:spLocks/>
          </p:cNvSpPr>
          <p:nvPr/>
        </p:nvSpPr>
        <p:spPr bwMode="auto">
          <a:xfrm>
            <a:off x="7956271" y="2367682"/>
            <a:ext cx="93303" cy="156347"/>
          </a:xfrm>
          <a:custGeom>
            <a:avLst/>
            <a:gdLst>
              <a:gd name="T0" fmla="*/ 41 w 93"/>
              <a:gd name="T1" fmla="*/ 0 h 156"/>
              <a:gd name="T2" fmla="*/ 67 w 93"/>
              <a:gd name="T3" fmla="*/ 89 h 156"/>
              <a:gd name="T4" fmla="*/ 93 w 93"/>
              <a:gd name="T5" fmla="*/ 131 h 156"/>
              <a:gd name="T6" fmla="*/ 83 w 93"/>
              <a:gd name="T7" fmla="*/ 156 h 156"/>
              <a:gd name="T8" fmla="*/ 35 w 93"/>
              <a:gd name="T9" fmla="*/ 118 h 156"/>
              <a:gd name="T10" fmla="*/ 35 w 93"/>
              <a:gd name="T11" fmla="*/ 60 h 156"/>
              <a:gd name="T12" fmla="*/ 0 w 93"/>
              <a:gd name="T13" fmla="*/ 6 h 156"/>
              <a:gd name="T14" fmla="*/ 41 w 93"/>
              <a:gd name="T15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" h="156">
                <a:moveTo>
                  <a:pt x="41" y="0"/>
                </a:moveTo>
                <a:lnTo>
                  <a:pt x="67" y="89"/>
                </a:lnTo>
                <a:lnTo>
                  <a:pt x="93" y="131"/>
                </a:lnTo>
                <a:lnTo>
                  <a:pt x="83" y="156"/>
                </a:lnTo>
                <a:lnTo>
                  <a:pt x="35" y="118"/>
                </a:lnTo>
                <a:lnTo>
                  <a:pt x="35" y="60"/>
                </a:lnTo>
                <a:lnTo>
                  <a:pt x="0" y="6"/>
                </a:lnTo>
                <a:lnTo>
                  <a:pt x="41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" name="Freeform 1684"/>
          <p:cNvSpPr>
            <a:spLocks/>
          </p:cNvSpPr>
          <p:nvPr/>
        </p:nvSpPr>
        <p:spPr bwMode="auto">
          <a:xfrm>
            <a:off x="7956271" y="2367682"/>
            <a:ext cx="93303" cy="158869"/>
          </a:xfrm>
          <a:custGeom>
            <a:avLst/>
            <a:gdLst>
              <a:gd name="T0" fmla="*/ 40 w 93"/>
              <a:gd name="T1" fmla="*/ 0 h 156"/>
              <a:gd name="T2" fmla="*/ 68 w 93"/>
              <a:gd name="T3" fmla="*/ 89 h 156"/>
              <a:gd name="T4" fmla="*/ 93 w 93"/>
              <a:gd name="T5" fmla="*/ 131 h 156"/>
              <a:gd name="T6" fmla="*/ 83 w 93"/>
              <a:gd name="T7" fmla="*/ 156 h 156"/>
              <a:gd name="T8" fmla="*/ 35 w 93"/>
              <a:gd name="T9" fmla="*/ 119 h 156"/>
              <a:gd name="T10" fmla="*/ 35 w 93"/>
              <a:gd name="T11" fmla="*/ 59 h 156"/>
              <a:gd name="T12" fmla="*/ 0 w 93"/>
              <a:gd name="T13" fmla="*/ 7 h 156"/>
              <a:gd name="T14" fmla="*/ 40 w 93"/>
              <a:gd name="T15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" h="156">
                <a:moveTo>
                  <a:pt x="40" y="0"/>
                </a:moveTo>
                <a:lnTo>
                  <a:pt x="68" y="89"/>
                </a:lnTo>
                <a:lnTo>
                  <a:pt x="93" y="131"/>
                </a:lnTo>
                <a:lnTo>
                  <a:pt x="83" y="156"/>
                </a:lnTo>
                <a:lnTo>
                  <a:pt x="35" y="119"/>
                </a:lnTo>
                <a:lnTo>
                  <a:pt x="35" y="59"/>
                </a:lnTo>
                <a:lnTo>
                  <a:pt x="0" y="7"/>
                </a:lnTo>
                <a:lnTo>
                  <a:pt x="4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" name="Freeform 1683"/>
          <p:cNvSpPr>
            <a:spLocks/>
          </p:cNvSpPr>
          <p:nvPr/>
        </p:nvSpPr>
        <p:spPr bwMode="auto">
          <a:xfrm>
            <a:off x="7981489" y="2617333"/>
            <a:ext cx="35304" cy="70608"/>
          </a:xfrm>
          <a:custGeom>
            <a:avLst/>
            <a:gdLst>
              <a:gd name="T0" fmla="*/ 32 w 36"/>
              <a:gd name="T1" fmla="*/ 0 h 70"/>
              <a:gd name="T2" fmla="*/ 36 w 36"/>
              <a:gd name="T3" fmla="*/ 70 h 70"/>
              <a:gd name="T4" fmla="*/ 0 w 36"/>
              <a:gd name="T5" fmla="*/ 54 h 70"/>
              <a:gd name="T6" fmla="*/ 0 w 36"/>
              <a:gd name="T7" fmla="*/ 0 h 70"/>
              <a:gd name="T8" fmla="*/ 32 w 36"/>
              <a:gd name="T9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70">
                <a:moveTo>
                  <a:pt x="32" y="0"/>
                </a:moveTo>
                <a:lnTo>
                  <a:pt x="36" y="70"/>
                </a:lnTo>
                <a:lnTo>
                  <a:pt x="0" y="54"/>
                </a:lnTo>
                <a:lnTo>
                  <a:pt x="0" y="0"/>
                </a:lnTo>
                <a:lnTo>
                  <a:pt x="32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" name="Freeform 1682"/>
          <p:cNvSpPr>
            <a:spLocks/>
          </p:cNvSpPr>
          <p:nvPr/>
        </p:nvSpPr>
        <p:spPr bwMode="auto">
          <a:xfrm>
            <a:off x="7981489" y="2617333"/>
            <a:ext cx="35304" cy="70608"/>
          </a:xfrm>
          <a:custGeom>
            <a:avLst/>
            <a:gdLst>
              <a:gd name="T0" fmla="*/ 33 w 36"/>
              <a:gd name="T1" fmla="*/ 0 h 70"/>
              <a:gd name="T2" fmla="*/ 36 w 36"/>
              <a:gd name="T3" fmla="*/ 70 h 70"/>
              <a:gd name="T4" fmla="*/ 0 w 36"/>
              <a:gd name="T5" fmla="*/ 53 h 70"/>
              <a:gd name="T6" fmla="*/ 0 w 36"/>
              <a:gd name="T7" fmla="*/ 0 h 70"/>
              <a:gd name="T8" fmla="*/ 33 w 36"/>
              <a:gd name="T9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70">
                <a:moveTo>
                  <a:pt x="33" y="0"/>
                </a:moveTo>
                <a:lnTo>
                  <a:pt x="36" y="70"/>
                </a:lnTo>
                <a:lnTo>
                  <a:pt x="0" y="53"/>
                </a:lnTo>
                <a:lnTo>
                  <a:pt x="0" y="0"/>
                </a:lnTo>
                <a:lnTo>
                  <a:pt x="33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" name="Freeform 1681"/>
          <p:cNvSpPr>
            <a:spLocks/>
          </p:cNvSpPr>
          <p:nvPr/>
        </p:nvSpPr>
        <p:spPr bwMode="auto">
          <a:xfrm>
            <a:off x="8039487" y="2634984"/>
            <a:ext cx="35304" cy="50434"/>
          </a:xfrm>
          <a:custGeom>
            <a:avLst/>
            <a:gdLst>
              <a:gd name="T0" fmla="*/ 19 w 35"/>
              <a:gd name="T1" fmla="*/ 0 h 51"/>
              <a:gd name="T2" fmla="*/ 35 w 35"/>
              <a:gd name="T3" fmla="*/ 29 h 51"/>
              <a:gd name="T4" fmla="*/ 19 w 35"/>
              <a:gd name="T5" fmla="*/ 51 h 51"/>
              <a:gd name="T6" fmla="*/ 0 w 35"/>
              <a:gd name="T7" fmla="*/ 29 h 51"/>
              <a:gd name="T8" fmla="*/ 19 w 35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51">
                <a:moveTo>
                  <a:pt x="19" y="0"/>
                </a:moveTo>
                <a:lnTo>
                  <a:pt x="35" y="29"/>
                </a:lnTo>
                <a:lnTo>
                  <a:pt x="19" y="51"/>
                </a:lnTo>
                <a:lnTo>
                  <a:pt x="0" y="29"/>
                </a:lnTo>
                <a:lnTo>
                  <a:pt x="19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" name="Freeform 1680"/>
          <p:cNvSpPr>
            <a:spLocks/>
          </p:cNvSpPr>
          <p:nvPr/>
        </p:nvSpPr>
        <p:spPr bwMode="auto">
          <a:xfrm>
            <a:off x="8039487" y="2634984"/>
            <a:ext cx="35304" cy="52957"/>
          </a:xfrm>
          <a:custGeom>
            <a:avLst/>
            <a:gdLst>
              <a:gd name="T0" fmla="*/ 20 w 35"/>
              <a:gd name="T1" fmla="*/ 0 h 51"/>
              <a:gd name="T2" fmla="*/ 35 w 35"/>
              <a:gd name="T3" fmla="*/ 29 h 51"/>
              <a:gd name="T4" fmla="*/ 20 w 35"/>
              <a:gd name="T5" fmla="*/ 51 h 51"/>
              <a:gd name="T6" fmla="*/ 0 w 35"/>
              <a:gd name="T7" fmla="*/ 29 h 51"/>
              <a:gd name="T8" fmla="*/ 20 w 35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51">
                <a:moveTo>
                  <a:pt x="20" y="0"/>
                </a:moveTo>
                <a:lnTo>
                  <a:pt x="35" y="29"/>
                </a:lnTo>
                <a:lnTo>
                  <a:pt x="20" y="51"/>
                </a:lnTo>
                <a:lnTo>
                  <a:pt x="0" y="29"/>
                </a:lnTo>
                <a:lnTo>
                  <a:pt x="2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" name="Freeform 1679"/>
          <p:cNvSpPr>
            <a:spLocks/>
          </p:cNvSpPr>
          <p:nvPr/>
        </p:nvSpPr>
        <p:spPr bwMode="auto">
          <a:xfrm>
            <a:off x="7978966" y="2725766"/>
            <a:ext cx="35304" cy="50434"/>
          </a:xfrm>
          <a:custGeom>
            <a:avLst/>
            <a:gdLst>
              <a:gd name="T0" fmla="*/ 19 w 35"/>
              <a:gd name="T1" fmla="*/ 0 h 51"/>
              <a:gd name="T2" fmla="*/ 35 w 35"/>
              <a:gd name="T3" fmla="*/ 51 h 51"/>
              <a:gd name="T4" fmla="*/ 0 w 35"/>
              <a:gd name="T5" fmla="*/ 45 h 51"/>
              <a:gd name="T6" fmla="*/ 19 w 35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51">
                <a:moveTo>
                  <a:pt x="19" y="0"/>
                </a:moveTo>
                <a:lnTo>
                  <a:pt x="35" y="51"/>
                </a:lnTo>
                <a:lnTo>
                  <a:pt x="0" y="45"/>
                </a:lnTo>
                <a:lnTo>
                  <a:pt x="19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" name="Freeform 1678"/>
          <p:cNvSpPr>
            <a:spLocks/>
          </p:cNvSpPr>
          <p:nvPr/>
        </p:nvSpPr>
        <p:spPr bwMode="auto">
          <a:xfrm>
            <a:off x="7978966" y="2725766"/>
            <a:ext cx="35304" cy="52957"/>
          </a:xfrm>
          <a:custGeom>
            <a:avLst/>
            <a:gdLst>
              <a:gd name="T0" fmla="*/ 18 w 35"/>
              <a:gd name="T1" fmla="*/ 0 h 51"/>
              <a:gd name="T2" fmla="*/ 35 w 35"/>
              <a:gd name="T3" fmla="*/ 51 h 51"/>
              <a:gd name="T4" fmla="*/ 0 w 35"/>
              <a:gd name="T5" fmla="*/ 44 h 51"/>
              <a:gd name="T6" fmla="*/ 18 w 35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51">
                <a:moveTo>
                  <a:pt x="18" y="0"/>
                </a:moveTo>
                <a:lnTo>
                  <a:pt x="35" y="51"/>
                </a:lnTo>
                <a:lnTo>
                  <a:pt x="0" y="44"/>
                </a:lnTo>
                <a:lnTo>
                  <a:pt x="18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" name="Freeform 1677"/>
          <p:cNvSpPr>
            <a:spLocks/>
          </p:cNvSpPr>
          <p:nvPr/>
        </p:nvSpPr>
        <p:spPr bwMode="auto">
          <a:xfrm>
            <a:off x="7978966" y="2839244"/>
            <a:ext cx="30261" cy="55478"/>
          </a:xfrm>
          <a:custGeom>
            <a:avLst/>
            <a:gdLst>
              <a:gd name="T0" fmla="*/ 0 w 29"/>
              <a:gd name="T1" fmla="*/ 0 h 54"/>
              <a:gd name="T2" fmla="*/ 26 w 29"/>
              <a:gd name="T3" fmla="*/ 0 h 54"/>
              <a:gd name="T4" fmla="*/ 29 w 29"/>
              <a:gd name="T5" fmla="*/ 54 h 54"/>
              <a:gd name="T6" fmla="*/ 3 w 29"/>
              <a:gd name="T7" fmla="*/ 54 h 54"/>
              <a:gd name="T8" fmla="*/ 0 w 29"/>
              <a:gd name="T9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54">
                <a:moveTo>
                  <a:pt x="0" y="0"/>
                </a:moveTo>
                <a:lnTo>
                  <a:pt x="26" y="0"/>
                </a:lnTo>
                <a:lnTo>
                  <a:pt x="29" y="54"/>
                </a:lnTo>
                <a:lnTo>
                  <a:pt x="3" y="54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" name="Freeform 1676"/>
          <p:cNvSpPr>
            <a:spLocks/>
          </p:cNvSpPr>
          <p:nvPr/>
        </p:nvSpPr>
        <p:spPr bwMode="auto">
          <a:xfrm>
            <a:off x="7978966" y="2839244"/>
            <a:ext cx="27740" cy="55478"/>
          </a:xfrm>
          <a:custGeom>
            <a:avLst/>
            <a:gdLst>
              <a:gd name="T0" fmla="*/ 0 w 29"/>
              <a:gd name="T1" fmla="*/ 0 h 54"/>
              <a:gd name="T2" fmla="*/ 26 w 29"/>
              <a:gd name="T3" fmla="*/ 0 h 54"/>
              <a:gd name="T4" fmla="*/ 29 w 29"/>
              <a:gd name="T5" fmla="*/ 54 h 54"/>
              <a:gd name="T6" fmla="*/ 3 w 29"/>
              <a:gd name="T7" fmla="*/ 54 h 54"/>
              <a:gd name="T8" fmla="*/ 0 w 29"/>
              <a:gd name="T9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54">
                <a:moveTo>
                  <a:pt x="0" y="0"/>
                </a:moveTo>
                <a:lnTo>
                  <a:pt x="26" y="0"/>
                </a:lnTo>
                <a:lnTo>
                  <a:pt x="29" y="54"/>
                </a:lnTo>
                <a:lnTo>
                  <a:pt x="3" y="54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" name="Freeform 1675"/>
          <p:cNvSpPr>
            <a:spLocks/>
          </p:cNvSpPr>
          <p:nvPr/>
        </p:nvSpPr>
        <p:spPr bwMode="auto">
          <a:xfrm>
            <a:off x="7857924" y="2932547"/>
            <a:ext cx="121042" cy="297563"/>
          </a:xfrm>
          <a:custGeom>
            <a:avLst/>
            <a:gdLst>
              <a:gd name="T0" fmla="*/ 121 w 121"/>
              <a:gd name="T1" fmla="*/ 0 h 294"/>
              <a:gd name="T2" fmla="*/ 96 w 121"/>
              <a:gd name="T3" fmla="*/ 80 h 294"/>
              <a:gd name="T4" fmla="*/ 96 w 121"/>
              <a:gd name="T5" fmla="*/ 137 h 294"/>
              <a:gd name="T6" fmla="*/ 61 w 121"/>
              <a:gd name="T7" fmla="*/ 208 h 294"/>
              <a:gd name="T8" fmla="*/ 3 w 121"/>
              <a:gd name="T9" fmla="*/ 294 h 294"/>
              <a:gd name="T10" fmla="*/ 0 w 121"/>
              <a:gd name="T11" fmla="*/ 259 h 294"/>
              <a:gd name="T12" fmla="*/ 25 w 121"/>
              <a:gd name="T13" fmla="*/ 220 h 294"/>
              <a:gd name="T14" fmla="*/ 32 w 121"/>
              <a:gd name="T15" fmla="*/ 134 h 294"/>
              <a:gd name="T16" fmla="*/ 67 w 121"/>
              <a:gd name="T17" fmla="*/ 35 h 294"/>
              <a:gd name="T18" fmla="*/ 121 w 121"/>
              <a:gd name="T1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" h="294">
                <a:moveTo>
                  <a:pt x="121" y="0"/>
                </a:moveTo>
                <a:lnTo>
                  <a:pt x="96" y="80"/>
                </a:lnTo>
                <a:lnTo>
                  <a:pt x="96" y="137"/>
                </a:lnTo>
                <a:lnTo>
                  <a:pt x="61" y="208"/>
                </a:lnTo>
                <a:lnTo>
                  <a:pt x="3" y="294"/>
                </a:lnTo>
                <a:lnTo>
                  <a:pt x="0" y="259"/>
                </a:lnTo>
                <a:lnTo>
                  <a:pt x="25" y="220"/>
                </a:lnTo>
                <a:lnTo>
                  <a:pt x="32" y="134"/>
                </a:lnTo>
                <a:lnTo>
                  <a:pt x="67" y="35"/>
                </a:lnTo>
                <a:lnTo>
                  <a:pt x="121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" name="Freeform 1674"/>
          <p:cNvSpPr>
            <a:spLocks/>
          </p:cNvSpPr>
          <p:nvPr/>
        </p:nvSpPr>
        <p:spPr bwMode="auto">
          <a:xfrm>
            <a:off x="7857924" y="2932547"/>
            <a:ext cx="123565" cy="297563"/>
          </a:xfrm>
          <a:custGeom>
            <a:avLst/>
            <a:gdLst>
              <a:gd name="T0" fmla="*/ 121 w 121"/>
              <a:gd name="T1" fmla="*/ 0 h 294"/>
              <a:gd name="T2" fmla="*/ 96 w 121"/>
              <a:gd name="T3" fmla="*/ 80 h 294"/>
              <a:gd name="T4" fmla="*/ 96 w 121"/>
              <a:gd name="T5" fmla="*/ 137 h 294"/>
              <a:gd name="T6" fmla="*/ 62 w 121"/>
              <a:gd name="T7" fmla="*/ 209 h 294"/>
              <a:gd name="T8" fmla="*/ 5 w 121"/>
              <a:gd name="T9" fmla="*/ 294 h 294"/>
              <a:gd name="T10" fmla="*/ 0 w 121"/>
              <a:gd name="T11" fmla="*/ 259 h 294"/>
              <a:gd name="T12" fmla="*/ 25 w 121"/>
              <a:gd name="T13" fmla="*/ 219 h 294"/>
              <a:gd name="T14" fmla="*/ 32 w 121"/>
              <a:gd name="T15" fmla="*/ 135 h 294"/>
              <a:gd name="T16" fmla="*/ 67 w 121"/>
              <a:gd name="T17" fmla="*/ 35 h 294"/>
              <a:gd name="T18" fmla="*/ 121 w 121"/>
              <a:gd name="T1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" h="294">
                <a:moveTo>
                  <a:pt x="121" y="0"/>
                </a:moveTo>
                <a:lnTo>
                  <a:pt x="96" y="80"/>
                </a:lnTo>
                <a:lnTo>
                  <a:pt x="96" y="137"/>
                </a:lnTo>
                <a:lnTo>
                  <a:pt x="62" y="209"/>
                </a:lnTo>
                <a:lnTo>
                  <a:pt x="5" y="294"/>
                </a:lnTo>
                <a:lnTo>
                  <a:pt x="0" y="259"/>
                </a:lnTo>
                <a:lnTo>
                  <a:pt x="25" y="219"/>
                </a:lnTo>
                <a:lnTo>
                  <a:pt x="32" y="135"/>
                </a:lnTo>
                <a:lnTo>
                  <a:pt x="67" y="35"/>
                </a:lnTo>
                <a:lnTo>
                  <a:pt x="121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" name="Freeform 1673"/>
          <p:cNvSpPr>
            <a:spLocks/>
          </p:cNvSpPr>
          <p:nvPr/>
        </p:nvSpPr>
        <p:spPr bwMode="auto">
          <a:xfrm>
            <a:off x="7396450" y="3214980"/>
            <a:ext cx="433736" cy="300085"/>
          </a:xfrm>
          <a:custGeom>
            <a:avLst/>
            <a:gdLst>
              <a:gd name="T0" fmla="*/ 419 w 429"/>
              <a:gd name="T1" fmla="*/ 0 h 298"/>
              <a:gd name="T2" fmla="*/ 429 w 429"/>
              <a:gd name="T3" fmla="*/ 32 h 298"/>
              <a:gd name="T4" fmla="*/ 362 w 429"/>
              <a:gd name="T5" fmla="*/ 96 h 298"/>
              <a:gd name="T6" fmla="*/ 308 w 429"/>
              <a:gd name="T7" fmla="*/ 173 h 298"/>
              <a:gd name="T8" fmla="*/ 196 w 429"/>
              <a:gd name="T9" fmla="*/ 227 h 298"/>
              <a:gd name="T10" fmla="*/ 116 w 429"/>
              <a:gd name="T11" fmla="*/ 262 h 298"/>
              <a:gd name="T12" fmla="*/ 87 w 429"/>
              <a:gd name="T13" fmla="*/ 294 h 298"/>
              <a:gd name="T14" fmla="*/ 32 w 429"/>
              <a:gd name="T15" fmla="*/ 298 h 298"/>
              <a:gd name="T16" fmla="*/ 0 w 429"/>
              <a:gd name="T17" fmla="*/ 298 h 298"/>
              <a:gd name="T18" fmla="*/ 16 w 429"/>
              <a:gd name="T19" fmla="*/ 269 h 298"/>
              <a:gd name="T20" fmla="*/ 112 w 429"/>
              <a:gd name="T21" fmla="*/ 182 h 298"/>
              <a:gd name="T22" fmla="*/ 256 w 429"/>
              <a:gd name="T23" fmla="*/ 80 h 298"/>
              <a:gd name="T24" fmla="*/ 292 w 429"/>
              <a:gd name="T25" fmla="*/ 70 h 298"/>
              <a:gd name="T26" fmla="*/ 327 w 429"/>
              <a:gd name="T27" fmla="*/ 35 h 298"/>
              <a:gd name="T28" fmla="*/ 419 w 429"/>
              <a:gd name="T29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9" h="298">
                <a:moveTo>
                  <a:pt x="419" y="0"/>
                </a:moveTo>
                <a:lnTo>
                  <a:pt x="429" y="32"/>
                </a:lnTo>
                <a:lnTo>
                  <a:pt x="362" y="96"/>
                </a:lnTo>
                <a:lnTo>
                  <a:pt x="308" y="173"/>
                </a:lnTo>
                <a:lnTo>
                  <a:pt x="196" y="227"/>
                </a:lnTo>
                <a:lnTo>
                  <a:pt x="116" y="262"/>
                </a:lnTo>
                <a:lnTo>
                  <a:pt x="87" y="294"/>
                </a:lnTo>
                <a:lnTo>
                  <a:pt x="32" y="298"/>
                </a:lnTo>
                <a:lnTo>
                  <a:pt x="0" y="298"/>
                </a:lnTo>
                <a:lnTo>
                  <a:pt x="16" y="269"/>
                </a:lnTo>
                <a:lnTo>
                  <a:pt x="112" y="182"/>
                </a:lnTo>
                <a:lnTo>
                  <a:pt x="256" y="80"/>
                </a:lnTo>
                <a:lnTo>
                  <a:pt x="292" y="70"/>
                </a:lnTo>
                <a:lnTo>
                  <a:pt x="327" y="35"/>
                </a:lnTo>
                <a:lnTo>
                  <a:pt x="41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1" name="Freeform 1672"/>
          <p:cNvSpPr>
            <a:spLocks/>
          </p:cNvSpPr>
          <p:nvPr/>
        </p:nvSpPr>
        <p:spPr bwMode="auto">
          <a:xfrm>
            <a:off x="7396450" y="3214980"/>
            <a:ext cx="433736" cy="300085"/>
          </a:xfrm>
          <a:custGeom>
            <a:avLst/>
            <a:gdLst>
              <a:gd name="T0" fmla="*/ 419 w 429"/>
              <a:gd name="T1" fmla="*/ 0 h 298"/>
              <a:gd name="T2" fmla="*/ 429 w 429"/>
              <a:gd name="T3" fmla="*/ 30 h 298"/>
              <a:gd name="T4" fmla="*/ 362 w 429"/>
              <a:gd name="T5" fmla="*/ 95 h 298"/>
              <a:gd name="T6" fmla="*/ 307 w 429"/>
              <a:gd name="T7" fmla="*/ 173 h 298"/>
              <a:gd name="T8" fmla="*/ 197 w 429"/>
              <a:gd name="T9" fmla="*/ 225 h 298"/>
              <a:gd name="T10" fmla="*/ 117 w 429"/>
              <a:gd name="T11" fmla="*/ 260 h 298"/>
              <a:gd name="T12" fmla="*/ 87 w 429"/>
              <a:gd name="T13" fmla="*/ 293 h 298"/>
              <a:gd name="T14" fmla="*/ 32 w 429"/>
              <a:gd name="T15" fmla="*/ 298 h 298"/>
              <a:gd name="T16" fmla="*/ 0 w 429"/>
              <a:gd name="T17" fmla="*/ 298 h 298"/>
              <a:gd name="T18" fmla="*/ 17 w 429"/>
              <a:gd name="T19" fmla="*/ 268 h 298"/>
              <a:gd name="T20" fmla="*/ 112 w 429"/>
              <a:gd name="T21" fmla="*/ 180 h 298"/>
              <a:gd name="T22" fmla="*/ 257 w 429"/>
              <a:gd name="T23" fmla="*/ 80 h 298"/>
              <a:gd name="T24" fmla="*/ 292 w 429"/>
              <a:gd name="T25" fmla="*/ 70 h 298"/>
              <a:gd name="T26" fmla="*/ 327 w 429"/>
              <a:gd name="T27" fmla="*/ 35 h 298"/>
              <a:gd name="T28" fmla="*/ 419 w 429"/>
              <a:gd name="T29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9" h="298">
                <a:moveTo>
                  <a:pt x="419" y="0"/>
                </a:moveTo>
                <a:lnTo>
                  <a:pt x="429" y="30"/>
                </a:lnTo>
                <a:lnTo>
                  <a:pt x="362" y="95"/>
                </a:lnTo>
                <a:lnTo>
                  <a:pt x="307" y="173"/>
                </a:lnTo>
                <a:lnTo>
                  <a:pt x="197" y="225"/>
                </a:lnTo>
                <a:lnTo>
                  <a:pt x="117" y="260"/>
                </a:lnTo>
                <a:lnTo>
                  <a:pt x="87" y="293"/>
                </a:lnTo>
                <a:lnTo>
                  <a:pt x="32" y="298"/>
                </a:lnTo>
                <a:lnTo>
                  <a:pt x="0" y="298"/>
                </a:lnTo>
                <a:lnTo>
                  <a:pt x="17" y="268"/>
                </a:lnTo>
                <a:lnTo>
                  <a:pt x="112" y="180"/>
                </a:lnTo>
                <a:lnTo>
                  <a:pt x="257" y="80"/>
                </a:lnTo>
                <a:lnTo>
                  <a:pt x="292" y="70"/>
                </a:lnTo>
                <a:lnTo>
                  <a:pt x="327" y="35"/>
                </a:lnTo>
                <a:lnTo>
                  <a:pt x="419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2" name="Freeform 1671"/>
          <p:cNvSpPr>
            <a:spLocks/>
          </p:cNvSpPr>
          <p:nvPr/>
        </p:nvSpPr>
        <p:spPr bwMode="auto">
          <a:xfrm>
            <a:off x="7694013" y="1631340"/>
            <a:ext cx="269823" cy="615299"/>
          </a:xfrm>
          <a:custGeom>
            <a:avLst/>
            <a:gdLst>
              <a:gd name="T0" fmla="*/ 131 w 268"/>
              <a:gd name="T1" fmla="*/ 80 h 611"/>
              <a:gd name="T2" fmla="*/ 169 w 268"/>
              <a:gd name="T3" fmla="*/ 90 h 611"/>
              <a:gd name="T4" fmla="*/ 246 w 268"/>
              <a:gd name="T5" fmla="*/ 0 h 611"/>
              <a:gd name="T6" fmla="*/ 268 w 268"/>
              <a:gd name="T7" fmla="*/ 3 h 611"/>
              <a:gd name="T8" fmla="*/ 252 w 268"/>
              <a:gd name="T9" fmla="*/ 42 h 611"/>
              <a:gd name="T10" fmla="*/ 252 w 268"/>
              <a:gd name="T11" fmla="*/ 106 h 611"/>
              <a:gd name="T12" fmla="*/ 204 w 268"/>
              <a:gd name="T13" fmla="*/ 141 h 611"/>
              <a:gd name="T14" fmla="*/ 185 w 268"/>
              <a:gd name="T15" fmla="*/ 202 h 611"/>
              <a:gd name="T16" fmla="*/ 240 w 268"/>
              <a:gd name="T17" fmla="*/ 218 h 611"/>
              <a:gd name="T18" fmla="*/ 246 w 268"/>
              <a:gd name="T19" fmla="*/ 282 h 611"/>
              <a:gd name="T20" fmla="*/ 217 w 268"/>
              <a:gd name="T21" fmla="*/ 323 h 611"/>
              <a:gd name="T22" fmla="*/ 224 w 268"/>
              <a:gd name="T23" fmla="*/ 387 h 611"/>
              <a:gd name="T24" fmla="*/ 153 w 268"/>
              <a:gd name="T25" fmla="*/ 387 h 611"/>
              <a:gd name="T26" fmla="*/ 96 w 268"/>
              <a:gd name="T27" fmla="*/ 509 h 611"/>
              <a:gd name="T28" fmla="*/ 108 w 268"/>
              <a:gd name="T29" fmla="*/ 547 h 611"/>
              <a:gd name="T30" fmla="*/ 45 w 268"/>
              <a:gd name="T31" fmla="*/ 573 h 611"/>
              <a:gd name="T32" fmla="*/ 16 w 268"/>
              <a:gd name="T33" fmla="*/ 611 h 611"/>
              <a:gd name="T34" fmla="*/ 0 w 268"/>
              <a:gd name="T35" fmla="*/ 528 h 611"/>
              <a:gd name="T36" fmla="*/ 41 w 268"/>
              <a:gd name="T37" fmla="*/ 518 h 611"/>
              <a:gd name="T38" fmla="*/ 51 w 268"/>
              <a:gd name="T39" fmla="*/ 458 h 611"/>
              <a:gd name="T40" fmla="*/ 32 w 268"/>
              <a:gd name="T41" fmla="*/ 458 h 611"/>
              <a:gd name="T42" fmla="*/ 0 w 268"/>
              <a:gd name="T43" fmla="*/ 374 h 611"/>
              <a:gd name="T44" fmla="*/ 45 w 268"/>
              <a:gd name="T45" fmla="*/ 320 h 611"/>
              <a:gd name="T46" fmla="*/ 38 w 268"/>
              <a:gd name="T47" fmla="*/ 278 h 611"/>
              <a:gd name="T48" fmla="*/ 131 w 268"/>
              <a:gd name="T49" fmla="*/ 80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68" h="611">
                <a:moveTo>
                  <a:pt x="131" y="80"/>
                </a:moveTo>
                <a:lnTo>
                  <a:pt x="169" y="90"/>
                </a:lnTo>
                <a:lnTo>
                  <a:pt x="246" y="0"/>
                </a:lnTo>
                <a:lnTo>
                  <a:pt x="268" y="3"/>
                </a:lnTo>
                <a:lnTo>
                  <a:pt x="252" y="42"/>
                </a:lnTo>
                <a:lnTo>
                  <a:pt x="252" y="106"/>
                </a:lnTo>
                <a:lnTo>
                  <a:pt x="204" y="141"/>
                </a:lnTo>
                <a:lnTo>
                  <a:pt x="185" y="202"/>
                </a:lnTo>
                <a:lnTo>
                  <a:pt x="240" y="218"/>
                </a:lnTo>
                <a:lnTo>
                  <a:pt x="246" y="282"/>
                </a:lnTo>
                <a:lnTo>
                  <a:pt x="217" y="323"/>
                </a:lnTo>
                <a:lnTo>
                  <a:pt x="224" y="387"/>
                </a:lnTo>
                <a:lnTo>
                  <a:pt x="153" y="387"/>
                </a:lnTo>
                <a:lnTo>
                  <a:pt x="96" y="509"/>
                </a:lnTo>
                <a:lnTo>
                  <a:pt x="108" y="547"/>
                </a:lnTo>
                <a:lnTo>
                  <a:pt x="45" y="573"/>
                </a:lnTo>
                <a:lnTo>
                  <a:pt x="16" y="611"/>
                </a:lnTo>
                <a:lnTo>
                  <a:pt x="0" y="528"/>
                </a:lnTo>
                <a:lnTo>
                  <a:pt x="41" y="518"/>
                </a:lnTo>
                <a:lnTo>
                  <a:pt x="51" y="458"/>
                </a:lnTo>
                <a:lnTo>
                  <a:pt x="32" y="458"/>
                </a:lnTo>
                <a:lnTo>
                  <a:pt x="0" y="374"/>
                </a:lnTo>
                <a:lnTo>
                  <a:pt x="45" y="320"/>
                </a:lnTo>
                <a:lnTo>
                  <a:pt x="38" y="278"/>
                </a:lnTo>
                <a:lnTo>
                  <a:pt x="131" y="8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3" name="Freeform 1670"/>
          <p:cNvSpPr>
            <a:spLocks/>
          </p:cNvSpPr>
          <p:nvPr/>
        </p:nvSpPr>
        <p:spPr bwMode="auto">
          <a:xfrm>
            <a:off x="7694013" y="1631340"/>
            <a:ext cx="269823" cy="617822"/>
          </a:xfrm>
          <a:custGeom>
            <a:avLst/>
            <a:gdLst>
              <a:gd name="T0" fmla="*/ 133 w 268"/>
              <a:gd name="T1" fmla="*/ 80 h 611"/>
              <a:gd name="T2" fmla="*/ 170 w 268"/>
              <a:gd name="T3" fmla="*/ 90 h 611"/>
              <a:gd name="T4" fmla="*/ 248 w 268"/>
              <a:gd name="T5" fmla="*/ 0 h 611"/>
              <a:gd name="T6" fmla="*/ 268 w 268"/>
              <a:gd name="T7" fmla="*/ 5 h 611"/>
              <a:gd name="T8" fmla="*/ 253 w 268"/>
              <a:gd name="T9" fmla="*/ 42 h 611"/>
              <a:gd name="T10" fmla="*/ 253 w 268"/>
              <a:gd name="T11" fmla="*/ 107 h 611"/>
              <a:gd name="T12" fmla="*/ 205 w 268"/>
              <a:gd name="T13" fmla="*/ 142 h 611"/>
              <a:gd name="T14" fmla="*/ 185 w 268"/>
              <a:gd name="T15" fmla="*/ 202 h 611"/>
              <a:gd name="T16" fmla="*/ 240 w 268"/>
              <a:gd name="T17" fmla="*/ 219 h 611"/>
              <a:gd name="T18" fmla="*/ 248 w 268"/>
              <a:gd name="T19" fmla="*/ 282 h 611"/>
              <a:gd name="T20" fmla="*/ 218 w 268"/>
              <a:gd name="T21" fmla="*/ 324 h 611"/>
              <a:gd name="T22" fmla="*/ 225 w 268"/>
              <a:gd name="T23" fmla="*/ 387 h 611"/>
              <a:gd name="T24" fmla="*/ 153 w 268"/>
              <a:gd name="T25" fmla="*/ 387 h 611"/>
              <a:gd name="T26" fmla="*/ 98 w 268"/>
              <a:gd name="T27" fmla="*/ 509 h 611"/>
              <a:gd name="T28" fmla="*/ 108 w 268"/>
              <a:gd name="T29" fmla="*/ 546 h 611"/>
              <a:gd name="T30" fmla="*/ 45 w 268"/>
              <a:gd name="T31" fmla="*/ 574 h 611"/>
              <a:gd name="T32" fmla="*/ 18 w 268"/>
              <a:gd name="T33" fmla="*/ 611 h 611"/>
              <a:gd name="T34" fmla="*/ 0 w 268"/>
              <a:gd name="T35" fmla="*/ 529 h 611"/>
              <a:gd name="T36" fmla="*/ 43 w 268"/>
              <a:gd name="T37" fmla="*/ 519 h 611"/>
              <a:gd name="T38" fmla="*/ 53 w 268"/>
              <a:gd name="T39" fmla="*/ 459 h 611"/>
              <a:gd name="T40" fmla="*/ 33 w 268"/>
              <a:gd name="T41" fmla="*/ 459 h 611"/>
              <a:gd name="T42" fmla="*/ 0 w 268"/>
              <a:gd name="T43" fmla="*/ 374 h 611"/>
              <a:gd name="T44" fmla="*/ 45 w 268"/>
              <a:gd name="T45" fmla="*/ 319 h 611"/>
              <a:gd name="T46" fmla="*/ 38 w 268"/>
              <a:gd name="T47" fmla="*/ 279 h 611"/>
              <a:gd name="T48" fmla="*/ 133 w 268"/>
              <a:gd name="T49" fmla="*/ 80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68" h="611">
                <a:moveTo>
                  <a:pt x="133" y="80"/>
                </a:moveTo>
                <a:lnTo>
                  <a:pt x="170" y="90"/>
                </a:lnTo>
                <a:lnTo>
                  <a:pt x="248" y="0"/>
                </a:lnTo>
                <a:lnTo>
                  <a:pt x="268" y="5"/>
                </a:lnTo>
                <a:lnTo>
                  <a:pt x="253" y="42"/>
                </a:lnTo>
                <a:lnTo>
                  <a:pt x="253" y="107"/>
                </a:lnTo>
                <a:lnTo>
                  <a:pt x="205" y="142"/>
                </a:lnTo>
                <a:lnTo>
                  <a:pt x="185" y="202"/>
                </a:lnTo>
                <a:lnTo>
                  <a:pt x="240" y="219"/>
                </a:lnTo>
                <a:lnTo>
                  <a:pt x="248" y="282"/>
                </a:lnTo>
                <a:lnTo>
                  <a:pt x="218" y="324"/>
                </a:lnTo>
                <a:lnTo>
                  <a:pt x="225" y="387"/>
                </a:lnTo>
                <a:lnTo>
                  <a:pt x="153" y="387"/>
                </a:lnTo>
                <a:lnTo>
                  <a:pt x="98" y="509"/>
                </a:lnTo>
                <a:lnTo>
                  <a:pt x="108" y="546"/>
                </a:lnTo>
                <a:lnTo>
                  <a:pt x="45" y="574"/>
                </a:lnTo>
                <a:lnTo>
                  <a:pt x="18" y="611"/>
                </a:lnTo>
                <a:lnTo>
                  <a:pt x="0" y="529"/>
                </a:lnTo>
                <a:lnTo>
                  <a:pt x="43" y="519"/>
                </a:lnTo>
                <a:lnTo>
                  <a:pt x="53" y="459"/>
                </a:lnTo>
                <a:lnTo>
                  <a:pt x="33" y="459"/>
                </a:lnTo>
                <a:lnTo>
                  <a:pt x="0" y="374"/>
                </a:lnTo>
                <a:lnTo>
                  <a:pt x="45" y="319"/>
                </a:lnTo>
                <a:lnTo>
                  <a:pt x="38" y="279"/>
                </a:lnTo>
                <a:lnTo>
                  <a:pt x="133" y="8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4" name="Freeform 1669"/>
          <p:cNvSpPr>
            <a:spLocks/>
          </p:cNvSpPr>
          <p:nvPr/>
        </p:nvSpPr>
        <p:spPr bwMode="auto">
          <a:xfrm>
            <a:off x="7774708" y="1580906"/>
            <a:ext cx="50434" cy="103391"/>
          </a:xfrm>
          <a:custGeom>
            <a:avLst/>
            <a:gdLst>
              <a:gd name="T0" fmla="*/ 3 w 51"/>
              <a:gd name="T1" fmla="*/ 0 h 102"/>
              <a:gd name="T2" fmla="*/ 51 w 51"/>
              <a:gd name="T3" fmla="*/ 86 h 102"/>
              <a:gd name="T4" fmla="*/ 0 w 51"/>
              <a:gd name="T5" fmla="*/ 102 h 102"/>
              <a:gd name="T6" fmla="*/ 3 w 51"/>
              <a:gd name="T7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" h="102">
                <a:moveTo>
                  <a:pt x="3" y="0"/>
                </a:moveTo>
                <a:lnTo>
                  <a:pt x="51" y="86"/>
                </a:lnTo>
                <a:lnTo>
                  <a:pt x="0" y="102"/>
                </a:lnTo>
                <a:lnTo>
                  <a:pt x="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5" name="Freeform 1668"/>
          <p:cNvSpPr>
            <a:spLocks/>
          </p:cNvSpPr>
          <p:nvPr/>
        </p:nvSpPr>
        <p:spPr bwMode="auto">
          <a:xfrm>
            <a:off x="7774708" y="1580906"/>
            <a:ext cx="52955" cy="103391"/>
          </a:xfrm>
          <a:custGeom>
            <a:avLst/>
            <a:gdLst>
              <a:gd name="T0" fmla="*/ 2 w 51"/>
              <a:gd name="T1" fmla="*/ 0 h 102"/>
              <a:gd name="T2" fmla="*/ 51 w 51"/>
              <a:gd name="T3" fmla="*/ 85 h 102"/>
              <a:gd name="T4" fmla="*/ 0 w 51"/>
              <a:gd name="T5" fmla="*/ 102 h 102"/>
              <a:gd name="T6" fmla="*/ 2 w 51"/>
              <a:gd name="T7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" h="102">
                <a:moveTo>
                  <a:pt x="2" y="0"/>
                </a:moveTo>
                <a:lnTo>
                  <a:pt x="51" y="85"/>
                </a:lnTo>
                <a:lnTo>
                  <a:pt x="0" y="102"/>
                </a:lnTo>
                <a:lnTo>
                  <a:pt x="2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6" name="Freeform 1667"/>
          <p:cNvSpPr>
            <a:spLocks/>
          </p:cNvSpPr>
          <p:nvPr/>
        </p:nvSpPr>
        <p:spPr bwMode="auto">
          <a:xfrm>
            <a:off x="7820099" y="2355074"/>
            <a:ext cx="40347" cy="37825"/>
          </a:xfrm>
          <a:custGeom>
            <a:avLst/>
            <a:gdLst>
              <a:gd name="T0" fmla="*/ 0 w 39"/>
              <a:gd name="T1" fmla="*/ 19 h 38"/>
              <a:gd name="T2" fmla="*/ 36 w 39"/>
              <a:gd name="T3" fmla="*/ 0 h 38"/>
              <a:gd name="T4" fmla="*/ 39 w 39"/>
              <a:gd name="T5" fmla="*/ 38 h 38"/>
              <a:gd name="T6" fmla="*/ 0 w 39"/>
              <a:gd name="T7" fmla="*/ 19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38">
                <a:moveTo>
                  <a:pt x="0" y="19"/>
                </a:moveTo>
                <a:lnTo>
                  <a:pt x="36" y="0"/>
                </a:lnTo>
                <a:lnTo>
                  <a:pt x="39" y="38"/>
                </a:lnTo>
                <a:lnTo>
                  <a:pt x="0" y="1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7" name="Freeform 1666"/>
          <p:cNvSpPr>
            <a:spLocks/>
          </p:cNvSpPr>
          <p:nvPr/>
        </p:nvSpPr>
        <p:spPr bwMode="auto">
          <a:xfrm>
            <a:off x="7820099" y="2355074"/>
            <a:ext cx="37825" cy="37825"/>
          </a:xfrm>
          <a:custGeom>
            <a:avLst/>
            <a:gdLst>
              <a:gd name="T0" fmla="*/ 0 w 39"/>
              <a:gd name="T1" fmla="*/ 20 h 38"/>
              <a:gd name="T2" fmla="*/ 36 w 39"/>
              <a:gd name="T3" fmla="*/ 0 h 38"/>
              <a:gd name="T4" fmla="*/ 39 w 39"/>
              <a:gd name="T5" fmla="*/ 38 h 38"/>
              <a:gd name="T6" fmla="*/ 0 w 39"/>
              <a:gd name="T7" fmla="*/ 2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38">
                <a:moveTo>
                  <a:pt x="0" y="20"/>
                </a:moveTo>
                <a:lnTo>
                  <a:pt x="36" y="0"/>
                </a:lnTo>
                <a:lnTo>
                  <a:pt x="39" y="38"/>
                </a:lnTo>
                <a:lnTo>
                  <a:pt x="0" y="2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8" name="Freeform 1665"/>
          <p:cNvSpPr>
            <a:spLocks/>
          </p:cNvSpPr>
          <p:nvPr/>
        </p:nvSpPr>
        <p:spPr bwMode="auto">
          <a:xfrm>
            <a:off x="7772185" y="2445856"/>
            <a:ext cx="22696" cy="30261"/>
          </a:xfrm>
          <a:custGeom>
            <a:avLst/>
            <a:gdLst>
              <a:gd name="T0" fmla="*/ 0 w 22"/>
              <a:gd name="T1" fmla="*/ 0 h 29"/>
              <a:gd name="T2" fmla="*/ 22 w 22"/>
              <a:gd name="T3" fmla="*/ 13 h 29"/>
              <a:gd name="T4" fmla="*/ 0 w 22"/>
              <a:gd name="T5" fmla="*/ 29 h 29"/>
              <a:gd name="T6" fmla="*/ 0 w 22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29">
                <a:moveTo>
                  <a:pt x="0" y="0"/>
                </a:moveTo>
                <a:lnTo>
                  <a:pt x="22" y="13"/>
                </a:lnTo>
                <a:lnTo>
                  <a:pt x="0" y="2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9" name="Freeform 1664"/>
          <p:cNvSpPr>
            <a:spLocks/>
          </p:cNvSpPr>
          <p:nvPr/>
        </p:nvSpPr>
        <p:spPr bwMode="auto">
          <a:xfrm>
            <a:off x="7772185" y="2445856"/>
            <a:ext cx="22696" cy="27738"/>
          </a:xfrm>
          <a:custGeom>
            <a:avLst/>
            <a:gdLst>
              <a:gd name="T0" fmla="*/ 0 w 22"/>
              <a:gd name="T1" fmla="*/ 0 h 29"/>
              <a:gd name="T2" fmla="*/ 22 w 22"/>
              <a:gd name="T3" fmla="*/ 13 h 29"/>
              <a:gd name="T4" fmla="*/ 0 w 22"/>
              <a:gd name="T5" fmla="*/ 29 h 29"/>
              <a:gd name="T6" fmla="*/ 0 w 22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29">
                <a:moveTo>
                  <a:pt x="0" y="0"/>
                </a:moveTo>
                <a:lnTo>
                  <a:pt x="22" y="13"/>
                </a:lnTo>
                <a:lnTo>
                  <a:pt x="0" y="29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0" name="Freeform 1663"/>
          <p:cNvSpPr>
            <a:spLocks/>
          </p:cNvSpPr>
          <p:nvPr/>
        </p:nvSpPr>
        <p:spPr bwMode="auto">
          <a:xfrm>
            <a:off x="7890707" y="1290909"/>
            <a:ext cx="30261" cy="65565"/>
          </a:xfrm>
          <a:custGeom>
            <a:avLst/>
            <a:gdLst>
              <a:gd name="T0" fmla="*/ 29 w 29"/>
              <a:gd name="T1" fmla="*/ 0 h 64"/>
              <a:gd name="T2" fmla="*/ 0 w 29"/>
              <a:gd name="T3" fmla="*/ 26 h 64"/>
              <a:gd name="T4" fmla="*/ 0 w 29"/>
              <a:gd name="T5" fmla="*/ 64 h 64"/>
              <a:gd name="T6" fmla="*/ 29 w 29"/>
              <a:gd name="T7" fmla="*/ 45 h 64"/>
              <a:gd name="T8" fmla="*/ 29 w 29"/>
              <a:gd name="T9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64">
                <a:moveTo>
                  <a:pt x="29" y="0"/>
                </a:moveTo>
                <a:lnTo>
                  <a:pt x="0" y="26"/>
                </a:lnTo>
                <a:lnTo>
                  <a:pt x="0" y="64"/>
                </a:lnTo>
                <a:lnTo>
                  <a:pt x="29" y="45"/>
                </a:lnTo>
                <a:lnTo>
                  <a:pt x="29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1" name="Freeform 1662"/>
          <p:cNvSpPr>
            <a:spLocks/>
          </p:cNvSpPr>
          <p:nvPr/>
        </p:nvSpPr>
        <p:spPr bwMode="auto">
          <a:xfrm>
            <a:off x="7890707" y="1290909"/>
            <a:ext cx="30261" cy="63042"/>
          </a:xfrm>
          <a:custGeom>
            <a:avLst/>
            <a:gdLst>
              <a:gd name="T0" fmla="*/ 29 w 29"/>
              <a:gd name="T1" fmla="*/ 0 h 64"/>
              <a:gd name="T2" fmla="*/ 0 w 29"/>
              <a:gd name="T3" fmla="*/ 26 h 64"/>
              <a:gd name="T4" fmla="*/ 0 w 29"/>
              <a:gd name="T5" fmla="*/ 64 h 64"/>
              <a:gd name="T6" fmla="*/ 29 w 29"/>
              <a:gd name="T7" fmla="*/ 46 h 64"/>
              <a:gd name="T8" fmla="*/ 29 w 29"/>
              <a:gd name="T9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64">
                <a:moveTo>
                  <a:pt x="29" y="0"/>
                </a:moveTo>
                <a:lnTo>
                  <a:pt x="0" y="26"/>
                </a:lnTo>
                <a:lnTo>
                  <a:pt x="0" y="64"/>
                </a:lnTo>
                <a:lnTo>
                  <a:pt x="29" y="46"/>
                </a:lnTo>
                <a:lnTo>
                  <a:pt x="29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" name="Freeform 1661"/>
          <p:cNvSpPr>
            <a:spLocks/>
          </p:cNvSpPr>
          <p:nvPr/>
        </p:nvSpPr>
        <p:spPr bwMode="auto">
          <a:xfrm>
            <a:off x="8251312" y="1132040"/>
            <a:ext cx="47913" cy="75652"/>
          </a:xfrm>
          <a:custGeom>
            <a:avLst/>
            <a:gdLst>
              <a:gd name="T0" fmla="*/ 48 w 48"/>
              <a:gd name="T1" fmla="*/ 0 h 74"/>
              <a:gd name="T2" fmla="*/ 0 w 48"/>
              <a:gd name="T3" fmla="*/ 55 h 74"/>
              <a:gd name="T4" fmla="*/ 42 w 48"/>
              <a:gd name="T5" fmla="*/ 74 h 74"/>
              <a:gd name="T6" fmla="*/ 48 w 48"/>
              <a:gd name="T7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74">
                <a:moveTo>
                  <a:pt x="48" y="0"/>
                </a:moveTo>
                <a:lnTo>
                  <a:pt x="0" y="55"/>
                </a:lnTo>
                <a:lnTo>
                  <a:pt x="42" y="74"/>
                </a:lnTo>
                <a:lnTo>
                  <a:pt x="4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" name="Freeform 1660"/>
          <p:cNvSpPr>
            <a:spLocks/>
          </p:cNvSpPr>
          <p:nvPr/>
        </p:nvSpPr>
        <p:spPr bwMode="auto">
          <a:xfrm>
            <a:off x="8251312" y="1132040"/>
            <a:ext cx="50434" cy="75652"/>
          </a:xfrm>
          <a:custGeom>
            <a:avLst/>
            <a:gdLst>
              <a:gd name="T0" fmla="*/ 48 w 48"/>
              <a:gd name="T1" fmla="*/ 0 h 74"/>
              <a:gd name="T2" fmla="*/ 0 w 48"/>
              <a:gd name="T3" fmla="*/ 54 h 74"/>
              <a:gd name="T4" fmla="*/ 41 w 48"/>
              <a:gd name="T5" fmla="*/ 74 h 74"/>
              <a:gd name="T6" fmla="*/ 48 w 48"/>
              <a:gd name="T7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74">
                <a:moveTo>
                  <a:pt x="48" y="0"/>
                </a:moveTo>
                <a:lnTo>
                  <a:pt x="0" y="54"/>
                </a:lnTo>
                <a:lnTo>
                  <a:pt x="41" y="74"/>
                </a:lnTo>
                <a:lnTo>
                  <a:pt x="4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4" name="Freeform 1659"/>
          <p:cNvSpPr>
            <a:spLocks/>
          </p:cNvSpPr>
          <p:nvPr/>
        </p:nvSpPr>
        <p:spPr bwMode="auto">
          <a:xfrm>
            <a:off x="7984009" y="1515341"/>
            <a:ext cx="867471" cy="1129730"/>
          </a:xfrm>
          <a:custGeom>
            <a:avLst/>
            <a:gdLst>
              <a:gd name="T0" fmla="*/ 176 w 860"/>
              <a:gd name="T1" fmla="*/ 384 h 1120"/>
              <a:gd name="T2" fmla="*/ 131 w 860"/>
              <a:gd name="T3" fmla="*/ 368 h 1120"/>
              <a:gd name="T4" fmla="*/ 0 w 860"/>
              <a:gd name="T5" fmla="*/ 361 h 1120"/>
              <a:gd name="T6" fmla="*/ 0 w 860"/>
              <a:gd name="T7" fmla="*/ 339 h 1120"/>
              <a:gd name="T8" fmla="*/ 80 w 860"/>
              <a:gd name="T9" fmla="*/ 294 h 1120"/>
              <a:gd name="T10" fmla="*/ 102 w 860"/>
              <a:gd name="T11" fmla="*/ 224 h 1120"/>
              <a:gd name="T12" fmla="*/ 204 w 860"/>
              <a:gd name="T13" fmla="*/ 192 h 1120"/>
              <a:gd name="T14" fmla="*/ 278 w 860"/>
              <a:gd name="T15" fmla="*/ 115 h 1120"/>
              <a:gd name="T16" fmla="*/ 483 w 860"/>
              <a:gd name="T17" fmla="*/ 0 h 1120"/>
              <a:gd name="T18" fmla="*/ 617 w 860"/>
              <a:gd name="T19" fmla="*/ 13 h 1120"/>
              <a:gd name="T20" fmla="*/ 643 w 860"/>
              <a:gd name="T21" fmla="*/ 45 h 1120"/>
              <a:gd name="T22" fmla="*/ 796 w 860"/>
              <a:gd name="T23" fmla="*/ 80 h 1120"/>
              <a:gd name="T24" fmla="*/ 825 w 860"/>
              <a:gd name="T25" fmla="*/ 137 h 1120"/>
              <a:gd name="T26" fmla="*/ 847 w 860"/>
              <a:gd name="T27" fmla="*/ 166 h 1120"/>
              <a:gd name="T28" fmla="*/ 815 w 860"/>
              <a:gd name="T29" fmla="*/ 256 h 1120"/>
              <a:gd name="T30" fmla="*/ 835 w 860"/>
              <a:gd name="T31" fmla="*/ 307 h 1120"/>
              <a:gd name="T32" fmla="*/ 748 w 860"/>
              <a:gd name="T33" fmla="*/ 368 h 1120"/>
              <a:gd name="T34" fmla="*/ 761 w 860"/>
              <a:gd name="T35" fmla="*/ 397 h 1120"/>
              <a:gd name="T36" fmla="*/ 675 w 860"/>
              <a:gd name="T37" fmla="*/ 409 h 1120"/>
              <a:gd name="T38" fmla="*/ 742 w 860"/>
              <a:gd name="T39" fmla="*/ 435 h 1120"/>
              <a:gd name="T40" fmla="*/ 745 w 860"/>
              <a:gd name="T41" fmla="*/ 470 h 1120"/>
              <a:gd name="T42" fmla="*/ 668 w 860"/>
              <a:gd name="T43" fmla="*/ 534 h 1120"/>
              <a:gd name="T44" fmla="*/ 694 w 860"/>
              <a:gd name="T45" fmla="*/ 627 h 1120"/>
              <a:gd name="T46" fmla="*/ 713 w 860"/>
              <a:gd name="T47" fmla="*/ 726 h 1120"/>
              <a:gd name="T48" fmla="*/ 783 w 860"/>
              <a:gd name="T49" fmla="*/ 768 h 1120"/>
              <a:gd name="T50" fmla="*/ 799 w 860"/>
              <a:gd name="T51" fmla="*/ 880 h 1120"/>
              <a:gd name="T52" fmla="*/ 860 w 860"/>
              <a:gd name="T53" fmla="*/ 969 h 1120"/>
              <a:gd name="T54" fmla="*/ 815 w 860"/>
              <a:gd name="T55" fmla="*/ 989 h 1120"/>
              <a:gd name="T56" fmla="*/ 726 w 860"/>
              <a:gd name="T57" fmla="*/ 998 h 1120"/>
              <a:gd name="T58" fmla="*/ 652 w 860"/>
              <a:gd name="T59" fmla="*/ 1040 h 1120"/>
              <a:gd name="T60" fmla="*/ 617 w 860"/>
              <a:gd name="T61" fmla="*/ 1088 h 1120"/>
              <a:gd name="T62" fmla="*/ 435 w 860"/>
              <a:gd name="T63" fmla="*/ 1120 h 1120"/>
              <a:gd name="T64" fmla="*/ 275 w 860"/>
              <a:gd name="T65" fmla="*/ 912 h 1120"/>
              <a:gd name="T66" fmla="*/ 230 w 860"/>
              <a:gd name="T67" fmla="*/ 896 h 1120"/>
              <a:gd name="T68" fmla="*/ 236 w 860"/>
              <a:gd name="T69" fmla="*/ 851 h 1120"/>
              <a:gd name="T70" fmla="*/ 185 w 860"/>
              <a:gd name="T71" fmla="*/ 851 h 1120"/>
              <a:gd name="T72" fmla="*/ 115 w 860"/>
              <a:gd name="T73" fmla="*/ 784 h 1120"/>
              <a:gd name="T74" fmla="*/ 134 w 860"/>
              <a:gd name="T75" fmla="*/ 739 h 1120"/>
              <a:gd name="T76" fmla="*/ 73 w 860"/>
              <a:gd name="T77" fmla="*/ 710 h 1120"/>
              <a:gd name="T78" fmla="*/ 54 w 860"/>
              <a:gd name="T79" fmla="*/ 653 h 1120"/>
              <a:gd name="T80" fmla="*/ 22 w 860"/>
              <a:gd name="T81" fmla="*/ 640 h 1120"/>
              <a:gd name="T82" fmla="*/ 35 w 860"/>
              <a:gd name="T83" fmla="*/ 502 h 1120"/>
              <a:gd name="T84" fmla="*/ 137 w 860"/>
              <a:gd name="T85" fmla="*/ 499 h 1120"/>
              <a:gd name="T86" fmla="*/ 153 w 860"/>
              <a:gd name="T87" fmla="*/ 438 h 1120"/>
              <a:gd name="T88" fmla="*/ 176 w 860"/>
              <a:gd name="T89" fmla="*/ 384 h 1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60" h="1120">
                <a:moveTo>
                  <a:pt x="176" y="384"/>
                </a:moveTo>
                <a:lnTo>
                  <a:pt x="131" y="368"/>
                </a:lnTo>
                <a:lnTo>
                  <a:pt x="0" y="361"/>
                </a:lnTo>
                <a:lnTo>
                  <a:pt x="0" y="339"/>
                </a:lnTo>
                <a:lnTo>
                  <a:pt x="80" y="294"/>
                </a:lnTo>
                <a:lnTo>
                  <a:pt x="102" y="224"/>
                </a:lnTo>
                <a:lnTo>
                  <a:pt x="204" y="192"/>
                </a:lnTo>
                <a:lnTo>
                  <a:pt x="278" y="115"/>
                </a:lnTo>
                <a:lnTo>
                  <a:pt x="483" y="0"/>
                </a:lnTo>
                <a:lnTo>
                  <a:pt x="617" y="13"/>
                </a:lnTo>
                <a:lnTo>
                  <a:pt x="643" y="45"/>
                </a:lnTo>
                <a:lnTo>
                  <a:pt x="796" y="80"/>
                </a:lnTo>
                <a:lnTo>
                  <a:pt x="825" y="137"/>
                </a:lnTo>
                <a:lnTo>
                  <a:pt x="847" y="166"/>
                </a:lnTo>
                <a:lnTo>
                  <a:pt x="815" y="256"/>
                </a:lnTo>
                <a:lnTo>
                  <a:pt x="835" y="307"/>
                </a:lnTo>
                <a:lnTo>
                  <a:pt x="748" y="368"/>
                </a:lnTo>
                <a:lnTo>
                  <a:pt x="761" y="397"/>
                </a:lnTo>
                <a:lnTo>
                  <a:pt x="675" y="409"/>
                </a:lnTo>
                <a:lnTo>
                  <a:pt x="742" y="435"/>
                </a:lnTo>
                <a:lnTo>
                  <a:pt x="745" y="470"/>
                </a:lnTo>
                <a:lnTo>
                  <a:pt x="668" y="534"/>
                </a:lnTo>
                <a:lnTo>
                  <a:pt x="694" y="627"/>
                </a:lnTo>
                <a:lnTo>
                  <a:pt x="713" y="726"/>
                </a:lnTo>
                <a:lnTo>
                  <a:pt x="783" y="768"/>
                </a:lnTo>
                <a:lnTo>
                  <a:pt x="799" y="880"/>
                </a:lnTo>
                <a:lnTo>
                  <a:pt x="860" y="969"/>
                </a:lnTo>
                <a:lnTo>
                  <a:pt x="815" y="989"/>
                </a:lnTo>
                <a:lnTo>
                  <a:pt x="726" y="998"/>
                </a:lnTo>
                <a:lnTo>
                  <a:pt x="652" y="1040"/>
                </a:lnTo>
                <a:lnTo>
                  <a:pt x="617" y="1088"/>
                </a:lnTo>
                <a:lnTo>
                  <a:pt x="435" y="1120"/>
                </a:lnTo>
                <a:lnTo>
                  <a:pt x="275" y="912"/>
                </a:lnTo>
                <a:lnTo>
                  <a:pt x="230" y="896"/>
                </a:lnTo>
                <a:lnTo>
                  <a:pt x="236" y="851"/>
                </a:lnTo>
                <a:lnTo>
                  <a:pt x="185" y="851"/>
                </a:lnTo>
                <a:lnTo>
                  <a:pt x="115" y="784"/>
                </a:lnTo>
                <a:lnTo>
                  <a:pt x="134" y="739"/>
                </a:lnTo>
                <a:lnTo>
                  <a:pt x="73" y="710"/>
                </a:lnTo>
                <a:lnTo>
                  <a:pt x="54" y="653"/>
                </a:lnTo>
                <a:lnTo>
                  <a:pt x="22" y="640"/>
                </a:lnTo>
                <a:lnTo>
                  <a:pt x="35" y="502"/>
                </a:lnTo>
                <a:lnTo>
                  <a:pt x="137" y="499"/>
                </a:lnTo>
                <a:lnTo>
                  <a:pt x="153" y="438"/>
                </a:lnTo>
                <a:lnTo>
                  <a:pt x="176" y="38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5" name="Freeform 1658"/>
          <p:cNvSpPr>
            <a:spLocks/>
          </p:cNvSpPr>
          <p:nvPr/>
        </p:nvSpPr>
        <p:spPr bwMode="auto">
          <a:xfrm>
            <a:off x="7984009" y="1515341"/>
            <a:ext cx="867471" cy="1129730"/>
          </a:xfrm>
          <a:custGeom>
            <a:avLst/>
            <a:gdLst>
              <a:gd name="T0" fmla="*/ 178 w 860"/>
              <a:gd name="T1" fmla="*/ 385 h 1120"/>
              <a:gd name="T2" fmla="*/ 133 w 860"/>
              <a:gd name="T3" fmla="*/ 370 h 1120"/>
              <a:gd name="T4" fmla="*/ 0 w 860"/>
              <a:gd name="T5" fmla="*/ 363 h 1120"/>
              <a:gd name="T6" fmla="*/ 0 w 860"/>
              <a:gd name="T7" fmla="*/ 340 h 1120"/>
              <a:gd name="T8" fmla="*/ 80 w 860"/>
              <a:gd name="T9" fmla="*/ 295 h 1120"/>
              <a:gd name="T10" fmla="*/ 103 w 860"/>
              <a:gd name="T11" fmla="*/ 225 h 1120"/>
              <a:gd name="T12" fmla="*/ 205 w 860"/>
              <a:gd name="T13" fmla="*/ 193 h 1120"/>
              <a:gd name="T14" fmla="*/ 280 w 860"/>
              <a:gd name="T15" fmla="*/ 115 h 1120"/>
              <a:gd name="T16" fmla="*/ 485 w 860"/>
              <a:gd name="T17" fmla="*/ 0 h 1120"/>
              <a:gd name="T18" fmla="*/ 618 w 860"/>
              <a:gd name="T19" fmla="*/ 15 h 1120"/>
              <a:gd name="T20" fmla="*/ 645 w 860"/>
              <a:gd name="T21" fmla="*/ 45 h 1120"/>
              <a:gd name="T22" fmla="*/ 798 w 860"/>
              <a:gd name="T23" fmla="*/ 80 h 1120"/>
              <a:gd name="T24" fmla="*/ 825 w 860"/>
              <a:gd name="T25" fmla="*/ 138 h 1120"/>
              <a:gd name="T26" fmla="*/ 848 w 860"/>
              <a:gd name="T27" fmla="*/ 168 h 1120"/>
              <a:gd name="T28" fmla="*/ 815 w 860"/>
              <a:gd name="T29" fmla="*/ 258 h 1120"/>
              <a:gd name="T30" fmla="*/ 835 w 860"/>
              <a:gd name="T31" fmla="*/ 308 h 1120"/>
              <a:gd name="T32" fmla="*/ 750 w 860"/>
              <a:gd name="T33" fmla="*/ 370 h 1120"/>
              <a:gd name="T34" fmla="*/ 763 w 860"/>
              <a:gd name="T35" fmla="*/ 398 h 1120"/>
              <a:gd name="T36" fmla="*/ 675 w 860"/>
              <a:gd name="T37" fmla="*/ 410 h 1120"/>
              <a:gd name="T38" fmla="*/ 743 w 860"/>
              <a:gd name="T39" fmla="*/ 435 h 1120"/>
              <a:gd name="T40" fmla="*/ 745 w 860"/>
              <a:gd name="T41" fmla="*/ 470 h 1120"/>
              <a:gd name="T42" fmla="*/ 670 w 860"/>
              <a:gd name="T43" fmla="*/ 535 h 1120"/>
              <a:gd name="T44" fmla="*/ 695 w 860"/>
              <a:gd name="T45" fmla="*/ 628 h 1120"/>
              <a:gd name="T46" fmla="*/ 715 w 860"/>
              <a:gd name="T47" fmla="*/ 728 h 1120"/>
              <a:gd name="T48" fmla="*/ 785 w 860"/>
              <a:gd name="T49" fmla="*/ 770 h 1120"/>
              <a:gd name="T50" fmla="*/ 800 w 860"/>
              <a:gd name="T51" fmla="*/ 880 h 1120"/>
              <a:gd name="T52" fmla="*/ 860 w 860"/>
              <a:gd name="T53" fmla="*/ 970 h 1120"/>
              <a:gd name="T54" fmla="*/ 815 w 860"/>
              <a:gd name="T55" fmla="*/ 990 h 1120"/>
              <a:gd name="T56" fmla="*/ 728 w 860"/>
              <a:gd name="T57" fmla="*/ 1000 h 1120"/>
              <a:gd name="T58" fmla="*/ 653 w 860"/>
              <a:gd name="T59" fmla="*/ 1040 h 1120"/>
              <a:gd name="T60" fmla="*/ 618 w 860"/>
              <a:gd name="T61" fmla="*/ 1090 h 1120"/>
              <a:gd name="T62" fmla="*/ 435 w 860"/>
              <a:gd name="T63" fmla="*/ 1120 h 1120"/>
              <a:gd name="T64" fmla="*/ 275 w 860"/>
              <a:gd name="T65" fmla="*/ 913 h 1120"/>
              <a:gd name="T66" fmla="*/ 230 w 860"/>
              <a:gd name="T67" fmla="*/ 898 h 1120"/>
              <a:gd name="T68" fmla="*/ 238 w 860"/>
              <a:gd name="T69" fmla="*/ 853 h 1120"/>
              <a:gd name="T70" fmla="*/ 185 w 860"/>
              <a:gd name="T71" fmla="*/ 853 h 1120"/>
              <a:gd name="T72" fmla="*/ 115 w 860"/>
              <a:gd name="T73" fmla="*/ 785 h 1120"/>
              <a:gd name="T74" fmla="*/ 135 w 860"/>
              <a:gd name="T75" fmla="*/ 740 h 1120"/>
              <a:gd name="T76" fmla="*/ 75 w 860"/>
              <a:gd name="T77" fmla="*/ 710 h 1120"/>
              <a:gd name="T78" fmla="*/ 55 w 860"/>
              <a:gd name="T79" fmla="*/ 655 h 1120"/>
              <a:gd name="T80" fmla="*/ 23 w 860"/>
              <a:gd name="T81" fmla="*/ 640 h 1120"/>
              <a:gd name="T82" fmla="*/ 35 w 860"/>
              <a:gd name="T83" fmla="*/ 503 h 1120"/>
              <a:gd name="T84" fmla="*/ 138 w 860"/>
              <a:gd name="T85" fmla="*/ 500 h 1120"/>
              <a:gd name="T86" fmla="*/ 155 w 860"/>
              <a:gd name="T87" fmla="*/ 440 h 1120"/>
              <a:gd name="T88" fmla="*/ 178 w 860"/>
              <a:gd name="T89" fmla="*/ 385 h 1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60" h="1120">
                <a:moveTo>
                  <a:pt x="178" y="385"/>
                </a:moveTo>
                <a:lnTo>
                  <a:pt x="133" y="370"/>
                </a:lnTo>
                <a:lnTo>
                  <a:pt x="0" y="363"/>
                </a:lnTo>
                <a:lnTo>
                  <a:pt x="0" y="340"/>
                </a:lnTo>
                <a:lnTo>
                  <a:pt x="80" y="295"/>
                </a:lnTo>
                <a:lnTo>
                  <a:pt x="103" y="225"/>
                </a:lnTo>
                <a:lnTo>
                  <a:pt x="205" y="193"/>
                </a:lnTo>
                <a:lnTo>
                  <a:pt x="280" y="115"/>
                </a:lnTo>
                <a:lnTo>
                  <a:pt x="485" y="0"/>
                </a:lnTo>
                <a:lnTo>
                  <a:pt x="618" y="15"/>
                </a:lnTo>
                <a:lnTo>
                  <a:pt x="645" y="45"/>
                </a:lnTo>
                <a:lnTo>
                  <a:pt x="798" y="80"/>
                </a:lnTo>
                <a:lnTo>
                  <a:pt x="825" y="138"/>
                </a:lnTo>
                <a:lnTo>
                  <a:pt x="848" y="168"/>
                </a:lnTo>
                <a:lnTo>
                  <a:pt x="815" y="258"/>
                </a:lnTo>
                <a:lnTo>
                  <a:pt x="835" y="308"/>
                </a:lnTo>
                <a:lnTo>
                  <a:pt x="750" y="370"/>
                </a:lnTo>
                <a:lnTo>
                  <a:pt x="763" y="398"/>
                </a:lnTo>
                <a:lnTo>
                  <a:pt x="675" y="410"/>
                </a:lnTo>
                <a:lnTo>
                  <a:pt x="743" y="435"/>
                </a:lnTo>
                <a:lnTo>
                  <a:pt x="745" y="470"/>
                </a:lnTo>
                <a:lnTo>
                  <a:pt x="670" y="535"/>
                </a:lnTo>
                <a:lnTo>
                  <a:pt x="695" y="628"/>
                </a:lnTo>
                <a:lnTo>
                  <a:pt x="715" y="728"/>
                </a:lnTo>
                <a:lnTo>
                  <a:pt x="785" y="770"/>
                </a:lnTo>
                <a:lnTo>
                  <a:pt x="800" y="880"/>
                </a:lnTo>
                <a:lnTo>
                  <a:pt x="860" y="970"/>
                </a:lnTo>
                <a:lnTo>
                  <a:pt x="815" y="990"/>
                </a:lnTo>
                <a:lnTo>
                  <a:pt x="728" y="1000"/>
                </a:lnTo>
                <a:lnTo>
                  <a:pt x="653" y="1040"/>
                </a:lnTo>
                <a:lnTo>
                  <a:pt x="618" y="1090"/>
                </a:lnTo>
                <a:lnTo>
                  <a:pt x="435" y="1120"/>
                </a:lnTo>
                <a:lnTo>
                  <a:pt x="275" y="913"/>
                </a:lnTo>
                <a:lnTo>
                  <a:pt x="230" y="898"/>
                </a:lnTo>
                <a:lnTo>
                  <a:pt x="238" y="853"/>
                </a:lnTo>
                <a:lnTo>
                  <a:pt x="185" y="853"/>
                </a:lnTo>
                <a:lnTo>
                  <a:pt x="115" y="785"/>
                </a:lnTo>
                <a:lnTo>
                  <a:pt x="135" y="740"/>
                </a:lnTo>
                <a:lnTo>
                  <a:pt x="75" y="710"/>
                </a:lnTo>
                <a:lnTo>
                  <a:pt x="55" y="655"/>
                </a:lnTo>
                <a:lnTo>
                  <a:pt x="23" y="640"/>
                </a:lnTo>
                <a:lnTo>
                  <a:pt x="35" y="503"/>
                </a:lnTo>
                <a:lnTo>
                  <a:pt x="138" y="500"/>
                </a:lnTo>
                <a:lnTo>
                  <a:pt x="155" y="440"/>
                </a:lnTo>
                <a:lnTo>
                  <a:pt x="178" y="38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6" name="Freeform 1657"/>
          <p:cNvSpPr>
            <a:spLocks/>
          </p:cNvSpPr>
          <p:nvPr/>
        </p:nvSpPr>
        <p:spPr bwMode="auto">
          <a:xfrm>
            <a:off x="8886785" y="1616210"/>
            <a:ext cx="110956" cy="93304"/>
          </a:xfrm>
          <a:custGeom>
            <a:avLst/>
            <a:gdLst>
              <a:gd name="T0" fmla="*/ 109 w 109"/>
              <a:gd name="T1" fmla="*/ 35 h 93"/>
              <a:gd name="T2" fmla="*/ 67 w 109"/>
              <a:gd name="T3" fmla="*/ 90 h 93"/>
              <a:gd name="T4" fmla="*/ 10 w 109"/>
              <a:gd name="T5" fmla="*/ 93 h 93"/>
              <a:gd name="T6" fmla="*/ 16 w 109"/>
              <a:gd name="T7" fmla="*/ 54 h 93"/>
              <a:gd name="T8" fmla="*/ 0 w 109"/>
              <a:gd name="T9" fmla="*/ 0 h 93"/>
              <a:gd name="T10" fmla="*/ 61 w 109"/>
              <a:gd name="T11" fmla="*/ 16 h 93"/>
              <a:gd name="T12" fmla="*/ 109 w 109"/>
              <a:gd name="T13" fmla="*/ 35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" h="93">
                <a:moveTo>
                  <a:pt x="109" y="35"/>
                </a:moveTo>
                <a:lnTo>
                  <a:pt x="67" y="90"/>
                </a:lnTo>
                <a:lnTo>
                  <a:pt x="10" y="93"/>
                </a:lnTo>
                <a:lnTo>
                  <a:pt x="16" y="54"/>
                </a:lnTo>
                <a:lnTo>
                  <a:pt x="0" y="0"/>
                </a:lnTo>
                <a:lnTo>
                  <a:pt x="61" y="16"/>
                </a:lnTo>
                <a:lnTo>
                  <a:pt x="109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7" name="Freeform 1656"/>
          <p:cNvSpPr>
            <a:spLocks/>
          </p:cNvSpPr>
          <p:nvPr/>
        </p:nvSpPr>
        <p:spPr bwMode="auto">
          <a:xfrm>
            <a:off x="8886785" y="1616210"/>
            <a:ext cx="110956" cy="93304"/>
          </a:xfrm>
          <a:custGeom>
            <a:avLst/>
            <a:gdLst>
              <a:gd name="T0" fmla="*/ 109 w 109"/>
              <a:gd name="T1" fmla="*/ 35 h 93"/>
              <a:gd name="T2" fmla="*/ 67 w 109"/>
              <a:gd name="T3" fmla="*/ 90 h 93"/>
              <a:gd name="T4" fmla="*/ 10 w 109"/>
              <a:gd name="T5" fmla="*/ 93 h 93"/>
              <a:gd name="T6" fmla="*/ 17 w 109"/>
              <a:gd name="T7" fmla="*/ 55 h 93"/>
              <a:gd name="T8" fmla="*/ 0 w 109"/>
              <a:gd name="T9" fmla="*/ 0 h 93"/>
              <a:gd name="T10" fmla="*/ 62 w 109"/>
              <a:gd name="T11" fmla="*/ 15 h 93"/>
              <a:gd name="T12" fmla="*/ 109 w 109"/>
              <a:gd name="T13" fmla="*/ 35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" h="93">
                <a:moveTo>
                  <a:pt x="109" y="35"/>
                </a:moveTo>
                <a:lnTo>
                  <a:pt x="67" y="90"/>
                </a:lnTo>
                <a:lnTo>
                  <a:pt x="10" y="93"/>
                </a:lnTo>
                <a:lnTo>
                  <a:pt x="17" y="55"/>
                </a:lnTo>
                <a:lnTo>
                  <a:pt x="0" y="0"/>
                </a:lnTo>
                <a:lnTo>
                  <a:pt x="62" y="15"/>
                </a:lnTo>
                <a:lnTo>
                  <a:pt x="109" y="3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8" name="Freeform 1655"/>
          <p:cNvSpPr>
            <a:spLocks/>
          </p:cNvSpPr>
          <p:nvPr/>
        </p:nvSpPr>
        <p:spPr bwMode="auto">
          <a:xfrm>
            <a:off x="8720351" y="819347"/>
            <a:ext cx="244607" cy="158869"/>
          </a:xfrm>
          <a:custGeom>
            <a:avLst/>
            <a:gdLst>
              <a:gd name="T0" fmla="*/ 112 w 243"/>
              <a:gd name="T1" fmla="*/ 0 h 157"/>
              <a:gd name="T2" fmla="*/ 166 w 243"/>
              <a:gd name="T3" fmla="*/ 45 h 157"/>
              <a:gd name="T4" fmla="*/ 176 w 243"/>
              <a:gd name="T5" fmla="*/ 83 h 157"/>
              <a:gd name="T6" fmla="*/ 243 w 243"/>
              <a:gd name="T7" fmla="*/ 121 h 157"/>
              <a:gd name="T8" fmla="*/ 138 w 243"/>
              <a:gd name="T9" fmla="*/ 157 h 157"/>
              <a:gd name="T10" fmla="*/ 61 w 243"/>
              <a:gd name="T11" fmla="*/ 147 h 157"/>
              <a:gd name="T12" fmla="*/ 0 w 243"/>
              <a:gd name="T13" fmla="*/ 150 h 157"/>
              <a:gd name="T14" fmla="*/ 122 w 243"/>
              <a:gd name="T15" fmla="*/ 77 h 157"/>
              <a:gd name="T16" fmla="*/ 106 w 243"/>
              <a:gd name="T17" fmla="*/ 32 h 157"/>
              <a:gd name="T18" fmla="*/ 112 w 243"/>
              <a:gd name="T1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3" h="157">
                <a:moveTo>
                  <a:pt x="112" y="0"/>
                </a:moveTo>
                <a:lnTo>
                  <a:pt x="166" y="45"/>
                </a:lnTo>
                <a:lnTo>
                  <a:pt x="176" y="83"/>
                </a:lnTo>
                <a:lnTo>
                  <a:pt x="243" y="121"/>
                </a:lnTo>
                <a:lnTo>
                  <a:pt x="138" y="157"/>
                </a:lnTo>
                <a:lnTo>
                  <a:pt x="61" y="147"/>
                </a:lnTo>
                <a:lnTo>
                  <a:pt x="0" y="150"/>
                </a:lnTo>
                <a:lnTo>
                  <a:pt x="122" y="77"/>
                </a:lnTo>
                <a:lnTo>
                  <a:pt x="106" y="32"/>
                </a:lnTo>
                <a:lnTo>
                  <a:pt x="1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9" name="Freeform 1654"/>
          <p:cNvSpPr>
            <a:spLocks/>
          </p:cNvSpPr>
          <p:nvPr/>
        </p:nvSpPr>
        <p:spPr bwMode="auto">
          <a:xfrm>
            <a:off x="8720351" y="819347"/>
            <a:ext cx="244607" cy="158869"/>
          </a:xfrm>
          <a:custGeom>
            <a:avLst/>
            <a:gdLst>
              <a:gd name="T0" fmla="*/ 113 w 243"/>
              <a:gd name="T1" fmla="*/ 0 h 157"/>
              <a:gd name="T2" fmla="*/ 165 w 243"/>
              <a:gd name="T3" fmla="*/ 45 h 157"/>
              <a:gd name="T4" fmla="*/ 175 w 243"/>
              <a:gd name="T5" fmla="*/ 82 h 157"/>
              <a:gd name="T6" fmla="*/ 243 w 243"/>
              <a:gd name="T7" fmla="*/ 120 h 157"/>
              <a:gd name="T8" fmla="*/ 138 w 243"/>
              <a:gd name="T9" fmla="*/ 157 h 157"/>
              <a:gd name="T10" fmla="*/ 60 w 243"/>
              <a:gd name="T11" fmla="*/ 147 h 157"/>
              <a:gd name="T12" fmla="*/ 0 w 243"/>
              <a:gd name="T13" fmla="*/ 150 h 157"/>
              <a:gd name="T14" fmla="*/ 123 w 243"/>
              <a:gd name="T15" fmla="*/ 77 h 157"/>
              <a:gd name="T16" fmla="*/ 105 w 243"/>
              <a:gd name="T17" fmla="*/ 32 h 157"/>
              <a:gd name="T18" fmla="*/ 113 w 243"/>
              <a:gd name="T1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3" h="157">
                <a:moveTo>
                  <a:pt x="113" y="0"/>
                </a:moveTo>
                <a:lnTo>
                  <a:pt x="165" y="45"/>
                </a:lnTo>
                <a:lnTo>
                  <a:pt x="175" y="82"/>
                </a:lnTo>
                <a:lnTo>
                  <a:pt x="243" y="120"/>
                </a:lnTo>
                <a:lnTo>
                  <a:pt x="138" y="157"/>
                </a:lnTo>
                <a:lnTo>
                  <a:pt x="60" y="147"/>
                </a:lnTo>
                <a:lnTo>
                  <a:pt x="0" y="150"/>
                </a:lnTo>
                <a:lnTo>
                  <a:pt x="123" y="77"/>
                </a:lnTo>
                <a:lnTo>
                  <a:pt x="105" y="32"/>
                </a:lnTo>
                <a:lnTo>
                  <a:pt x="11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0" name="Freeform 1653"/>
          <p:cNvSpPr>
            <a:spLocks/>
          </p:cNvSpPr>
          <p:nvPr/>
        </p:nvSpPr>
        <p:spPr bwMode="auto">
          <a:xfrm>
            <a:off x="8929655" y="990824"/>
            <a:ext cx="141216" cy="204260"/>
          </a:xfrm>
          <a:custGeom>
            <a:avLst/>
            <a:gdLst>
              <a:gd name="T0" fmla="*/ 25 w 141"/>
              <a:gd name="T1" fmla="*/ 0 h 202"/>
              <a:gd name="T2" fmla="*/ 96 w 141"/>
              <a:gd name="T3" fmla="*/ 39 h 202"/>
              <a:gd name="T4" fmla="*/ 102 w 141"/>
              <a:gd name="T5" fmla="*/ 90 h 202"/>
              <a:gd name="T6" fmla="*/ 141 w 141"/>
              <a:gd name="T7" fmla="*/ 125 h 202"/>
              <a:gd name="T8" fmla="*/ 137 w 141"/>
              <a:gd name="T9" fmla="*/ 202 h 202"/>
              <a:gd name="T10" fmla="*/ 80 w 141"/>
              <a:gd name="T11" fmla="*/ 125 h 202"/>
              <a:gd name="T12" fmla="*/ 70 w 141"/>
              <a:gd name="T13" fmla="*/ 100 h 202"/>
              <a:gd name="T14" fmla="*/ 41 w 141"/>
              <a:gd name="T15" fmla="*/ 74 h 202"/>
              <a:gd name="T16" fmla="*/ 0 w 141"/>
              <a:gd name="T17" fmla="*/ 16 h 202"/>
              <a:gd name="T18" fmla="*/ 25 w 141"/>
              <a:gd name="T1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202">
                <a:moveTo>
                  <a:pt x="25" y="0"/>
                </a:moveTo>
                <a:lnTo>
                  <a:pt x="96" y="39"/>
                </a:lnTo>
                <a:lnTo>
                  <a:pt x="102" y="90"/>
                </a:lnTo>
                <a:lnTo>
                  <a:pt x="141" y="125"/>
                </a:lnTo>
                <a:lnTo>
                  <a:pt x="137" y="202"/>
                </a:lnTo>
                <a:lnTo>
                  <a:pt x="80" y="125"/>
                </a:lnTo>
                <a:lnTo>
                  <a:pt x="70" y="100"/>
                </a:lnTo>
                <a:lnTo>
                  <a:pt x="41" y="74"/>
                </a:lnTo>
                <a:lnTo>
                  <a:pt x="0" y="16"/>
                </a:lnTo>
                <a:lnTo>
                  <a:pt x="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1" name="Freeform 1652"/>
          <p:cNvSpPr>
            <a:spLocks/>
          </p:cNvSpPr>
          <p:nvPr/>
        </p:nvSpPr>
        <p:spPr bwMode="auto">
          <a:xfrm>
            <a:off x="8929655" y="990824"/>
            <a:ext cx="143737" cy="201737"/>
          </a:xfrm>
          <a:custGeom>
            <a:avLst/>
            <a:gdLst>
              <a:gd name="T0" fmla="*/ 25 w 141"/>
              <a:gd name="T1" fmla="*/ 0 h 202"/>
              <a:gd name="T2" fmla="*/ 96 w 141"/>
              <a:gd name="T3" fmla="*/ 38 h 202"/>
              <a:gd name="T4" fmla="*/ 101 w 141"/>
              <a:gd name="T5" fmla="*/ 91 h 202"/>
              <a:gd name="T6" fmla="*/ 141 w 141"/>
              <a:gd name="T7" fmla="*/ 126 h 202"/>
              <a:gd name="T8" fmla="*/ 136 w 141"/>
              <a:gd name="T9" fmla="*/ 202 h 202"/>
              <a:gd name="T10" fmla="*/ 79 w 141"/>
              <a:gd name="T11" fmla="*/ 126 h 202"/>
              <a:gd name="T12" fmla="*/ 69 w 141"/>
              <a:gd name="T13" fmla="*/ 101 h 202"/>
              <a:gd name="T14" fmla="*/ 42 w 141"/>
              <a:gd name="T15" fmla="*/ 73 h 202"/>
              <a:gd name="T16" fmla="*/ 0 w 141"/>
              <a:gd name="T17" fmla="*/ 15 h 202"/>
              <a:gd name="T18" fmla="*/ 25 w 141"/>
              <a:gd name="T1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202">
                <a:moveTo>
                  <a:pt x="25" y="0"/>
                </a:moveTo>
                <a:lnTo>
                  <a:pt x="96" y="38"/>
                </a:lnTo>
                <a:lnTo>
                  <a:pt x="101" y="91"/>
                </a:lnTo>
                <a:lnTo>
                  <a:pt x="141" y="126"/>
                </a:lnTo>
                <a:lnTo>
                  <a:pt x="136" y="202"/>
                </a:lnTo>
                <a:lnTo>
                  <a:pt x="79" y="126"/>
                </a:lnTo>
                <a:lnTo>
                  <a:pt x="69" y="101"/>
                </a:lnTo>
                <a:lnTo>
                  <a:pt x="42" y="73"/>
                </a:lnTo>
                <a:lnTo>
                  <a:pt x="0" y="15"/>
                </a:lnTo>
                <a:lnTo>
                  <a:pt x="25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2" name="Freeform 1651"/>
          <p:cNvSpPr>
            <a:spLocks/>
          </p:cNvSpPr>
          <p:nvPr/>
        </p:nvSpPr>
        <p:spPr bwMode="auto">
          <a:xfrm>
            <a:off x="5500117" y="3762193"/>
            <a:ext cx="237042" cy="373214"/>
          </a:xfrm>
          <a:custGeom>
            <a:avLst/>
            <a:gdLst>
              <a:gd name="T0" fmla="*/ 144 w 236"/>
              <a:gd name="T1" fmla="*/ 368 h 371"/>
              <a:gd name="T2" fmla="*/ 172 w 236"/>
              <a:gd name="T3" fmla="*/ 371 h 371"/>
              <a:gd name="T4" fmla="*/ 236 w 236"/>
              <a:gd name="T5" fmla="*/ 317 h 371"/>
              <a:gd name="T6" fmla="*/ 182 w 236"/>
              <a:gd name="T7" fmla="*/ 230 h 371"/>
              <a:gd name="T8" fmla="*/ 89 w 236"/>
              <a:gd name="T9" fmla="*/ 128 h 371"/>
              <a:gd name="T10" fmla="*/ 128 w 236"/>
              <a:gd name="T11" fmla="*/ 70 h 371"/>
              <a:gd name="T12" fmla="*/ 86 w 236"/>
              <a:gd name="T13" fmla="*/ 0 h 371"/>
              <a:gd name="T14" fmla="*/ 22 w 236"/>
              <a:gd name="T15" fmla="*/ 61 h 371"/>
              <a:gd name="T16" fmla="*/ 0 w 236"/>
              <a:gd name="T17" fmla="*/ 128 h 371"/>
              <a:gd name="T18" fmla="*/ 22 w 236"/>
              <a:gd name="T19" fmla="*/ 160 h 371"/>
              <a:gd name="T20" fmla="*/ 57 w 236"/>
              <a:gd name="T21" fmla="*/ 256 h 371"/>
              <a:gd name="T22" fmla="*/ 112 w 236"/>
              <a:gd name="T23" fmla="*/ 291 h 371"/>
              <a:gd name="T24" fmla="*/ 144 w 236"/>
              <a:gd name="T25" fmla="*/ 368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6" h="371">
                <a:moveTo>
                  <a:pt x="144" y="368"/>
                </a:moveTo>
                <a:lnTo>
                  <a:pt x="172" y="371"/>
                </a:lnTo>
                <a:lnTo>
                  <a:pt x="236" y="317"/>
                </a:lnTo>
                <a:lnTo>
                  <a:pt x="182" y="230"/>
                </a:lnTo>
                <a:lnTo>
                  <a:pt x="89" y="128"/>
                </a:lnTo>
                <a:lnTo>
                  <a:pt x="128" y="70"/>
                </a:lnTo>
                <a:lnTo>
                  <a:pt x="86" y="0"/>
                </a:lnTo>
                <a:lnTo>
                  <a:pt x="22" y="61"/>
                </a:lnTo>
                <a:lnTo>
                  <a:pt x="0" y="128"/>
                </a:lnTo>
                <a:lnTo>
                  <a:pt x="22" y="160"/>
                </a:lnTo>
                <a:lnTo>
                  <a:pt x="57" y="256"/>
                </a:lnTo>
                <a:lnTo>
                  <a:pt x="112" y="291"/>
                </a:lnTo>
                <a:lnTo>
                  <a:pt x="144" y="3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3" name="Freeform 1650"/>
          <p:cNvSpPr>
            <a:spLocks/>
          </p:cNvSpPr>
          <p:nvPr/>
        </p:nvSpPr>
        <p:spPr bwMode="auto">
          <a:xfrm>
            <a:off x="5500117" y="3762193"/>
            <a:ext cx="239562" cy="375735"/>
          </a:xfrm>
          <a:custGeom>
            <a:avLst/>
            <a:gdLst>
              <a:gd name="T0" fmla="*/ 144 w 236"/>
              <a:gd name="T1" fmla="*/ 366 h 371"/>
              <a:gd name="T2" fmla="*/ 171 w 236"/>
              <a:gd name="T3" fmla="*/ 371 h 371"/>
              <a:gd name="T4" fmla="*/ 236 w 236"/>
              <a:gd name="T5" fmla="*/ 316 h 371"/>
              <a:gd name="T6" fmla="*/ 181 w 236"/>
              <a:gd name="T7" fmla="*/ 229 h 371"/>
              <a:gd name="T8" fmla="*/ 89 w 236"/>
              <a:gd name="T9" fmla="*/ 127 h 371"/>
              <a:gd name="T10" fmla="*/ 127 w 236"/>
              <a:gd name="T11" fmla="*/ 70 h 371"/>
              <a:gd name="T12" fmla="*/ 87 w 236"/>
              <a:gd name="T13" fmla="*/ 0 h 371"/>
              <a:gd name="T14" fmla="*/ 22 w 236"/>
              <a:gd name="T15" fmla="*/ 62 h 371"/>
              <a:gd name="T16" fmla="*/ 0 w 236"/>
              <a:gd name="T17" fmla="*/ 127 h 371"/>
              <a:gd name="T18" fmla="*/ 22 w 236"/>
              <a:gd name="T19" fmla="*/ 159 h 371"/>
              <a:gd name="T20" fmla="*/ 57 w 236"/>
              <a:gd name="T21" fmla="*/ 256 h 371"/>
              <a:gd name="T22" fmla="*/ 112 w 236"/>
              <a:gd name="T23" fmla="*/ 291 h 371"/>
              <a:gd name="T24" fmla="*/ 144 w 236"/>
              <a:gd name="T25" fmla="*/ 366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6" h="371">
                <a:moveTo>
                  <a:pt x="144" y="366"/>
                </a:moveTo>
                <a:lnTo>
                  <a:pt x="171" y="371"/>
                </a:lnTo>
                <a:lnTo>
                  <a:pt x="236" y="316"/>
                </a:lnTo>
                <a:lnTo>
                  <a:pt x="181" y="229"/>
                </a:lnTo>
                <a:lnTo>
                  <a:pt x="89" y="127"/>
                </a:lnTo>
                <a:lnTo>
                  <a:pt x="127" y="70"/>
                </a:lnTo>
                <a:lnTo>
                  <a:pt x="87" y="0"/>
                </a:lnTo>
                <a:lnTo>
                  <a:pt x="22" y="62"/>
                </a:lnTo>
                <a:lnTo>
                  <a:pt x="0" y="127"/>
                </a:lnTo>
                <a:lnTo>
                  <a:pt x="22" y="159"/>
                </a:lnTo>
                <a:lnTo>
                  <a:pt x="57" y="256"/>
                </a:lnTo>
                <a:lnTo>
                  <a:pt x="112" y="291"/>
                </a:lnTo>
                <a:lnTo>
                  <a:pt x="144" y="366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4" name="Freeform 1649"/>
          <p:cNvSpPr>
            <a:spLocks/>
          </p:cNvSpPr>
          <p:nvPr/>
        </p:nvSpPr>
        <p:spPr bwMode="auto">
          <a:xfrm>
            <a:off x="3288570" y="2266813"/>
            <a:ext cx="292519" cy="209303"/>
          </a:xfrm>
          <a:custGeom>
            <a:avLst/>
            <a:gdLst>
              <a:gd name="T0" fmla="*/ 291 w 291"/>
              <a:gd name="T1" fmla="*/ 0 h 208"/>
              <a:gd name="T2" fmla="*/ 282 w 291"/>
              <a:gd name="T3" fmla="*/ 87 h 208"/>
              <a:gd name="T4" fmla="*/ 240 w 291"/>
              <a:gd name="T5" fmla="*/ 74 h 208"/>
              <a:gd name="T6" fmla="*/ 176 w 291"/>
              <a:gd name="T7" fmla="*/ 90 h 208"/>
              <a:gd name="T8" fmla="*/ 144 w 291"/>
              <a:gd name="T9" fmla="*/ 151 h 208"/>
              <a:gd name="T10" fmla="*/ 119 w 291"/>
              <a:gd name="T11" fmla="*/ 208 h 208"/>
              <a:gd name="T12" fmla="*/ 68 w 291"/>
              <a:gd name="T13" fmla="*/ 208 h 208"/>
              <a:gd name="T14" fmla="*/ 36 w 291"/>
              <a:gd name="T15" fmla="*/ 183 h 208"/>
              <a:gd name="T16" fmla="*/ 128 w 291"/>
              <a:gd name="T17" fmla="*/ 122 h 208"/>
              <a:gd name="T18" fmla="*/ 39 w 291"/>
              <a:gd name="T19" fmla="*/ 109 h 208"/>
              <a:gd name="T20" fmla="*/ 0 w 291"/>
              <a:gd name="T21" fmla="*/ 74 h 208"/>
              <a:gd name="T22" fmla="*/ 68 w 291"/>
              <a:gd name="T23" fmla="*/ 48 h 208"/>
              <a:gd name="T24" fmla="*/ 109 w 291"/>
              <a:gd name="T25" fmla="*/ 61 h 208"/>
              <a:gd name="T26" fmla="*/ 151 w 291"/>
              <a:gd name="T27" fmla="*/ 71 h 208"/>
              <a:gd name="T28" fmla="*/ 189 w 291"/>
              <a:gd name="T29" fmla="*/ 61 h 208"/>
              <a:gd name="T30" fmla="*/ 202 w 291"/>
              <a:gd name="T31" fmla="*/ 23 h 208"/>
              <a:gd name="T32" fmla="*/ 291 w 291"/>
              <a:gd name="T33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1" h="208">
                <a:moveTo>
                  <a:pt x="291" y="0"/>
                </a:moveTo>
                <a:lnTo>
                  <a:pt x="282" y="87"/>
                </a:lnTo>
                <a:lnTo>
                  <a:pt x="240" y="74"/>
                </a:lnTo>
                <a:lnTo>
                  <a:pt x="176" y="90"/>
                </a:lnTo>
                <a:lnTo>
                  <a:pt x="144" y="151"/>
                </a:lnTo>
                <a:lnTo>
                  <a:pt x="119" y="208"/>
                </a:lnTo>
                <a:lnTo>
                  <a:pt x="68" y="208"/>
                </a:lnTo>
                <a:lnTo>
                  <a:pt x="36" y="183"/>
                </a:lnTo>
                <a:lnTo>
                  <a:pt x="128" y="122"/>
                </a:lnTo>
                <a:lnTo>
                  <a:pt x="39" y="109"/>
                </a:lnTo>
                <a:lnTo>
                  <a:pt x="0" y="74"/>
                </a:lnTo>
                <a:lnTo>
                  <a:pt x="68" y="48"/>
                </a:lnTo>
                <a:lnTo>
                  <a:pt x="109" y="61"/>
                </a:lnTo>
                <a:lnTo>
                  <a:pt x="151" y="71"/>
                </a:lnTo>
                <a:lnTo>
                  <a:pt x="189" y="61"/>
                </a:lnTo>
                <a:lnTo>
                  <a:pt x="202" y="23"/>
                </a:lnTo>
                <a:lnTo>
                  <a:pt x="29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5" name="Freeform 1648"/>
          <p:cNvSpPr>
            <a:spLocks/>
          </p:cNvSpPr>
          <p:nvPr/>
        </p:nvSpPr>
        <p:spPr bwMode="auto">
          <a:xfrm>
            <a:off x="3288570" y="2266813"/>
            <a:ext cx="295042" cy="211824"/>
          </a:xfrm>
          <a:custGeom>
            <a:avLst/>
            <a:gdLst>
              <a:gd name="T0" fmla="*/ 291 w 291"/>
              <a:gd name="T1" fmla="*/ 0 h 208"/>
              <a:gd name="T2" fmla="*/ 281 w 291"/>
              <a:gd name="T3" fmla="*/ 87 h 208"/>
              <a:gd name="T4" fmla="*/ 239 w 291"/>
              <a:gd name="T5" fmla="*/ 74 h 208"/>
              <a:gd name="T6" fmla="*/ 177 w 291"/>
              <a:gd name="T7" fmla="*/ 89 h 208"/>
              <a:gd name="T8" fmla="*/ 144 w 291"/>
              <a:gd name="T9" fmla="*/ 151 h 208"/>
              <a:gd name="T10" fmla="*/ 119 w 291"/>
              <a:gd name="T11" fmla="*/ 208 h 208"/>
              <a:gd name="T12" fmla="*/ 70 w 291"/>
              <a:gd name="T13" fmla="*/ 208 h 208"/>
              <a:gd name="T14" fmla="*/ 37 w 291"/>
              <a:gd name="T15" fmla="*/ 183 h 208"/>
              <a:gd name="T16" fmla="*/ 129 w 291"/>
              <a:gd name="T17" fmla="*/ 121 h 208"/>
              <a:gd name="T18" fmla="*/ 40 w 291"/>
              <a:gd name="T19" fmla="*/ 109 h 208"/>
              <a:gd name="T20" fmla="*/ 0 w 291"/>
              <a:gd name="T21" fmla="*/ 74 h 208"/>
              <a:gd name="T22" fmla="*/ 70 w 291"/>
              <a:gd name="T23" fmla="*/ 50 h 208"/>
              <a:gd name="T24" fmla="*/ 109 w 291"/>
              <a:gd name="T25" fmla="*/ 62 h 208"/>
              <a:gd name="T26" fmla="*/ 152 w 291"/>
              <a:gd name="T27" fmla="*/ 72 h 208"/>
              <a:gd name="T28" fmla="*/ 189 w 291"/>
              <a:gd name="T29" fmla="*/ 62 h 208"/>
              <a:gd name="T30" fmla="*/ 201 w 291"/>
              <a:gd name="T31" fmla="*/ 25 h 208"/>
              <a:gd name="T32" fmla="*/ 291 w 291"/>
              <a:gd name="T33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1" h="208">
                <a:moveTo>
                  <a:pt x="291" y="0"/>
                </a:moveTo>
                <a:lnTo>
                  <a:pt x="281" y="87"/>
                </a:lnTo>
                <a:lnTo>
                  <a:pt x="239" y="74"/>
                </a:lnTo>
                <a:lnTo>
                  <a:pt x="177" y="89"/>
                </a:lnTo>
                <a:lnTo>
                  <a:pt x="144" y="151"/>
                </a:lnTo>
                <a:lnTo>
                  <a:pt x="119" y="208"/>
                </a:lnTo>
                <a:lnTo>
                  <a:pt x="70" y="208"/>
                </a:lnTo>
                <a:lnTo>
                  <a:pt x="37" y="183"/>
                </a:lnTo>
                <a:lnTo>
                  <a:pt x="129" y="121"/>
                </a:lnTo>
                <a:lnTo>
                  <a:pt x="40" y="109"/>
                </a:lnTo>
                <a:lnTo>
                  <a:pt x="0" y="74"/>
                </a:lnTo>
                <a:lnTo>
                  <a:pt x="70" y="50"/>
                </a:lnTo>
                <a:lnTo>
                  <a:pt x="109" y="62"/>
                </a:lnTo>
                <a:lnTo>
                  <a:pt x="152" y="72"/>
                </a:lnTo>
                <a:lnTo>
                  <a:pt x="189" y="62"/>
                </a:lnTo>
                <a:lnTo>
                  <a:pt x="201" y="25"/>
                </a:lnTo>
                <a:lnTo>
                  <a:pt x="291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6" name="Freeform 1647"/>
          <p:cNvSpPr>
            <a:spLocks/>
          </p:cNvSpPr>
          <p:nvPr/>
        </p:nvSpPr>
        <p:spPr bwMode="auto">
          <a:xfrm>
            <a:off x="4509081" y="4067321"/>
            <a:ext cx="287476" cy="282432"/>
          </a:xfrm>
          <a:custGeom>
            <a:avLst/>
            <a:gdLst>
              <a:gd name="T0" fmla="*/ 16 w 284"/>
              <a:gd name="T1" fmla="*/ 83 h 281"/>
              <a:gd name="T2" fmla="*/ 19 w 284"/>
              <a:gd name="T3" fmla="*/ 83 h 281"/>
              <a:gd name="T4" fmla="*/ 73 w 284"/>
              <a:gd name="T5" fmla="*/ 86 h 281"/>
              <a:gd name="T6" fmla="*/ 121 w 284"/>
              <a:gd name="T7" fmla="*/ 153 h 281"/>
              <a:gd name="T8" fmla="*/ 195 w 284"/>
              <a:gd name="T9" fmla="*/ 214 h 281"/>
              <a:gd name="T10" fmla="*/ 207 w 284"/>
              <a:gd name="T11" fmla="*/ 281 h 281"/>
              <a:gd name="T12" fmla="*/ 230 w 284"/>
              <a:gd name="T13" fmla="*/ 265 h 281"/>
              <a:gd name="T14" fmla="*/ 243 w 284"/>
              <a:gd name="T15" fmla="*/ 230 h 281"/>
              <a:gd name="T16" fmla="*/ 255 w 284"/>
              <a:gd name="T17" fmla="*/ 227 h 281"/>
              <a:gd name="T18" fmla="*/ 275 w 284"/>
              <a:gd name="T19" fmla="*/ 237 h 281"/>
              <a:gd name="T20" fmla="*/ 284 w 284"/>
              <a:gd name="T21" fmla="*/ 227 h 281"/>
              <a:gd name="T22" fmla="*/ 249 w 284"/>
              <a:gd name="T23" fmla="*/ 185 h 281"/>
              <a:gd name="T24" fmla="*/ 188 w 284"/>
              <a:gd name="T25" fmla="*/ 141 h 281"/>
              <a:gd name="T26" fmla="*/ 159 w 284"/>
              <a:gd name="T27" fmla="*/ 99 h 281"/>
              <a:gd name="T28" fmla="*/ 195 w 284"/>
              <a:gd name="T29" fmla="*/ 67 h 281"/>
              <a:gd name="T30" fmla="*/ 204 w 284"/>
              <a:gd name="T31" fmla="*/ 73 h 281"/>
              <a:gd name="T32" fmla="*/ 204 w 284"/>
              <a:gd name="T33" fmla="*/ 70 h 281"/>
              <a:gd name="T34" fmla="*/ 204 w 284"/>
              <a:gd name="T35" fmla="*/ 73 h 281"/>
              <a:gd name="T36" fmla="*/ 195 w 284"/>
              <a:gd name="T37" fmla="*/ 67 h 281"/>
              <a:gd name="T38" fmla="*/ 191 w 284"/>
              <a:gd name="T39" fmla="*/ 35 h 281"/>
              <a:gd name="T40" fmla="*/ 211 w 284"/>
              <a:gd name="T41" fmla="*/ 32 h 281"/>
              <a:gd name="T42" fmla="*/ 191 w 284"/>
              <a:gd name="T43" fmla="*/ 35 h 281"/>
              <a:gd name="T44" fmla="*/ 134 w 284"/>
              <a:gd name="T45" fmla="*/ 3 h 281"/>
              <a:gd name="T46" fmla="*/ 89 w 284"/>
              <a:gd name="T47" fmla="*/ 0 h 281"/>
              <a:gd name="T48" fmla="*/ 25 w 284"/>
              <a:gd name="T49" fmla="*/ 19 h 281"/>
              <a:gd name="T50" fmla="*/ 25 w 284"/>
              <a:gd name="T51" fmla="*/ 16 h 281"/>
              <a:gd name="T52" fmla="*/ 25 w 284"/>
              <a:gd name="T53" fmla="*/ 19 h 281"/>
              <a:gd name="T54" fmla="*/ 0 w 284"/>
              <a:gd name="T55" fmla="*/ 64 h 281"/>
              <a:gd name="T56" fmla="*/ 16 w 284"/>
              <a:gd name="T57" fmla="*/ 83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4" h="281">
                <a:moveTo>
                  <a:pt x="16" y="83"/>
                </a:moveTo>
                <a:lnTo>
                  <a:pt x="19" y="83"/>
                </a:lnTo>
                <a:lnTo>
                  <a:pt x="73" y="86"/>
                </a:lnTo>
                <a:lnTo>
                  <a:pt x="121" y="153"/>
                </a:lnTo>
                <a:lnTo>
                  <a:pt x="195" y="214"/>
                </a:lnTo>
                <a:lnTo>
                  <a:pt x="207" y="281"/>
                </a:lnTo>
                <a:lnTo>
                  <a:pt x="230" y="265"/>
                </a:lnTo>
                <a:lnTo>
                  <a:pt x="243" y="230"/>
                </a:lnTo>
                <a:lnTo>
                  <a:pt x="255" y="227"/>
                </a:lnTo>
                <a:lnTo>
                  <a:pt x="275" y="237"/>
                </a:lnTo>
                <a:lnTo>
                  <a:pt x="284" y="227"/>
                </a:lnTo>
                <a:lnTo>
                  <a:pt x="249" y="185"/>
                </a:lnTo>
                <a:lnTo>
                  <a:pt x="188" y="141"/>
                </a:lnTo>
                <a:lnTo>
                  <a:pt x="159" y="99"/>
                </a:lnTo>
                <a:lnTo>
                  <a:pt x="195" y="67"/>
                </a:lnTo>
                <a:lnTo>
                  <a:pt x="204" y="73"/>
                </a:lnTo>
                <a:lnTo>
                  <a:pt x="204" y="70"/>
                </a:lnTo>
                <a:lnTo>
                  <a:pt x="204" y="73"/>
                </a:lnTo>
                <a:lnTo>
                  <a:pt x="195" y="67"/>
                </a:lnTo>
                <a:lnTo>
                  <a:pt x="191" y="35"/>
                </a:lnTo>
                <a:lnTo>
                  <a:pt x="211" y="32"/>
                </a:lnTo>
                <a:lnTo>
                  <a:pt x="191" y="35"/>
                </a:lnTo>
                <a:lnTo>
                  <a:pt x="134" y="3"/>
                </a:lnTo>
                <a:lnTo>
                  <a:pt x="89" y="0"/>
                </a:lnTo>
                <a:lnTo>
                  <a:pt x="25" y="19"/>
                </a:lnTo>
                <a:lnTo>
                  <a:pt x="25" y="16"/>
                </a:lnTo>
                <a:lnTo>
                  <a:pt x="25" y="19"/>
                </a:lnTo>
                <a:lnTo>
                  <a:pt x="0" y="64"/>
                </a:lnTo>
                <a:lnTo>
                  <a:pt x="16" y="8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7" name="Freeform 1646"/>
          <p:cNvSpPr>
            <a:spLocks/>
          </p:cNvSpPr>
          <p:nvPr/>
        </p:nvSpPr>
        <p:spPr bwMode="auto">
          <a:xfrm>
            <a:off x="4509081" y="4067321"/>
            <a:ext cx="287476" cy="282432"/>
          </a:xfrm>
          <a:custGeom>
            <a:avLst/>
            <a:gdLst>
              <a:gd name="T0" fmla="*/ 17 w 284"/>
              <a:gd name="T1" fmla="*/ 83 h 281"/>
              <a:gd name="T2" fmla="*/ 20 w 284"/>
              <a:gd name="T3" fmla="*/ 83 h 281"/>
              <a:gd name="T4" fmla="*/ 75 w 284"/>
              <a:gd name="T5" fmla="*/ 85 h 281"/>
              <a:gd name="T6" fmla="*/ 122 w 284"/>
              <a:gd name="T7" fmla="*/ 153 h 281"/>
              <a:gd name="T8" fmla="*/ 194 w 284"/>
              <a:gd name="T9" fmla="*/ 213 h 281"/>
              <a:gd name="T10" fmla="*/ 207 w 284"/>
              <a:gd name="T11" fmla="*/ 281 h 281"/>
              <a:gd name="T12" fmla="*/ 229 w 284"/>
              <a:gd name="T13" fmla="*/ 266 h 281"/>
              <a:gd name="T14" fmla="*/ 244 w 284"/>
              <a:gd name="T15" fmla="*/ 231 h 281"/>
              <a:gd name="T16" fmla="*/ 254 w 284"/>
              <a:gd name="T17" fmla="*/ 226 h 281"/>
              <a:gd name="T18" fmla="*/ 274 w 284"/>
              <a:gd name="T19" fmla="*/ 236 h 281"/>
              <a:gd name="T20" fmla="*/ 284 w 284"/>
              <a:gd name="T21" fmla="*/ 226 h 281"/>
              <a:gd name="T22" fmla="*/ 249 w 284"/>
              <a:gd name="T23" fmla="*/ 186 h 281"/>
              <a:gd name="T24" fmla="*/ 189 w 284"/>
              <a:gd name="T25" fmla="*/ 141 h 281"/>
              <a:gd name="T26" fmla="*/ 159 w 284"/>
              <a:gd name="T27" fmla="*/ 98 h 281"/>
              <a:gd name="T28" fmla="*/ 194 w 284"/>
              <a:gd name="T29" fmla="*/ 65 h 281"/>
              <a:gd name="T30" fmla="*/ 204 w 284"/>
              <a:gd name="T31" fmla="*/ 73 h 281"/>
              <a:gd name="T32" fmla="*/ 204 w 284"/>
              <a:gd name="T33" fmla="*/ 70 h 281"/>
              <a:gd name="T34" fmla="*/ 204 w 284"/>
              <a:gd name="T35" fmla="*/ 73 h 281"/>
              <a:gd name="T36" fmla="*/ 194 w 284"/>
              <a:gd name="T37" fmla="*/ 65 h 281"/>
              <a:gd name="T38" fmla="*/ 192 w 284"/>
              <a:gd name="T39" fmla="*/ 35 h 281"/>
              <a:gd name="T40" fmla="*/ 212 w 284"/>
              <a:gd name="T41" fmla="*/ 30 h 281"/>
              <a:gd name="T42" fmla="*/ 192 w 284"/>
              <a:gd name="T43" fmla="*/ 35 h 281"/>
              <a:gd name="T44" fmla="*/ 135 w 284"/>
              <a:gd name="T45" fmla="*/ 3 h 281"/>
              <a:gd name="T46" fmla="*/ 90 w 284"/>
              <a:gd name="T47" fmla="*/ 0 h 281"/>
              <a:gd name="T48" fmla="*/ 25 w 284"/>
              <a:gd name="T49" fmla="*/ 18 h 281"/>
              <a:gd name="T50" fmla="*/ 25 w 284"/>
              <a:gd name="T51" fmla="*/ 15 h 281"/>
              <a:gd name="T52" fmla="*/ 25 w 284"/>
              <a:gd name="T53" fmla="*/ 18 h 281"/>
              <a:gd name="T54" fmla="*/ 0 w 284"/>
              <a:gd name="T55" fmla="*/ 63 h 281"/>
              <a:gd name="T56" fmla="*/ 17 w 284"/>
              <a:gd name="T57" fmla="*/ 83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4" h="281">
                <a:moveTo>
                  <a:pt x="17" y="83"/>
                </a:moveTo>
                <a:lnTo>
                  <a:pt x="20" y="83"/>
                </a:lnTo>
                <a:lnTo>
                  <a:pt x="75" y="85"/>
                </a:lnTo>
                <a:lnTo>
                  <a:pt x="122" y="153"/>
                </a:lnTo>
                <a:lnTo>
                  <a:pt x="194" y="213"/>
                </a:lnTo>
                <a:lnTo>
                  <a:pt x="207" y="281"/>
                </a:lnTo>
                <a:lnTo>
                  <a:pt x="229" y="266"/>
                </a:lnTo>
                <a:lnTo>
                  <a:pt x="244" y="231"/>
                </a:lnTo>
                <a:lnTo>
                  <a:pt x="254" y="226"/>
                </a:lnTo>
                <a:lnTo>
                  <a:pt x="274" y="236"/>
                </a:lnTo>
                <a:lnTo>
                  <a:pt x="284" y="226"/>
                </a:lnTo>
                <a:lnTo>
                  <a:pt x="249" y="186"/>
                </a:lnTo>
                <a:lnTo>
                  <a:pt x="189" y="141"/>
                </a:lnTo>
                <a:lnTo>
                  <a:pt x="159" y="98"/>
                </a:lnTo>
                <a:lnTo>
                  <a:pt x="194" y="65"/>
                </a:lnTo>
                <a:lnTo>
                  <a:pt x="204" y="73"/>
                </a:lnTo>
                <a:lnTo>
                  <a:pt x="204" y="70"/>
                </a:lnTo>
                <a:lnTo>
                  <a:pt x="204" y="73"/>
                </a:lnTo>
                <a:lnTo>
                  <a:pt x="194" y="65"/>
                </a:lnTo>
                <a:lnTo>
                  <a:pt x="192" y="35"/>
                </a:lnTo>
                <a:lnTo>
                  <a:pt x="212" y="30"/>
                </a:lnTo>
                <a:lnTo>
                  <a:pt x="192" y="35"/>
                </a:lnTo>
                <a:lnTo>
                  <a:pt x="135" y="3"/>
                </a:lnTo>
                <a:lnTo>
                  <a:pt x="90" y="0"/>
                </a:lnTo>
                <a:lnTo>
                  <a:pt x="25" y="18"/>
                </a:lnTo>
                <a:lnTo>
                  <a:pt x="25" y="15"/>
                </a:lnTo>
                <a:lnTo>
                  <a:pt x="25" y="18"/>
                </a:lnTo>
                <a:lnTo>
                  <a:pt x="0" y="63"/>
                </a:lnTo>
                <a:lnTo>
                  <a:pt x="17" y="8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8" name="Freeform 1645"/>
          <p:cNvSpPr>
            <a:spLocks/>
          </p:cNvSpPr>
          <p:nvPr/>
        </p:nvSpPr>
        <p:spPr bwMode="auto">
          <a:xfrm>
            <a:off x="4715862" y="4132885"/>
            <a:ext cx="35304" cy="5043"/>
          </a:xfrm>
          <a:custGeom>
            <a:avLst/>
            <a:gdLst>
              <a:gd name="T0" fmla="*/ 0 w 35"/>
              <a:gd name="T1" fmla="*/ 3 h 3"/>
              <a:gd name="T2" fmla="*/ 15 w 35"/>
              <a:gd name="T3" fmla="*/ 3 h 3"/>
              <a:gd name="T4" fmla="*/ 25 w 35"/>
              <a:gd name="T5" fmla="*/ 3 h 3"/>
              <a:gd name="T6" fmla="*/ 30 w 35"/>
              <a:gd name="T7" fmla="*/ 0 h 3"/>
              <a:gd name="T8" fmla="*/ 35 w 35"/>
              <a:gd name="T9" fmla="*/ 0 h 3"/>
              <a:gd name="T10" fmla="*/ 25 w 35"/>
              <a:gd name="T11" fmla="*/ 3 h 3"/>
              <a:gd name="T12" fmla="*/ 15 w 35"/>
              <a:gd name="T13" fmla="*/ 3 h 3"/>
              <a:gd name="T14" fmla="*/ 0 w 35"/>
              <a:gd name="T15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3">
                <a:moveTo>
                  <a:pt x="0" y="3"/>
                </a:moveTo>
                <a:lnTo>
                  <a:pt x="15" y="3"/>
                </a:lnTo>
                <a:lnTo>
                  <a:pt x="25" y="3"/>
                </a:lnTo>
                <a:lnTo>
                  <a:pt x="30" y="0"/>
                </a:lnTo>
                <a:lnTo>
                  <a:pt x="35" y="0"/>
                </a:lnTo>
                <a:lnTo>
                  <a:pt x="25" y="3"/>
                </a:lnTo>
                <a:lnTo>
                  <a:pt x="15" y="3"/>
                </a:lnTo>
                <a:lnTo>
                  <a:pt x="0" y="3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9" name="Freeform 1644"/>
          <p:cNvSpPr>
            <a:spLocks/>
          </p:cNvSpPr>
          <p:nvPr/>
        </p:nvSpPr>
        <p:spPr bwMode="auto">
          <a:xfrm>
            <a:off x="3951782" y="4349753"/>
            <a:ext cx="320257" cy="214347"/>
          </a:xfrm>
          <a:custGeom>
            <a:avLst/>
            <a:gdLst>
              <a:gd name="T0" fmla="*/ 317 w 317"/>
              <a:gd name="T1" fmla="*/ 10 h 212"/>
              <a:gd name="T2" fmla="*/ 310 w 317"/>
              <a:gd name="T3" fmla="*/ 13 h 212"/>
              <a:gd name="T4" fmla="*/ 224 w 317"/>
              <a:gd name="T5" fmla="*/ 0 h 212"/>
              <a:gd name="T6" fmla="*/ 93 w 317"/>
              <a:gd name="T7" fmla="*/ 64 h 212"/>
              <a:gd name="T8" fmla="*/ 96 w 317"/>
              <a:gd name="T9" fmla="*/ 90 h 212"/>
              <a:gd name="T10" fmla="*/ 0 w 317"/>
              <a:gd name="T11" fmla="*/ 170 h 212"/>
              <a:gd name="T12" fmla="*/ 0 w 317"/>
              <a:gd name="T13" fmla="*/ 176 h 212"/>
              <a:gd name="T14" fmla="*/ 61 w 317"/>
              <a:gd name="T15" fmla="*/ 212 h 212"/>
              <a:gd name="T16" fmla="*/ 67 w 317"/>
              <a:gd name="T17" fmla="*/ 189 h 212"/>
              <a:gd name="T18" fmla="*/ 243 w 317"/>
              <a:gd name="T19" fmla="*/ 141 h 212"/>
              <a:gd name="T20" fmla="*/ 256 w 317"/>
              <a:gd name="T21" fmla="*/ 106 h 212"/>
              <a:gd name="T22" fmla="*/ 317 w 317"/>
              <a:gd name="T23" fmla="*/ 71 h 212"/>
              <a:gd name="T24" fmla="*/ 317 w 317"/>
              <a:gd name="T25" fmla="*/ 1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7" h="212">
                <a:moveTo>
                  <a:pt x="317" y="10"/>
                </a:moveTo>
                <a:lnTo>
                  <a:pt x="310" y="13"/>
                </a:lnTo>
                <a:lnTo>
                  <a:pt x="224" y="0"/>
                </a:lnTo>
                <a:lnTo>
                  <a:pt x="93" y="64"/>
                </a:lnTo>
                <a:lnTo>
                  <a:pt x="96" y="90"/>
                </a:lnTo>
                <a:lnTo>
                  <a:pt x="0" y="170"/>
                </a:lnTo>
                <a:lnTo>
                  <a:pt x="0" y="176"/>
                </a:lnTo>
                <a:lnTo>
                  <a:pt x="61" y="212"/>
                </a:lnTo>
                <a:lnTo>
                  <a:pt x="67" y="189"/>
                </a:lnTo>
                <a:lnTo>
                  <a:pt x="243" y="141"/>
                </a:lnTo>
                <a:lnTo>
                  <a:pt x="256" y="106"/>
                </a:lnTo>
                <a:lnTo>
                  <a:pt x="317" y="71"/>
                </a:lnTo>
                <a:lnTo>
                  <a:pt x="317" y="1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0" name="Freeform 1643"/>
          <p:cNvSpPr>
            <a:spLocks/>
          </p:cNvSpPr>
          <p:nvPr/>
        </p:nvSpPr>
        <p:spPr bwMode="auto">
          <a:xfrm>
            <a:off x="3951782" y="4349753"/>
            <a:ext cx="320257" cy="214347"/>
          </a:xfrm>
          <a:custGeom>
            <a:avLst/>
            <a:gdLst>
              <a:gd name="T0" fmla="*/ 317 w 317"/>
              <a:gd name="T1" fmla="*/ 10 h 212"/>
              <a:gd name="T2" fmla="*/ 310 w 317"/>
              <a:gd name="T3" fmla="*/ 12 h 212"/>
              <a:gd name="T4" fmla="*/ 222 w 317"/>
              <a:gd name="T5" fmla="*/ 0 h 212"/>
              <a:gd name="T6" fmla="*/ 92 w 317"/>
              <a:gd name="T7" fmla="*/ 65 h 212"/>
              <a:gd name="T8" fmla="*/ 95 w 317"/>
              <a:gd name="T9" fmla="*/ 90 h 212"/>
              <a:gd name="T10" fmla="*/ 0 w 317"/>
              <a:gd name="T11" fmla="*/ 170 h 212"/>
              <a:gd name="T12" fmla="*/ 0 w 317"/>
              <a:gd name="T13" fmla="*/ 175 h 212"/>
              <a:gd name="T14" fmla="*/ 60 w 317"/>
              <a:gd name="T15" fmla="*/ 212 h 212"/>
              <a:gd name="T16" fmla="*/ 67 w 317"/>
              <a:gd name="T17" fmla="*/ 190 h 212"/>
              <a:gd name="T18" fmla="*/ 242 w 317"/>
              <a:gd name="T19" fmla="*/ 140 h 212"/>
              <a:gd name="T20" fmla="*/ 255 w 317"/>
              <a:gd name="T21" fmla="*/ 105 h 212"/>
              <a:gd name="T22" fmla="*/ 317 w 317"/>
              <a:gd name="T23" fmla="*/ 70 h 212"/>
              <a:gd name="T24" fmla="*/ 317 w 317"/>
              <a:gd name="T25" fmla="*/ 1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7" h="212">
                <a:moveTo>
                  <a:pt x="317" y="10"/>
                </a:moveTo>
                <a:lnTo>
                  <a:pt x="310" y="12"/>
                </a:lnTo>
                <a:lnTo>
                  <a:pt x="222" y="0"/>
                </a:lnTo>
                <a:lnTo>
                  <a:pt x="92" y="65"/>
                </a:lnTo>
                <a:lnTo>
                  <a:pt x="95" y="90"/>
                </a:lnTo>
                <a:lnTo>
                  <a:pt x="0" y="170"/>
                </a:lnTo>
                <a:lnTo>
                  <a:pt x="0" y="175"/>
                </a:lnTo>
                <a:lnTo>
                  <a:pt x="60" y="212"/>
                </a:lnTo>
                <a:lnTo>
                  <a:pt x="67" y="190"/>
                </a:lnTo>
                <a:lnTo>
                  <a:pt x="242" y="140"/>
                </a:lnTo>
                <a:lnTo>
                  <a:pt x="255" y="105"/>
                </a:lnTo>
                <a:lnTo>
                  <a:pt x="317" y="70"/>
                </a:lnTo>
                <a:lnTo>
                  <a:pt x="317" y="1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1" name="Freeform 1642"/>
          <p:cNvSpPr>
            <a:spLocks/>
          </p:cNvSpPr>
          <p:nvPr/>
        </p:nvSpPr>
        <p:spPr bwMode="auto">
          <a:xfrm>
            <a:off x="2557271" y="2196205"/>
            <a:ext cx="146260" cy="242085"/>
          </a:xfrm>
          <a:custGeom>
            <a:avLst/>
            <a:gdLst>
              <a:gd name="T0" fmla="*/ 109 w 144"/>
              <a:gd name="T1" fmla="*/ 0 h 240"/>
              <a:gd name="T2" fmla="*/ 144 w 144"/>
              <a:gd name="T3" fmla="*/ 35 h 240"/>
              <a:gd name="T4" fmla="*/ 125 w 144"/>
              <a:gd name="T5" fmla="*/ 93 h 240"/>
              <a:gd name="T6" fmla="*/ 122 w 144"/>
              <a:gd name="T7" fmla="*/ 141 h 240"/>
              <a:gd name="T8" fmla="*/ 39 w 144"/>
              <a:gd name="T9" fmla="*/ 195 h 240"/>
              <a:gd name="T10" fmla="*/ 0 w 144"/>
              <a:gd name="T11" fmla="*/ 240 h 240"/>
              <a:gd name="T12" fmla="*/ 0 w 144"/>
              <a:gd name="T13" fmla="*/ 173 h 240"/>
              <a:gd name="T14" fmla="*/ 58 w 144"/>
              <a:gd name="T15" fmla="*/ 141 h 240"/>
              <a:gd name="T16" fmla="*/ 90 w 144"/>
              <a:gd name="T17" fmla="*/ 64 h 240"/>
              <a:gd name="T18" fmla="*/ 109 w 144"/>
              <a:gd name="T19" fmla="*/ 54 h 240"/>
              <a:gd name="T20" fmla="*/ 109 w 144"/>
              <a:gd name="T21" fmla="*/ 51 h 240"/>
              <a:gd name="T22" fmla="*/ 109 w 144"/>
              <a:gd name="T23" fmla="*/ 45 h 240"/>
              <a:gd name="T24" fmla="*/ 109 w 144"/>
              <a:gd name="T25" fmla="*/ 35 h 240"/>
              <a:gd name="T26" fmla="*/ 109 w 144"/>
              <a:gd name="T27" fmla="*/ 22 h 240"/>
              <a:gd name="T28" fmla="*/ 109 w 144"/>
              <a:gd name="T29" fmla="*/ 16 h 240"/>
              <a:gd name="T30" fmla="*/ 109 w 144"/>
              <a:gd name="T31" fmla="*/ 10 h 240"/>
              <a:gd name="T32" fmla="*/ 109 w 144"/>
              <a:gd name="T33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4" h="240">
                <a:moveTo>
                  <a:pt x="109" y="0"/>
                </a:moveTo>
                <a:lnTo>
                  <a:pt x="144" y="35"/>
                </a:lnTo>
                <a:lnTo>
                  <a:pt x="125" y="93"/>
                </a:lnTo>
                <a:lnTo>
                  <a:pt x="122" y="141"/>
                </a:lnTo>
                <a:lnTo>
                  <a:pt x="39" y="195"/>
                </a:lnTo>
                <a:lnTo>
                  <a:pt x="0" y="240"/>
                </a:lnTo>
                <a:lnTo>
                  <a:pt x="0" y="173"/>
                </a:lnTo>
                <a:lnTo>
                  <a:pt x="58" y="141"/>
                </a:lnTo>
                <a:lnTo>
                  <a:pt x="90" y="64"/>
                </a:lnTo>
                <a:lnTo>
                  <a:pt x="109" y="54"/>
                </a:lnTo>
                <a:lnTo>
                  <a:pt x="109" y="51"/>
                </a:lnTo>
                <a:lnTo>
                  <a:pt x="109" y="45"/>
                </a:lnTo>
                <a:lnTo>
                  <a:pt x="109" y="35"/>
                </a:lnTo>
                <a:lnTo>
                  <a:pt x="109" y="22"/>
                </a:lnTo>
                <a:lnTo>
                  <a:pt x="109" y="16"/>
                </a:lnTo>
                <a:lnTo>
                  <a:pt x="109" y="10"/>
                </a:lnTo>
                <a:lnTo>
                  <a:pt x="109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2" name="Freeform 1641"/>
          <p:cNvSpPr>
            <a:spLocks/>
          </p:cNvSpPr>
          <p:nvPr/>
        </p:nvSpPr>
        <p:spPr bwMode="auto">
          <a:xfrm>
            <a:off x="2557271" y="2196205"/>
            <a:ext cx="146260" cy="242085"/>
          </a:xfrm>
          <a:custGeom>
            <a:avLst/>
            <a:gdLst>
              <a:gd name="T0" fmla="*/ 109 w 144"/>
              <a:gd name="T1" fmla="*/ 0 h 240"/>
              <a:gd name="T2" fmla="*/ 144 w 144"/>
              <a:gd name="T3" fmla="*/ 35 h 240"/>
              <a:gd name="T4" fmla="*/ 124 w 144"/>
              <a:gd name="T5" fmla="*/ 95 h 240"/>
              <a:gd name="T6" fmla="*/ 122 w 144"/>
              <a:gd name="T7" fmla="*/ 143 h 240"/>
              <a:gd name="T8" fmla="*/ 40 w 144"/>
              <a:gd name="T9" fmla="*/ 195 h 240"/>
              <a:gd name="T10" fmla="*/ 0 w 144"/>
              <a:gd name="T11" fmla="*/ 240 h 240"/>
              <a:gd name="T12" fmla="*/ 0 w 144"/>
              <a:gd name="T13" fmla="*/ 175 h 240"/>
              <a:gd name="T14" fmla="*/ 57 w 144"/>
              <a:gd name="T15" fmla="*/ 143 h 240"/>
              <a:gd name="T16" fmla="*/ 89 w 144"/>
              <a:gd name="T17" fmla="*/ 65 h 240"/>
              <a:gd name="T18" fmla="*/ 109 w 144"/>
              <a:gd name="T19" fmla="*/ 55 h 240"/>
              <a:gd name="T20" fmla="*/ 109 w 144"/>
              <a:gd name="T21" fmla="*/ 53 h 240"/>
              <a:gd name="T22" fmla="*/ 109 w 144"/>
              <a:gd name="T23" fmla="*/ 45 h 240"/>
              <a:gd name="T24" fmla="*/ 109 w 144"/>
              <a:gd name="T25" fmla="*/ 35 h 240"/>
              <a:gd name="T26" fmla="*/ 109 w 144"/>
              <a:gd name="T27" fmla="*/ 23 h 240"/>
              <a:gd name="T28" fmla="*/ 109 w 144"/>
              <a:gd name="T29" fmla="*/ 18 h 240"/>
              <a:gd name="T30" fmla="*/ 109 w 144"/>
              <a:gd name="T31" fmla="*/ 10 h 240"/>
              <a:gd name="T32" fmla="*/ 109 w 144"/>
              <a:gd name="T33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4" h="240">
                <a:moveTo>
                  <a:pt x="109" y="0"/>
                </a:moveTo>
                <a:lnTo>
                  <a:pt x="144" y="35"/>
                </a:lnTo>
                <a:lnTo>
                  <a:pt x="124" y="95"/>
                </a:lnTo>
                <a:lnTo>
                  <a:pt x="122" y="143"/>
                </a:lnTo>
                <a:lnTo>
                  <a:pt x="40" y="195"/>
                </a:lnTo>
                <a:lnTo>
                  <a:pt x="0" y="240"/>
                </a:lnTo>
                <a:lnTo>
                  <a:pt x="0" y="175"/>
                </a:lnTo>
                <a:lnTo>
                  <a:pt x="57" y="143"/>
                </a:lnTo>
                <a:lnTo>
                  <a:pt x="89" y="65"/>
                </a:lnTo>
                <a:lnTo>
                  <a:pt x="109" y="55"/>
                </a:lnTo>
                <a:lnTo>
                  <a:pt x="109" y="53"/>
                </a:lnTo>
                <a:lnTo>
                  <a:pt x="109" y="45"/>
                </a:lnTo>
                <a:lnTo>
                  <a:pt x="109" y="35"/>
                </a:lnTo>
                <a:lnTo>
                  <a:pt x="109" y="23"/>
                </a:lnTo>
                <a:lnTo>
                  <a:pt x="109" y="18"/>
                </a:lnTo>
                <a:lnTo>
                  <a:pt x="109" y="10"/>
                </a:lnTo>
                <a:lnTo>
                  <a:pt x="109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" name="Freeform 1640"/>
          <p:cNvSpPr>
            <a:spLocks/>
          </p:cNvSpPr>
          <p:nvPr/>
        </p:nvSpPr>
        <p:spPr bwMode="auto">
          <a:xfrm>
            <a:off x="2456402" y="2355074"/>
            <a:ext cx="50434" cy="37825"/>
          </a:xfrm>
          <a:custGeom>
            <a:avLst/>
            <a:gdLst>
              <a:gd name="T0" fmla="*/ 0 w 48"/>
              <a:gd name="T1" fmla="*/ 0 h 38"/>
              <a:gd name="T2" fmla="*/ 48 w 48"/>
              <a:gd name="T3" fmla="*/ 0 h 38"/>
              <a:gd name="T4" fmla="*/ 34 w 48"/>
              <a:gd name="T5" fmla="*/ 23 h 38"/>
              <a:gd name="T6" fmla="*/ 10 w 48"/>
              <a:gd name="T7" fmla="*/ 38 h 38"/>
              <a:gd name="T8" fmla="*/ 0 w 48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8">
                <a:moveTo>
                  <a:pt x="0" y="0"/>
                </a:moveTo>
                <a:lnTo>
                  <a:pt x="48" y="0"/>
                </a:lnTo>
                <a:lnTo>
                  <a:pt x="34" y="23"/>
                </a:lnTo>
                <a:lnTo>
                  <a:pt x="10" y="38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4" name="Freeform 1639"/>
          <p:cNvSpPr>
            <a:spLocks/>
          </p:cNvSpPr>
          <p:nvPr/>
        </p:nvSpPr>
        <p:spPr bwMode="auto">
          <a:xfrm>
            <a:off x="2436229" y="2438290"/>
            <a:ext cx="98348" cy="189130"/>
          </a:xfrm>
          <a:custGeom>
            <a:avLst/>
            <a:gdLst>
              <a:gd name="T0" fmla="*/ 38 w 99"/>
              <a:gd name="T1" fmla="*/ 0 h 186"/>
              <a:gd name="T2" fmla="*/ 66 w 99"/>
              <a:gd name="T3" fmla="*/ 27 h 186"/>
              <a:gd name="T4" fmla="*/ 99 w 99"/>
              <a:gd name="T5" fmla="*/ 32 h 186"/>
              <a:gd name="T6" fmla="*/ 86 w 99"/>
              <a:gd name="T7" fmla="*/ 124 h 186"/>
              <a:gd name="T8" fmla="*/ 51 w 99"/>
              <a:gd name="T9" fmla="*/ 146 h 186"/>
              <a:gd name="T10" fmla="*/ 41 w 99"/>
              <a:gd name="T11" fmla="*/ 186 h 186"/>
              <a:gd name="T12" fmla="*/ 10 w 99"/>
              <a:gd name="T13" fmla="*/ 176 h 186"/>
              <a:gd name="T14" fmla="*/ 10 w 99"/>
              <a:gd name="T15" fmla="*/ 119 h 186"/>
              <a:gd name="T16" fmla="*/ 0 w 99"/>
              <a:gd name="T17" fmla="*/ 84 h 186"/>
              <a:gd name="T18" fmla="*/ 0 w 99"/>
              <a:gd name="T19" fmla="*/ 77 h 186"/>
              <a:gd name="T20" fmla="*/ 3 w 99"/>
              <a:gd name="T21" fmla="*/ 69 h 186"/>
              <a:gd name="T22" fmla="*/ 10 w 99"/>
              <a:gd name="T23" fmla="*/ 55 h 186"/>
              <a:gd name="T24" fmla="*/ 18 w 99"/>
              <a:gd name="T25" fmla="*/ 40 h 186"/>
              <a:gd name="T26" fmla="*/ 20 w 99"/>
              <a:gd name="T27" fmla="*/ 27 h 186"/>
              <a:gd name="T28" fmla="*/ 30 w 99"/>
              <a:gd name="T29" fmla="*/ 15 h 186"/>
              <a:gd name="T30" fmla="*/ 36 w 99"/>
              <a:gd name="T31" fmla="*/ 5 h 186"/>
              <a:gd name="T32" fmla="*/ 38 w 99"/>
              <a:gd name="T33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9" h="186">
                <a:moveTo>
                  <a:pt x="38" y="0"/>
                </a:moveTo>
                <a:lnTo>
                  <a:pt x="66" y="27"/>
                </a:lnTo>
                <a:lnTo>
                  <a:pt x="99" y="32"/>
                </a:lnTo>
                <a:lnTo>
                  <a:pt x="86" y="124"/>
                </a:lnTo>
                <a:lnTo>
                  <a:pt x="51" y="146"/>
                </a:lnTo>
                <a:lnTo>
                  <a:pt x="41" y="186"/>
                </a:lnTo>
                <a:lnTo>
                  <a:pt x="10" y="176"/>
                </a:lnTo>
                <a:lnTo>
                  <a:pt x="10" y="119"/>
                </a:lnTo>
                <a:lnTo>
                  <a:pt x="0" y="84"/>
                </a:lnTo>
                <a:lnTo>
                  <a:pt x="0" y="77"/>
                </a:lnTo>
                <a:lnTo>
                  <a:pt x="3" y="69"/>
                </a:lnTo>
                <a:lnTo>
                  <a:pt x="10" y="55"/>
                </a:lnTo>
                <a:lnTo>
                  <a:pt x="18" y="40"/>
                </a:lnTo>
                <a:lnTo>
                  <a:pt x="20" y="27"/>
                </a:lnTo>
                <a:lnTo>
                  <a:pt x="30" y="15"/>
                </a:lnTo>
                <a:lnTo>
                  <a:pt x="36" y="5"/>
                </a:lnTo>
                <a:lnTo>
                  <a:pt x="3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5" name="Freeform 1638"/>
          <p:cNvSpPr>
            <a:spLocks/>
          </p:cNvSpPr>
          <p:nvPr/>
        </p:nvSpPr>
        <p:spPr bwMode="auto">
          <a:xfrm>
            <a:off x="2405968" y="2652637"/>
            <a:ext cx="45391" cy="55478"/>
          </a:xfrm>
          <a:custGeom>
            <a:avLst/>
            <a:gdLst>
              <a:gd name="T0" fmla="*/ 0 w 45"/>
              <a:gd name="T1" fmla="*/ 0 h 55"/>
              <a:gd name="T2" fmla="*/ 45 w 45"/>
              <a:gd name="T3" fmla="*/ 10 h 55"/>
              <a:gd name="T4" fmla="*/ 30 w 45"/>
              <a:gd name="T5" fmla="*/ 55 h 55"/>
              <a:gd name="T6" fmla="*/ 5 w 45"/>
              <a:gd name="T7" fmla="*/ 55 h 55"/>
              <a:gd name="T8" fmla="*/ 0 w 45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55">
                <a:moveTo>
                  <a:pt x="0" y="0"/>
                </a:moveTo>
                <a:lnTo>
                  <a:pt x="45" y="10"/>
                </a:lnTo>
                <a:lnTo>
                  <a:pt x="30" y="55"/>
                </a:lnTo>
                <a:lnTo>
                  <a:pt x="5" y="55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6" name="Freeform 1637"/>
          <p:cNvSpPr>
            <a:spLocks/>
          </p:cNvSpPr>
          <p:nvPr/>
        </p:nvSpPr>
        <p:spPr bwMode="auto">
          <a:xfrm>
            <a:off x="2405968" y="2740897"/>
            <a:ext cx="30261" cy="32783"/>
          </a:xfrm>
          <a:custGeom>
            <a:avLst/>
            <a:gdLst>
              <a:gd name="T0" fmla="*/ 0 w 29"/>
              <a:gd name="T1" fmla="*/ 0 h 32"/>
              <a:gd name="T2" fmla="*/ 29 w 29"/>
              <a:gd name="T3" fmla="*/ 0 h 32"/>
              <a:gd name="T4" fmla="*/ 13 w 29"/>
              <a:gd name="T5" fmla="*/ 32 h 32"/>
              <a:gd name="T6" fmla="*/ 0 w 29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" h="32">
                <a:moveTo>
                  <a:pt x="0" y="0"/>
                </a:moveTo>
                <a:lnTo>
                  <a:pt x="29" y="0"/>
                </a:lnTo>
                <a:lnTo>
                  <a:pt x="13" y="32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7" name="Freeform 1636"/>
          <p:cNvSpPr>
            <a:spLocks/>
          </p:cNvSpPr>
          <p:nvPr/>
        </p:nvSpPr>
        <p:spPr bwMode="auto">
          <a:xfrm>
            <a:off x="2405968" y="2740897"/>
            <a:ext cx="30261" cy="30261"/>
          </a:xfrm>
          <a:custGeom>
            <a:avLst/>
            <a:gdLst>
              <a:gd name="T0" fmla="*/ 0 w 29"/>
              <a:gd name="T1" fmla="*/ 0 h 32"/>
              <a:gd name="T2" fmla="*/ 29 w 29"/>
              <a:gd name="T3" fmla="*/ 0 h 32"/>
              <a:gd name="T4" fmla="*/ 12 w 29"/>
              <a:gd name="T5" fmla="*/ 32 h 32"/>
              <a:gd name="T6" fmla="*/ 0 w 29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" h="32">
                <a:moveTo>
                  <a:pt x="0" y="0"/>
                </a:moveTo>
                <a:lnTo>
                  <a:pt x="29" y="0"/>
                </a:lnTo>
                <a:lnTo>
                  <a:pt x="12" y="32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8" name="Freeform 1635"/>
          <p:cNvSpPr>
            <a:spLocks/>
          </p:cNvSpPr>
          <p:nvPr/>
        </p:nvSpPr>
        <p:spPr bwMode="auto">
          <a:xfrm>
            <a:off x="2375707" y="2771157"/>
            <a:ext cx="25217" cy="25217"/>
          </a:xfrm>
          <a:custGeom>
            <a:avLst/>
            <a:gdLst>
              <a:gd name="T0" fmla="*/ 14 w 23"/>
              <a:gd name="T1" fmla="*/ 0 h 25"/>
              <a:gd name="T2" fmla="*/ 0 w 23"/>
              <a:gd name="T3" fmla="*/ 25 h 25"/>
              <a:gd name="T4" fmla="*/ 23 w 23"/>
              <a:gd name="T5" fmla="*/ 25 h 25"/>
              <a:gd name="T6" fmla="*/ 14 w 23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" h="25">
                <a:moveTo>
                  <a:pt x="14" y="0"/>
                </a:moveTo>
                <a:lnTo>
                  <a:pt x="0" y="25"/>
                </a:lnTo>
                <a:lnTo>
                  <a:pt x="23" y="25"/>
                </a:lnTo>
                <a:lnTo>
                  <a:pt x="14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9" name="Freeform 1634"/>
          <p:cNvSpPr>
            <a:spLocks/>
          </p:cNvSpPr>
          <p:nvPr/>
        </p:nvSpPr>
        <p:spPr bwMode="auto">
          <a:xfrm>
            <a:off x="2325273" y="2791331"/>
            <a:ext cx="30261" cy="22696"/>
          </a:xfrm>
          <a:custGeom>
            <a:avLst/>
            <a:gdLst>
              <a:gd name="T0" fmla="*/ 0 w 29"/>
              <a:gd name="T1" fmla="*/ 0 h 22"/>
              <a:gd name="T2" fmla="*/ 29 w 29"/>
              <a:gd name="T3" fmla="*/ 0 h 22"/>
              <a:gd name="T4" fmla="*/ 10 w 29"/>
              <a:gd name="T5" fmla="*/ 22 h 22"/>
              <a:gd name="T6" fmla="*/ 0 w 29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" h="22">
                <a:moveTo>
                  <a:pt x="0" y="0"/>
                </a:moveTo>
                <a:lnTo>
                  <a:pt x="29" y="0"/>
                </a:lnTo>
                <a:lnTo>
                  <a:pt x="10" y="22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0" name="Freeform 1633"/>
          <p:cNvSpPr>
            <a:spLocks/>
          </p:cNvSpPr>
          <p:nvPr/>
        </p:nvSpPr>
        <p:spPr bwMode="auto">
          <a:xfrm>
            <a:off x="2264752" y="2791331"/>
            <a:ext cx="32783" cy="20174"/>
          </a:xfrm>
          <a:custGeom>
            <a:avLst/>
            <a:gdLst>
              <a:gd name="T0" fmla="*/ 0 w 32"/>
              <a:gd name="T1" fmla="*/ 0 h 19"/>
              <a:gd name="T2" fmla="*/ 32 w 32"/>
              <a:gd name="T3" fmla="*/ 0 h 19"/>
              <a:gd name="T4" fmla="*/ 13 w 32"/>
              <a:gd name="T5" fmla="*/ 19 h 19"/>
              <a:gd name="T6" fmla="*/ 0 w 3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" h="19">
                <a:moveTo>
                  <a:pt x="0" y="0"/>
                </a:moveTo>
                <a:lnTo>
                  <a:pt x="32" y="0"/>
                </a:lnTo>
                <a:lnTo>
                  <a:pt x="13" y="19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" name="Freeform 1632"/>
          <p:cNvSpPr>
            <a:spLocks/>
          </p:cNvSpPr>
          <p:nvPr/>
        </p:nvSpPr>
        <p:spPr bwMode="auto">
          <a:xfrm>
            <a:off x="2264752" y="2791331"/>
            <a:ext cx="30261" cy="20174"/>
          </a:xfrm>
          <a:custGeom>
            <a:avLst/>
            <a:gdLst>
              <a:gd name="T0" fmla="*/ 0 w 32"/>
              <a:gd name="T1" fmla="*/ 0 h 19"/>
              <a:gd name="T2" fmla="*/ 32 w 32"/>
              <a:gd name="T3" fmla="*/ 0 h 19"/>
              <a:gd name="T4" fmla="*/ 13 w 32"/>
              <a:gd name="T5" fmla="*/ 19 h 19"/>
              <a:gd name="T6" fmla="*/ 0 w 3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" h="19">
                <a:moveTo>
                  <a:pt x="0" y="0"/>
                </a:moveTo>
                <a:lnTo>
                  <a:pt x="32" y="0"/>
                </a:lnTo>
                <a:lnTo>
                  <a:pt x="13" y="19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" name="Freeform 1631"/>
          <p:cNvSpPr>
            <a:spLocks/>
          </p:cNvSpPr>
          <p:nvPr/>
        </p:nvSpPr>
        <p:spPr bwMode="auto">
          <a:xfrm>
            <a:off x="2221883" y="2776201"/>
            <a:ext cx="25217" cy="20174"/>
          </a:xfrm>
          <a:custGeom>
            <a:avLst/>
            <a:gdLst>
              <a:gd name="T0" fmla="*/ 0 w 25"/>
              <a:gd name="T1" fmla="*/ 0 h 19"/>
              <a:gd name="T2" fmla="*/ 25 w 25"/>
              <a:gd name="T3" fmla="*/ 13 h 19"/>
              <a:gd name="T4" fmla="*/ 9 w 25"/>
              <a:gd name="T5" fmla="*/ 19 h 19"/>
              <a:gd name="T6" fmla="*/ 0 w 25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" h="19">
                <a:moveTo>
                  <a:pt x="0" y="0"/>
                </a:moveTo>
                <a:lnTo>
                  <a:pt x="25" y="13"/>
                </a:lnTo>
                <a:lnTo>
                  <a:pt x="9" y="19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" name="Freeform 1630"/>
          <p:cNvSpPr>
            <a:spLocks/>
          </p:cNvSpPr>
          <p:nvPr/>
        </p:nvSpPr>
        <p:spPr bwMode="auto">
          <a:xfrm>
            <a:off x="2221883" y="2776201"/>
            <a:ext cx="25217" cy="17653"/>
          </a:xfrm>
          <a:custGeom>
            <a:avLst/>
            <a:gdLst>
              <a:gd name="T0" fmla="*/ 0 w 25"/>
              <a:gd name="T1" fmla="*/ 0 h 19"/>
              <a:gd name="T2" fmla="*/ 25 w 25"/>
              <a:gd name="T3" fmla="*/ 14 h 19"/>
              <a:gd name="T4" fmla="*/ 10 w 25"/>
              <a:gd name="T5" fmla="*/ 19 h 19"/>
              <a:gd name="T6" fmla="*/ 0 w 25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" h="19">
                <a:moveTo>
                  <a:pt x="0" y="0"/>
                </a:moveTo>
                <a:lnTo>
                  <a:pt x="25" y="14"/>
                </a:lnTo>
                <a:lnTo>
                  <a:pt x="10" y="19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" name="Freeform 1629"/>
          <p:cNvSpPr>
            <a:spLocks/>
          </p:cNvSpPr>
          <p:nvPr/>
        </p:nvSpPr>
        <p:spPr bwMode="auto">
          <a:xfrm>
            <a:off x="3903869" y="2710636"/>
            <a:ext cx="716168" cy="484170"/>
          </a:xfrm>
          <a:custGeom>
            <a:avLst/>
            <a:gdLst>
              <a:gd name="T0" fmla="*/ 0 w 710"/>
              <a:gd name="T1" fmla="*/ 457 h 480"/>
              <a:gd name="T2" fmla="*/ 29 w 710"/>
              <a:gd name="T3" fmla="*/ 422 h 480"/>
              <a:gd name="T4" fmla="*/ 83 w 710"/>
              <a:gd name="T5" fmla="*/ 291 h 480"/>
              <a:gd name="T6" fmla="*/ 141 w 710"/>
              <a:gd name="T7" fmla="*/ 237 h 480"/>
              <a:gd name="T8" fmla="*/ 208 w 710"/>
              <a:gd name="T9" fmla="*/ 230 h 480"/>
              <a:gd name="T10" fmla="*/ 227 w 710"/>
              <a:gd name="T11" fmla="*/ 205 h 480"/>
              <a:gd name="T12" fmla="*/ 275 w 710"/>
              <a:gd name="T13" fmla="*/ 205 h 480"/>
              <a:gd name="T14" fmla="*/ 278 w 710"/>
              <a:gd name="T15" fmla="*/ 166 h 480"/>
              <a:gd name="T16" fmla="*/ 390 w 710"/>
              <a:gd name="T17" fmla="*/ 115 h 480"/>
              <a:gd name="T18" fmla="*/ 390 w 710"/>
              <a:gd name="T19" fmla="*/ 38 h 480"/>
              <a:gd name="T20" fmla="*/ 496 w 710"/>
              <a:gd name="T21" fmla="*/ 0 h 480"/>
              <a:gd name="T22" fmla="*/ 512 w 710"/>
              <a:gd name="T23" fmla="*/ 32 h 480"/>
              <a:gd name="T24" fmla="*/ 602 w 710"/>
              <a:gd name="T25" fmla="*/ 38 h 480"/>
              <a:gd name="T26" fmla="*/ 621 w 710"/>
              <a:gd name="T27" fmla="*/ 67 h 480"/>
              <a:gd name="T28" fmla="*/ 669 w 710"/>
              <a:gd name="T29" fmla="*/ 61 h 480"/>
              <a:gd name="T30" fmla="*/ 694 w 710"/>
              <a:gd name="T31" fmla="*/ 115 h 480"/>
              <a:gd name="T32" fmla="*/ 662 w 710"/>
              <a:gd name="T33" fmla="*/ 144 h 480"/>
              <a:gd name="T34" fmla="*/ 675 w 710"/>
              <a:gd name="T35" fmla="*/ 185 h 480"/>
              <a:gd name="T36" fmla="*/ 710 w 710"/>
              <a:gd name="T37" fmla="*/ 205 h 480"/>
              <a:gd name="T38" fmla="*/ 618 w 710"/>
              <a:gd name="T39" fmla="*/ 320 h 480"/>
              <a:gd name="T40" fmla="*/ 570 w 710"/>
              <a:gd name="T41" fmla="*/ 320 h 480"/>
              <a:gd name="T42" fmla="*/ 570 w 710"/>
              <a:gd name="T43" fmla="*/ 358 h 480"/>
              <a:gd name="T44" fmla="*/ 534 w 710"/>
              <a:gd name="T45" fmla="*/ 406 h 480"/>
              <a:gd name="T46" fmla="*/ 499 w 710"/>
              <a:gd name="T47" fmla="*/ 368 h 480"/>
              <a:gd name="T48" fmla="*/ 490 w 710"/>
              <a:gd name="T49" fmla="*/ 438 h 480"/>
              <a:gd name="T50" fmla="*/ 381 w 710"/>
              <a:gd name="T51" fmla="*/ 477 h 480"/>
              <a:gd name="T52" fmla="*/ 323 w 710"/>
              <a:gd name="T53" fmla="*/ 448 h 480"/>
              <a:gd name="T54" fmla="*/ 259 w 710"/>
              <a:gd name="T55" fmla="*/ 464 h 480"/>
              <a:gd name="T56" fmla="*/ 195 w 710"/>
              <a:gd name="T57" fmla="*/ 425 h 480"/>
              <a:gd name="T58" fmla="*/ 173 w 710"/>
              <a:gd name="T59" fmla="*/ 445 h 480"/>
              <a:gd name="T60" fmla="*/ 96 w 710"/>
              <a:gd name="T61" fmla="*/ 438 h 480"/>
              <a:gd name="T62" fmla="*/ 80 w 710"/>
              <a:gd name="T63" fmla="*/ 480 h 480"/>
              <a:gd name="T64" fmla="*/ 13 w 710"/>
              <a:gd name="T65" fmla="*/ 477 h 480"/>
              <a:gd name="T66" fmla="*/ 0 w 710"/>
              <a:gd name="T67" fmla="*/ 457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10" h="480">
                <a:moveTo>
                  <a:pt x="0" y="457"/>
                </a:moveTo>
                <a:lnTo>
                  <a:pt x="29" y="422"/>
                </a:lnTo>
                <a:lnTo>
                  <a:pt x="83" y="291"/>
                </a:lnTo>
                <a:lnTo>
                  <a:pt x="141" y="237"/>
                </a:lnTo>
                <a:lnTo>
                  <a:pt x="208" y="230"/>
                </a:lnTo>
                <a:lnTo>
                  <a:pt x="227" y="205"/>
                </a:lnTo>
                <a:lnTo>
                  <a:pt x="275" y="205"/>
                </a:lnTo>
                <a:lnTo>
                  <a:pt x="278" y="166"/>
                </a:lnTo>
                <a:lnTo>
                  <a:pt x="390" y="115"/>
                </a:lnTo>
                <a:lnTo>
                  <a:pt x="390" y="38"/>
                </a:lnTo>
                <a:lnTo>
                  <a:pt x="496" y="0"/>
                </a:lnTo>
                <a:lnTo>
                  <a:pt x="512" y="32"/>
                </a:lnTo>
                <a:lnTo>
                  <a:pt x="602" y="38"/>
                </a:lnTo>
                <a:lnTo>
                  <a:pt x="621" y="67"/>
                </a:lnTo>
                <a:lnTo>
                  <a:pt x="669" y="61"/>
                </a:lnTo>
                <a:lnTo>
                  <a:pt x="694" y="115"/>
                </a:lnTo>
                <a:lnTo>
                  <a:pt x="662" y="144"/>
                </a:lnTo>
                <a:lnTo>
                  <a:pt x="675" y="185"/>
                </a:lnTo>
                <a:lnTo>
                  <a:pt x="710" y="205"/>
                </a:lnTo>
                <a:lnTo>
                  <a:pt x="618" y="320"/>
                </a:lnTo>
                <a:lnTo>
                  <a:pt x="570" y="320"/>
                </a:lnTo>
                <a:lnTo>
                  <a:pt x="570" y="358"/>
                </a:lnTo>
                <a:lnTo>
                  <a:pt x="534" y="406"/>
                </a:lnTo>
                <a:lnTo>
                  <a:pt x="499" y="368"/>
                </a:lnTo>
                <a:lnTo>
                  <a:pt x="490" y="438"/>
                </a:lnTo>
                <a:lnTo>
                  <a:pt x="381" y="477"/>
                </a:lnTo>
                <a:lnTo>
                  <a:pt x="323" y="448"/>
                </a:lnTo>
                <a:lnTo>
                  <a:pt x="259" y="464"/>
                </a:lnTo>
                <a:lnTo>
                  <a:pt x="195" y="425"/>
                </a:lnTo>
                <a:lnTo>
                  <a:pt x="173" y="445"/>
                </a:lnTo>
                <a:lnTo>
                  <a:pt x="96" y="438"/>
                </a:lnTo>
                <a:lnTo>
                  <a:pt x="80" y="480"/>
                </a:lnTo>
                <a:lnTo>
                  <a:pt x="13" y="477"/>
                </a:lnTo>
                <a:lnTo>
                  <a:pt x="0" y="45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" name="Freeform 1628"/>
          <p:cNvSpPr>
            <a:spLocks/>
          </p:cNvSpPr>
          <p:nvPr/>
        </p:nvSpPr>
        <p:spPr bwMode="auto">
          <a:xfrm>
            <a:off x="3903869" y="2710636"/>
            <a:ext cx="716168" cy="484170"/>
          </a:xfrm>
          <a:custGeom>
            <a:avLst/>
            <a:gdLst>
              <a:gd name="T0" fmla="*/ 0 w 710"/>
              <a:gd name="T1" fmla="*/ 458 h 480"/>
              <a:gd name="T2" fmla="*/ 28 w 710"/>
              <a:gd name="T3" fmla="*/ 423 h 480"/>
              <a:gd name="T4" fmla="*/ 83 w 710"/>
              <a:gd name="T5" fmla="*/ 290 h 480"/>
              <a:gd name="T6" fmla="*/ 140 w 710"/>
              <a:gd name="T7" fmla="*/ 238 h 480"/>
              <a:gd name="T8" fmla="*/ 208 w 710"/>
              <a:gd name="T9" fmla="*/ 230 h 480"/>
              <a:gd name="T10" fmla="*/ 225 w 710"/>
              <a:gd name="T11" fmla="*/ 205 h 480"/>
              <a:gd name="T12" fmla="*/ 275 w 710"/>
              <a:gd name="T13" fmla="*/ 205 h 480"/>
              <a:gd name="T14" fmla="*/ 278 w 710"/>
              <a:gd name="T15" fmla="*/ 165 h 480"/>
              <a:gd name="T16" fmla="*/ 390 w 710"/>
              <a:gd name="T17" fmla="*/ 115 h 480"/>
              <a:gd name="T18" fmla="*/ 390 w 710"/>
              <a:gd name="T19" fmla="*/ 38 h 480"/>
              <a:gd name="T20" fmla="*/ 495 w 710"/>
              <a:gd name="T21" fmla="*/ 0 h 480"/>
              <a:gd name="T22" fmla="*/ 510 w 710"/>
              <a:gd name="T23" fmla="*/ 33 h 480"/>
              <a:gd name="T24" fmla="*/ 600 w 710"/>
              <a:gd name="T25" fmla="*/ 38 h 480"/>
              <a:gd name="T26" fmla="*/ 620 w 710"/>
              <a:gd name="T27" fmla="*/ 68 h 480"/>
              <a:gd name="T28" fmla="*/ 668 w 710"/>
              <a:gd name="T29" fmla="*/ 60 h 480"/>
              <a:gd name="T30" fmla="*/ 693 w 710"/>
              <a:gd name="T31" fmla="*/ 115 h 480"/>
              <a:gd name="T32" fmla="*/ 660 w 710"/>
              <a:gd name="T33" fmla="*/ 145 h 480"/>
              <a:gd name="T34" fmla="*/ 675 w 710"/>
              <a:gd name="T35" fmla="*/ 185 h 480"/>
              <a:gd name="T36" fmla="*/ 710 w 710"/>
              <a:gd name="T37" fmla="*/ 205 h 480"/>
              <a:gd name="T38" fmla="*/ 618 w 710"/>
              <a:gd name="T39" fmla="*/ 320 h 480"/>
              <a:gd name="T40" fmla="*/ 570 w 710"/>
              <a:gd name="T41" fmla="*/ 320 h 480"/>
              <a:gd name="T42" fmla="*/ 570 w 710"/>
              <a:gd name="T43" fmla="*/ 358 h 480"/>
              <a:gd name="T44" fmla="*/ 533 w 710"/>
              <a:gd name="T45" fmla="*/ 405 h 480"/>
              <a:gd name="T46" fmla="*/ 498 w 710"/>
              <a:gd name="T47" fmla="*/ 368 h 480"/>
              <a:gd name="T48" fmla="*/ 490 w 710"/>
              <a:gd name="T49" fmla="*/ 438 h 480"/>
              <a:gd name="T50" fmla="*/ 380 w 710"/>
              <a:gd name="T51" fmla="*/ 478 h 480"/>
              <a:gd name="T52" fmla="*/ 323 w 710"/>
              <a:gd name="T53" fmla="*/ 448 h 480"/>
              <a:gd name="T54" fmla="*/ 258 w 710"/>
              <a:gd name="T55" fmla="*/ 465 h 480"/>
              <a:gd name="T56" fmla="*/ 195 w 710"/>
              <a:gd name="T57" fmla="*/ 425 h 480"/>
              <a:gd name="T58" fmla="*/ 173 w 710"/>
              <a:gd name="T59" fmla="*/ 445 h 480"/>
              <a:gd name="T60" fmla="*/ 95 w 710"/>
              <a:gd name="T61" fmla="*/ 438 h 480"/>
              <a:gd name="T62" fmla="*/ 80 w 710"/>
              <a:gd name="T63" fmla="*/ 480 h 480"/>
              <a:gd name="T64" fmla="*/ 13 w 710"/>
              <a:gd name="T65" fmla="*/ 478 h 480"/>
              <a:gd name="T66" fmla="*/ 0 w 710"/>
              <a:gd name="T67" fmla="*/ 45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10" h="480">
                <a:moveTo>
                  <a:pt x="0" y="458"/>
                </a:moveTo>
                <a:lnTo>
                  <a:pt x="28" y="423"/>
                </a:lnTo>
                <a:lnTo>
                  <a:pt x="83" y="290"/>
                </a:lnTo>
                <a:lnTo>
                  <a:pt x="140" y="238"/>
                </a:lnTo>
                <a:lnTo>
                  <a:pt x="208" y="230"/>
                </a:lnTo>
                <a:lnTo>
                  <a:pt x="225" y="205"/>
                </a:lnTo>
                <a:lnTo>
                  <a:pt x="275" y="205"/>
                </a:lnTo>
                <a:lnTo>
                  <a:pt x="278" y="165"/>
                </a:lnTo>
                <a:lnTo>
                  <a:pt x="390" y="115"/>
                </a:lnTo>
                <a:lnTo>
                  <a:pt x="390" y="38"/>
                </a:lnTo>
                <a:lnTo>
                  <a:pt x="495" y="0"/>
                </a:lnTo>
                <a:lnTo>
                  <a:pt x="510" y="33"/>
                </a:lnTo>
                <a:lnTo>
                  <a:pt x="600" y="38"/>
                </a:lnTo>
                <a:lnTo>
                  <a:pt x="620" y="68"/>
                </a:lnTo>
                <a:lnTo>
                  <a:pt x="668" y="60"/>
                </a:lnTo>
                <a:lnTo>
                  <a:pt x="693" y="115"/>
                </a:lnTo>
                <a:lnTo>
                  <a:pt x="660" y="145"/>
                </a:lnTo>
                <a:lnTo>
                  <a:pt x="675" y="185"/>
                </a:lnTo>
                <a:lnTo>
                  <a:pt x="710" y="205"/>
                </a:lnTo>
                <a:lnTo>
                  <a:pt x="618" y="320"/>
                </a:lnTo>
                <a:lnTo>
                  <a:pt x="570" y="320"/>
                </a:lnTo>
                <a:lnTo>
                  <a:pt x="570" y="358"/>
                </a:lnTo>
                <a:lnTo>
                  <a:pt x="533" y="405"/>
                </a:lnTo>
                <a:lnTo>
                  <a:pt x="498" y="368"/>
                </a:lnTo>
                <a:lnTo>
                  <a:pt x="490" y="438"/>
                </a:lnTo>
                <a:lnTo>
                  <a:pt x="380" y="478"/>
                </a:lnTo>
                <a:lnTo>
                  <a:pt x="323" y="448"/>
                </a:lnTo>
                <a:lnTo>
                  <a:pt x="258" y="465"/>
                </a:lnTo>
                <a:lnTo>
                  <a:pt x="195" y="425"/>
                </a:lnTo>
                <a:lnTo>
                  <a:pt x="173" y="445"/>
                </a:lnTo>
                <a:lnTo>
                  <a:pt x="95" y="438"/>
                </a:lnTo>
                <a:lnTo>
                  <a:pt x="80" y="480"/>
                </a:lnTo>
                <a:lnTo>
                  <a:pt x="13" y="478"/>
                </a:lnTo>
                <a:lnTo>
                  <a:pt x="0" y="45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" name="Freeform 1627"/>
          <p:cNvSpPr>
            <a:spLocks/>
          </p:cNvSpPr>
          <p:nvPr/>
        </p:nvSpPr>
        <p:spPr bwMode="auto">
          <a:xfrm>
            <a:off x="4236736" y="3278023"/>
            <a:ext cx="161390" cy="126086"/>
          </a:xfrm>
          <a:custGeom>
            <a:avLst/>
            <a:gdLst>
              <a:gd name="T0" fmla="*/ 83 w 160"/>
              <a:gd name="T1" fmla="*/ 32 h 125"/>
              <a:gd name="T2" fmla="*/ 150 w 160"/>
              <a:gd name="T3" fmla="*/ 26 h 125"/>
              <a:gd name="T4" fmla="*/ 160 w 160"/>
              <a:gd name="T5" fmla="*/ 70 h 125"/>
              <a:gd name="T6" fmla="*/ 150 w 160"/>
              <a:gd name="T7" fmla="*/ 109 h 125"/>
              <a:gd name="T8" fmla="*/ 64 w 160"/>
              <a:gd name="T9" fmla="*/ 125 h 125"/>
              <a:gd name="T10" fmla="*/ 12 w 160"/>
              <a:gd name="T11" fmla="*/ 102 h 125"/>
              <a:gd name="T12" fmla="*/ 0 w 160"/>
              <a:gd name="T13" fmla="*/ 70 h 125"/>
              <a:gd name="T14" fmla="*/ 44 w 160"/>
              <a:gd name="T15" fmla="*/ 48 h 125"/>
              <a:gd name="T16" fmla="*/ 38 w 160"/>
              <a:gd name="T17" fmla="*/ 6 h 125"/>
              <a:gd name="T18" fmla="*/ 60 w 160"/>
              <a:gd name="T19" fmla="*/ 0 h 125"/>
              <a:gd name="T20" fmla="*/ 83 w 160"/>
              <a:gd name="T21" fmla="*/ 32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0" h="125">
                <a:moveTo>
                  <a:pt x="83" y="32"/>
                </a:moveTo>
                <a:lnTo>
                  <a:pt x="150" y="26"/>
                </a:lnTo>
                <a:lnTo>
                  <a:pt x="160" y="70"/>
                </a:lnTo>
                <a:lnTo>
                  <a:pt x="150" y="109"/>
                </a:lnTo>
                <a:lnTo>
                  <a:pt x="64" y="125"/>
                </a:lnTo>
                <a:lnTo>
                  <a:pt x="12" y="102"/>
                </a:lnTo>
                <a:lnTo>
                  <a:pt x="0" y="70"/>
                </a:lnTo>
                <a:lnTo>
                  <a:pt x="44" y="48"/>
                </a:lnTo>
                <a:lnTo>
                  <a:pt x="38" y="6"/>
                </a:lnTo>
                <a:lnTo>
                  <a:pt x="60" y="0"/>
                </a:lnTo>
                <a:lnTo>
                  <a:pt x="83" y="3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" name="Freeform 1626"/>
          <p:cNvSpPr>
            <a:spLocks/>
          </p:cNvSpPr>
          <p:nvPr/>
        </p:nvSpPr>
        <p:spPr bwMode="auto">
          <a:xfrm>
            <a:off x="4236736" y="3278023"/>
            <a:ext cx="161390" cy="126086"/>
          </a:xfrm>
          <a:custGeom>
            <a:avLst/>
            <a:gdLst>
              <a:gd name="T0" fmla="*/ 83 w 160"/>
              <a:gd name="T1" fmla="*/ 33 h 125"/>
              <a:gd name="T2" fmla="*/ 150 w 160"/>
              <a:gd name="T3" fmla="*/ 28 h 125"/>
              <a:gd name="T4" fmla="*/ 160 w 160"/>
              <a:gd name="T5" fmla="*/ 70 h 125"/>
              <a:gd name="T6" fmla="*/ 150 w 160"/>
              <a:gd name="T7" fmla="*/ 110 h 125"/>
              <a:gd name="T8" fmla="*/ 63 w 160"/>
              <a:gd name="T9" fmla="*/ 125 h 125"/>
              <a:gd name="T10" fmla="*/ 10 w 160"/>
              <a:gd name="T11" fmla="*/ 103 h 125"/>
              <a:gd name="T12" fmla="*/ 0 w 160"/>
              <a:gd name="T13" fmla="*/ 70 h 125"/>
              <a:gd name="T14" fmla="*/ 43 w 160"/>
              <a:gd name="T15" fmla="*/ 48 h 125"/>
              <a:gd name="T16" fmla="*/ 38 w 160"/>
              <a:gd name="T17" fmla="*/ 8 h 125"/>
              <a:gd name="T18" fmla="*/ 60 w 160"/>
              <a:gd name="T19" fmla="*/ 0 h 125"/>
              <a:gd name="T20" fmla="*/ 83 w 160"/>
              <a:gd name="T21" fmla="*/ 33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0" h="125">
                <a:moveTo>
                  <a:pt x="83" y="33"/>
                </a:moveTo>
                <a:lnTo>
                  <a:pt x="150" y="28"/>
                </a:lnTo>
                <a:lnTo>
                  <a:pt x="160" y="70"/>
                </a:lnTo>
                <a:lnTo>
                  <a:pt x="150" y="110"/>
                </a:lnTo>
                <a:lnTo>
                  <a:pt x="63" y="125"/>
                </a:lnTo>
                <a:lnTo>
                  <a:pt x="10" y="103"/>
                </a:lnTo>
                <a:lnTo>
                  <a:pt x="0" y="70"/>
                </a:lnTo>
                <a:lnTo>
                  <a:pt x="43" y="48"/>
                </a:lnTo>
                <a:lnTo>
                  <a:pt x="38" y="8"/>
                </a:lnTo>
                <a:lnTo>
                  <a:pt x="60" y="0"/>
                </a:lnTo>
                <a:lnTo>
                  <a:pt x="83" y="3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" name="Freeform 1625"/>
          <p:cNvSpPr>
            <a:spLocks/>
          </p:cNvSpPr>
          <p:nvPr/>
        </p:nvSpPr>
        <p:spPr bwMode="auto">
          <a:xfrm>
            <a:off x="5028555" y="2912373"/>
            <a:ext cx="90782" cy="242085"/>
          </a:xfrm>
          <a:custGeom>
            <a:avLst/>
            <a:gdLst>
              <a:gd name="T0" fmla="*/ 38 w 89"/>
              <a:gd name="T1" fmla="*/ 0 h 240"/>
              <a:gd name="T2" fmla="*/ 0 w 89"/>
              <a:gd name="T3" fmla="*/ 90 h 240"/>
              <a:gd name="T4" fmla="*/ 6 w 89"/>
              <a:gd name="T5" fmla="*/ 186 h 240"/>
              <a:gd name="T6" fmla="*/ 70 w 89"/>
              <a:gd name="T7" fmla="*/ 240 h 240"/>
              <a:gd name="T8" fmla="*/ 89 w 89"/>
              <a:gd name="T9" fmla="*/ 224 h 240"/>
              <a:gd name="T10" fmla="*/ 54 w 89"/>
              <a:gd name="T11" fmla="*/ 167 h 240"/>
              <a:gd name="T12" fmla="*/ 38 w 89"/>
              <a:gd name="T13" fmla="*/ 106 h 240"/>
              <a:gd name="T14" fmla="*/ 54 w 89"/>
              <a:gd name="T15" fmla="*/ 29 h 240"/>
              <a:gd name="T16" fmla="*/ 38 w 89"/>
              <a:gd name="T17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9" h="240">
                <a:moveTo>
                  <a:pt x="38" y="0"/>
                </a:moveTo>
                <a:lnTo>
                  <a:pt x="0" y="90"/>
                </a:lnTo>
                <a:lnTo>
                  <a:pt x="6" y="186"/>
                </a:lnTo>
                <a:lnTo>
                  <a:pt x="70" y="240"/>
                </a:lnTo>
                <a:lnTo>
                  <a:pt x="89" y="224"/>
                </a:lnTo>
                <a:lnTo>
                  <a:pt x="54" y="167"/>
                </a:lnTo>
                <a:lnTo>
                  <a:pt x="38" y="106"/>
                </a:lnTo>
                <a:lnTo>
                  <a:pt x="54" y="29"/>
                </a:lnTo>
                <a:lnTo>
                  <a:pt x="38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" name="Freeform 1624"/>
          <p:cNvSpPr>
            <a:spLocks/>
          </p:cNvSpPr>
          <p:nvPr/>
        </p:nvSpPr>
        <p:spPr bwMode="auto">
          <a:xfrm>
            <a:off x="5028555" y="2912373"/>
            <a:ext cx="90782" cy="242085"/>
          </a:xfrm>
          <a:custGeom>
            <a:avLst/>
            <a:gdLst>
              <a:gd name="T0" fmla="*/ 40 w 89"/>
              <a:gd name="T1" fmla="*/ 0 h 240"/>
              <a:gd name="T2" fmla="*/ 0 w 89"/>
              <a:gd name="T3" fmla="*/ 90 h 240"/>
              <a:gd name="T4" fmla="*/ 7 w 89"/>
              <a:gd name="T5" fmla="*/ 188 h 240"/>
              <a:gd name="T6" fmla="*/ 69 w 89"/>
              <a:gd name="T7" fmla="*/ 240 h 240"/>
              <a:gd name="T8" fmla="*/ 89 w 89"/>
              <a:gd name="T9" fmla="*/ 225 h 240"/>
              <a:gd name="T10" fmla="*/ 54 w 89"/>
              <a:gd name="T11" fmla="*/ 168 h 240"/>
              <a:gd name="T12" fmla="*/ 40 w 89"/>
              <a:gd name="T13" fmla="*/ 108 h 240"/>
              <a:gd name="T14" fmla="*/ 54 w 89"/>
              <a:gd name="T15" fmla="*/ 30 h 240"/>
              <a:gd name="T16" fmla="*/ 40 w 89"/>
              <a:gd name="T17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9" h="240">
                <a:moveTo>
                  <a:pt x="40" y="0"/>
                </a:moveTo>
                <a:lnTo>
                  <a:pt x="0" y="90"/>
                </a:lnTo>
                <a:lnTo>
                  <a:pt x="7" y="188"/>
                </a:lnTo>
                <a:lnTo>
                  <a:pt x="69" y="240"/>
                </a:lnTo>
                <a:lnTo>
                  <a:pt x="89" y="225"/>
                </a:lnTo>
                <a:lnTo>
                  <a:pt x="54" y="168"/>
                </a:lnTo>
                <a:lnTo>
                  <a:pt x="40" y="108"/>
                </a:lnTo>
                <a:lnTo>
                  <a:pt x="54" y="30"/>
                </a:lnTo>
                <a:lnTo>
                  <a:pt x="4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" name="Freeform 1623"/>
          <p:cNvSpPr>
            <a:spLocks/>
          </p:cNvSpPr>
          <p:nvPr/>
        </p:nvSpPr>
        <p:spPr bwMode="auto">
          <a:xfrm>
            <a:off x="4211519" y="3701672"/>
            <a:ext cx="90782" cy="103390"/>
          </a:xfrm>
          <a:custGeom>
            <a:avLst/>
            <a:gdLst>
              <a:gd name="T0" fmla="*/ 78 w 90"/>
              <a:gd name="T1" fmla="*/ 0 h 103"/>
              <a:gd name="T2" fmla="*/ 90 w 90"/>
              <a:gd name="T3" fmla="*/ 45 h 103"/>
              <a:gd name="T4" fmla="*/ 78 w 90"/>
              <a:gd name="T5" fmla="*/ 70 h 103"/>
              <a:gd name="T6" fmla="*/ 55 w 90"/>
              <a:gd name="T7" fmla="*/ 103 h 103"/>
              <a:gd name="T8" fmla="*/ 5 w 90"/>
              <a:gd name="T9" fmla="*/ 103 h 103"/>
              <a:gd name="T10" fmla="*/ 0 w 90"/>
              <a:gd name="T11" fmla="*/ 48 h 103"/>
              <a:gd name="T12" fmla="*/ 28 w 90"/>
              <a:gd name="T13" fmla="*/ 13 h 103"/>
              <a:gd name="T14" fmla="*/ 78 w 90"/>
              <a:gd name="T15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" h="103">
                <a:moveTo>
                  <a:pt x="78" y="0"/>
                </a:moveTo>
                <a:lnTo>
                  <a:pt x="90" y="45"/>
                </a:lnTo>
                <a:lnTo>
                  <a:pt x="78" y="70"/>
                </a:lnTo>
                <a:lnTo>
                  <a:pt x="55" y="103"/>
                </a:lnTo>
                <a:lnTo>
                  <a:pt x="5" y="103"/>
                </a:lnTo>
                <a:lnTo>
                  <a:pt x="0" y="48"/>
                </a:lnTo>
                <a:lnTo>
                  <a:pt x="28" y="13"/>
                </a:lnTo>
                <a:lnTo>
                  <a:pt x="7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" name="Freeform 1622"/>
          <p:cNvSpPr>
            <a:spLocks/>
          </p:cNvSpPr>
          <p:nvPr/>
        </p:nvSpPr>
        <p:spPr bwMode="auto">
          <a:xfrm>
            <a:off x="5651421" y="5782089"/>
            <a:ext cx="199215" cy="516953"/>
          </a:xfrm>
          <a:custGeom>
            <a:avLst/>
            <a:gdLst>
              <a:gd name="T0" fmla="*/ 115 w 198"/>
              <a:gd name="T1" fmla="*/ 0 h 512"/>
              <a:gd name="T2" fmla="*/ 93 w 198"/>
              <a:gd name="T3" fmla="*/ 131 h 512"/>
              <a:gd name="T4" fmla="*/ 6 w 198"/>
              <a:gd name="T5" fmla="*/ 182 h 512"/>
              <a:gd name="T6" fmla="*/ 9 w 198"/>
              <a:gd name="T7" fmla="*/ 269 h 512"/>
              <a:gd name="T8" fmla="*/ 0 w 198"/>
              <a:gd name="T9" fmla="*/ 416 h 512"/>
              <a:gd name="T10" fmla="*/ 41 w 198"/>
              <a:gd name="T11" fmla="*/ 467 h 512"/>
              <a:gd name="T12" fmla="*/ 57 w 198"/>
              <a:gd name="T13" fmla="*/ 506 h 512"/>
              <a:gd name="T14" fmla="*/ 96 w 198"/>
              <a:gd name="T15" fmla="*/ 512 h 512"/>
              <a:gd name="T16" fmla="*/ 137 w 198"/>
              <a:gd name="T17" fmla="*/ 374 h 512"/>
              <a:gd name="T18" fmla="*/ 153 w 198"/>
              <a:gd name="T19" fmla="*/ 122 h 512"/>
              <a:gd name="T20" fmla="*/ 198 w 198"/>
              <a:gd name="T21" fmla="*/ 106 h 512"/>
              <a:gd name="T22" fmla="*/ 131 w 198"/>
              <a:gd name="T23" fmla="*/ 3 h 512"/>
              <a:gd name="T24" fmla="*/ 115 w 198"/>
              <a:gd name="T2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8" h="512">
                <a:moveTo>
                  <a:pt x="115" y="0"/>
                </a:moveTo>
                <a:lnTo>
                  <a:pt x="93" y="131"/>
                </a:lnTo>
                <a:lnTo>
                  <a:pt x="6" y="182"/>
                </a:lnTo>
                <a:lnTo>
                  <a:pt x="9" y="269"/>
                </a:lnTo>
                <a:lnTo>
                  <a:pt x="0" y="416"/>
                </a:lnTo>
                <a:lnTo>
                  <a:pt x="41" y="467"/>
                </a:lnTo>
                <a:lnTo>
                  <a:pt x="57" y="506"/>
                </a:lnTo>
                <a:lnTo>
                  <a:pt x="96" y="512"/>
                </a:lnTo>
                <a:lnTo>
                  <a:pt x="137" y="374"/>
                </a:lnTo>
                <a:lnTo>
                  <a:pt x="153" y="122"/>
                </a:lnTo>
                <a:lnTo>
                  <a:pt x="198" y="106"/>
                </a:lnTo>
                <a:lnTo>
                  <a:pt x="131" y="3"/>
                </a:lnTo>
                <a:lnTo>
                  <a:pt x="115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" name="Freeform 1621"/>
          <p:cNvSpPr>
            <a:spLocks/>
          </p:cNvSpPr>
          <p:nvPr/>
        </p:nvSpPr>
        <p:spPr bwMode="auto">
          <a:xfrm>
            <a:off x="5651421" y="5782089"/>
            <a:ext cx="199215" cy="516953"/>
          </a:xfrm>
          <a:custGeom>
            <a:avLst/>
            <a:gdLst>
              <a:gd name="T0" fmla="*/ 115 w 198"/>
              <a:gd name="T1" fmla="*/ 0 h 512"/>
              <a:gd name="T2" fmla="*/ 93 w 198"/>
              <a:gd name="T3" fmla="*/ 132 h 512"/>
              <a:gd name="T4" fmla="*/ 8 w 198"/>
              <a:gd name="T5" fmla="*/ 182 h 512"/>
              <a:gd name="T6" fmla="*/ 10 w 198"/>
              <a:gd name="T7" fmla="*/ 270 h 512"/>
              <a:gd name="T8" fmla="*/ 0 w 198"/>
              <a:gd name="T9" fmla="*/ 417 h 512"/>
              <a:gd name="T10" fmla="*/ 43 w 198"/>
              <a:gd name="T11" fmla="*/ 467 h 512"/>
              <a:gd name="T12" fmla="*/ 58 w 198"/>
              <a:gd name="T13" fmla="*/ 507 h 512"/>
              <a:gd name="T14" fmla="*/ 98 w 198"/>
              <a:gd name="T15" fmla="*/ 512 h 512"/>
              <a:gd name="T16" fmla="*/ 138 w 198"/>
              <a:gd name="T17" fmla="*/ 375 h 512"/>
              <a:gd name="T18" fmla="*/ 153 w 198"/>
              <a:gd name="T19" fmla="*/ 122 h 512"/>
              <a:gd name="T20" fmla="*/ 198 w 198"/>
              <a:gd name="T21" fmla="*/ 107 h 512"/>
              <a:gd name="T22" fmla="*/ 133 w 198"/>
              <a:gd name="T23" fmla="*/ 5 h 512"/>
              <a:gd name="T24" fmla="*/ 115 w 198"/>
              <a:gd name="T2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8" h="512">
                <a:moveTo>
                  <a:pt x="115" y="0"/>
                </a:moveTo>
                <a:lnTo>
                  <a:pt x="93" y="132"/>
                </a:lnTo>
                <a:lnTo>
                  <a:pt x="8" y="182"/>
                </a:lnTo>
                <a:lnTo>
                  <a:pt x="10" y="270"/>
                </a:lnTo>
                <a:lnTo>
                  <a:pt x="0" y="417"/>
                </a:lnTo>
                <a:lnTo>
                  <a:pt x="43" y="467"/>
                </a:lnTo>
                <a:lnTo>
                  <a:pt x="58" y="507"/>
                </a:lnTo>
                <a:lnTo>
                  <a:pt x="98" y="512"/>
                </a:lnTo>
                <a:lnTo>
                  <a:pt x="138" y="375"/>
                </a:lnTo>
                <a:lnTo>
                  <a:pt x="153" y="122"/>
                </a:lnTo>
                <a:lnTo>
                  <a:pt x="198" y="107"/>
                </a:lnTo>
                <a:lnTo>
                  <a:pt x="133" y="5"/>
                </a:lnTo>
                <a:lnTo>
                  <a:pt x="115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" name="Freeform 1620"/>
          <p:cNvSpPr>
            <a:spLocks/>
          </p:cNvSpPr>
          <p:nvPr/>
        </p:nvSpPr>
        <p:spPr bwMode="auto">
          <a:xfrm>
            <a:off x="6897150" y="4195929"/>
            <a:ext cx="113477" cy="80695"/>
          </a:xfrm>
          <a:custGeom>
            <a:avLst/>
            <a:gdLst>
              <a:gd name="T0" fmla="*/ 6 w 112"/>
              <a:gd name="T1" fmla="*/ 0 h 80"/>
              <a:gd name="T2" fmla="*/ 80 w 112"/>
              <a:gd name="T3" fmla="*/ 0 h 80"/>
              <a:gd name="T4" fmla="*/ 112 w 112"/>
              <a:gd name="T5" fmla="*/ 32 h 80"/>
              <a:gd name="T6" fmla="*/ 96 w 112"/>
              <a:gd name="T7" fmla="*/ 80 h 80"/>
              <a:gd name="T8" fmla="*/ 51 w 112"/>
              <a:gd name="T9" fmla="*/ 67 h 80"/>
              <a:gd name="T10" fmla="*/ 0 w 112"/>
              <a:gd name="T11" fmla="*/ 25 h 80"/>
              <a:gd name="T12" fmla="*/ 6 w 112"/>
              <a:gd name="T13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80">
                <a:moveTo>
                  <a:pt x="6" y="0"/>
                </a:moveTo>
                <a:lnTo>
                  <a:pt x="80" y="0"/>
                </a:lnTo>
                <a:lnTo>
                  <a:pt x="112" y="32"/>
                </a:lnTo>
                <a:lnTo>
                  <a:pt x="96" y="80"/>
                </a:lnTo>
                <a:lnTo>
                  <a:pt x="51" y="67"/>
                </a:lnTo>
                <a:lnTo>
                  <a:pt x="0" y="25"/>
                </a:lnTo>
                <a:lnTo>
                  <a:pt x="6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" name="Freeform 1619"/>
          <p:cNvSpPr>
            <a:spLocks/>
          </p:cNvSpPr>
          <p:nvPr/>
        </p:nvSpPr>
        <p:spPr bwMode="auto">
          <a:xfrm>
            <a:off x="6897150" y="4195929"/>
            <a:ext cx="113477" cy="80695"/>
          </a:xfrm>
          <a:custGeom>
            <a:avLst/>
            <a:gdLst>
              <a:gd name="T0" fmla="*/ 7 w 112"/>
              <a:gd name="T1" fmla="*/ 0 h 80"/>
              <a:gd name="T2" fmla="*/ 80 w 112"/>
              <a:gd name="T3" fmla="*/ 0 h 80"/>
              <a:gd name="T4" fmla="*/ 112 w 112"/>
              <a:gd name="T5" fmla="*/ 33 h 80"/>
              <a:gd name="T6" fmla="*/ 97 w 112"/>
              <a:gd name="T7" fmla="*/ 80 h 80"/>
              <a:gd name="T8" fmla="*/ 52 w 112"/>
              <a:gd name="T9" fmla="*/ 68 h 80"/>
              <a:gd name="T10" fmla="*/ 0 w 112"/>
              <a:gd name="T11" fmla="*/ 25 h 80"/>
              <a:gd name="T12" fmla="*/ 7 w 112"/>
              <a:gd name="T13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80">
                <a:moveTo>
                  <a:pt x="7" y="0"/>
                </a:moveTo>
                <a:lnTo>
                  <a:pt x="80" y="0"/>
                </a:lnTo>
                <a:lnTo>
                  <a:pt x="112" y="33"/>
                </a:lnTo>
                <a:lnTo>
                  <a:pt x="97" y="80"/>
                </a:lnTo>
                <a:lnTo>
                  <a:pt x="52" y="68"/>
                </a:lnTo>
                <a:lnTo>
                  <a:pt x="0" y="25"/>
                </a:lnTo>
                <a:lnTo>
                  <a:pt x="7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" name="Freeform 1618"/>
          <p:cNvSpPr>
            <a:spLocks/>
          </p:cNvSpPr>
          <p:nvPr/>
        </p:nvSpPr>
        <p:spPr bwMode="auto">
          <a:xfrm>
            <a:off x="5749767" y="1949077"/>
            <a:ext cx="247128" cy="121042"/>
          </a:xfrm>
          <a:custGeom>
            <a:avLst/>
            <a:gdLst>
              <a:gd name="T0" fmla="*/ 0 w 246"/>
              <a:gd name="T1" fmla="*/ 108 h 121"/>
              <a:gd name="T2" fmla="*/ 112 w 246"/>
              <a:gd name="T3" fmla="*/ 16 h 121"/>
              <a:gd name="T4" fmla="*/ 147 w 246"/>
              <a:gd name="T5" fmla="*/ 25 h 121"/>
              <a:gd name="T6" fmla="*/ 221 w 246"/>
              <a:gd name="T7" fmla="*/ 0 h 121"/>
              <a:gd name="T8" fmla="*/ 246 w 246"/>
              <a:gd name="T9" fmla="*/ 35 h 121"/>
              <a:gd name="T10" fmla="*/ 147 w 246"/>
              <a:gd name="T11" fmla="*/ 57 h 121"/>
              <a:gd name="T12" fmla="*/ 22 w 246"/>
              <a:gd name="T13" fmla="*/ 121 h 121"/>
              <a:gd name="T14" fmla="*/ 0 w 246"/>
              <a:gd name="T15" fmla="*/ 10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121">
                <a:moveTo>
                  <a:pt x="0" y="108"/>
                </a:moveTo>
                <a:lnTo>
                  <a:pt x="112" y="16"/>
                </a:lnTo>
                <a:lnTo>
                  <a:pt x="147" y="25"/>
                </a:lnTo>
                <a:lnTo>
                  <a:pt x="221" y="0"/>
                </a:lnTo>
                <a:lnTo>
                  <a:pt x="246" y="35"/>
                </a:lnTo>
                <a:lnTo>
                  <a:pt x="147" y="57"/>
                </a:lnTo>
                <a:lnTo>
                  <a:pt x="22" y="121"/>
                </a:lnTo>
                <a:lnTo>
                  <a:pt x="0" y="108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" name="Freeform 1617"/>
          <p:cNvSpPr>
            <a:spLocks/>
          </p:cNvSpPr>
          <p:nvPr/>
        </p:nvSpPr>
        <p:spPr bwMode="auto">
          <a:xfrm>
            <a:off x="5749767" y="1949077"/>
            <a:ext cx="247128" cy="121042"/>
          </a:xfrm>
          <a:custGeom>
            <a:avLst/>
            <a:gdLst>
              <a:gd name="T0" fmla="*/ 0 w 246"/>
              <a:gd name="T1" fmla="*/ 108 h 121"/>
              <a:gd name="T2" fmla="*/ 110 w 246"/>
              <a:gd name="T3" fmla="*/ 15 h 121"/>
              <a:gd name="T4" fmla="*/ 146 w 246"/>
              <a:gd name="T5" fmla="*/ 25 h 121"/>
              <a:gd name="T6" fmla="*/ 221 w 246"/>
              <a:gd name="T7" fmla="*/ 0 h 121"/>
              <a:gd name="T8" fmla="*/ 246 w 246"/>
              <a:gd name="T9" fmla="*/ 35 h 121"/>
              <a:gd name="T10" fmla="*/ 146 w 246"/>
              <a:gd name="T11" fmla="*/ 58 h 121"/>
              <a:gd name="T12" fmla="*/ 20 w 246"/>
              <a:gd name="T13" fmla="*/ 121 h 121"/>
              <a:gd name="T14" fmla="*/ 0 w 246"/>
              <a:gd name="T15" fmla="*/ 10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121">
                <a:moveTo>
                  <a:pt x="0" y="108"/>
                </a:moveTo>
                <a:lnTo>
                  <a:pt x="110" y="15"/>
                </a:lnTo>
                <a:lnTo>
                  <a:pt x="146" y="25"/>
                </a:lnTo>
                <a:lnTo>
                  <a:pt x="221" y="0"/>
                </a:lnTo>
                <a:lnTo>
                  <a:pt x="246" y="35"/>
                </a:lnTo>
                <a:lnTo>
                  <a:pt x="146" y="58"/>
                </a:lnTo>
                <a:lnTo>
                  <a:pt x="20" y="121"/>
                </a:lnTo>
                <a:lnTo>
                  <a:pt x="0" y="108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" name="Freeform 1616"/>
          <p:cNvSpPr>
            <a:spLocks/>
          </p:cNvSpPr>
          <p:nvPr/>
        </p:nvSpPr>
        <p:spPr bwMode="auto">
          <a:xfrm>
            <a:off x="6017069" y="1878469"/>
            <a:ext cx="128608" cy="90782"/>
          </a:xfrm>
          <a:custGeom>
            <a:avLst/>
            <a:gdLst>
              <a:gd name="T0" fmla="*/ 68 w 128"/>
              <a:gd name="T1" fmla="*/ 19 h 90"/>
              <a:gd name="T2" fmla="*/ 71 w 128"/>
              <a:gd name="T3" fmla="*/ 58 h 90"/>
              <a:gd name="T4" fmla="*/ 128 w 128"/>
              <a:gd name="T5" fmla="*/ 74 h 90"/>
              <a:gd name="T6" fmla="*/ 55 w 128"/>
              <a:gd name="T7" fmla="*/ 90 h 90"/>
              <a:gd name="T8" fmla="*/ 26 w 128"/>
              <a:gd name="T9" fmla="*/ 67 h 90"/>
              <a:gd name="T10" fmla="*/ 0 w 128"/>
              <a:gd name="T11" fmla="*/ 74 h 90"/>
              <a:gd name="T12" fmla="*/ 10 w 128"/>
              <a:gd name="T13" fmla="*/ 42 h 90"/>
              <a:gd name="T14" fmla="*/ 10 w 128"/>
              <a:gd name="T15" fmla="*/ 0 h 90"/>
              <a:gd name="T16" fmla="*/ 68 w 128"/>
              <a:gd name="T17" fmla="*/ 1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90">
                <a:moveTo>
                  <a:pt x="68" y="19"/>
                </a:moveTo>
                <a:lnTo>
                  <a:pt x="71" y="58"/>
                </a:lnTo>
                <a:lnTo>
                  <a:pt x="128" y="74"/>
                </a:lnTo>
                <a:lnTo>
                  <a:pt x="55" y="90"/>
                </a:lnTo>
                <a:lnTo>
                  <a:pt x="26" y="67"/>
                </a:lnTo>
                <a:lnTo>
                  <a:pt x="0" y="74"/>
                </a:lnTo>
                <a:lnTo>
                  <a:pt x="10" y="42"/>
                </a:lnTo>
                <a:lnTo>
                  <a:pt x="10" y="0"/>
                </a:lnTo>
                <a:lnTo>
                  <a:pt x="68" y="1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" name="Freeform 1615"/>
          <p:cNvSpPr>
            <a:spLocks/>
          </p:cNvSpPr>
          <p:nvPr/>
        </p:nvSpPr>
        <p:spPr bwMode="auto">
          <a:xfrm>
            <a:off x="6017069" y="1878469"/>
            <a:ext cx="128608" cy="90782"/>
          </a:xfrm>
          <a:custGeom>
            <a:avLst/>
            <a:gdLst>
              <a:gd name="T0" fmla="*/ 68 w 128"/>
              <a:gd name="T1" fmla="*/ 18 h 90"/>
              <a:gd name="T2" fmla="*/ 70 w 128"/>
              <a:gd name="T3" fmla="*/ 58 h 90"/>
              <a:gd name="T4" fmla="*/ 128 w 128"/>
              <a:gd name="T5" fmla="*/ 73 h 90"/>
              <a:gd name="T6" fmla="*/ 55 w 128"/>
              <a:gd name="T7" fmla="*/ 90 h 90"/>
              <a:gd name="T8" fmla="*/ 25 w 128"/>
              <a:gd name="T9" fmla="*/ 65 h 90"/>
              <a:gd name="T10" fmla="*/ 0 w 128"/>
              <a:gd name="T11" fmla="*/ 73 h 90"/>
              <a:gd name="T12" fmla="*/ 10 w 128"/>
              <a:gd name="T13" fmla="*/ 40 h 90"/>
              <a:gd name="T14" fmla="*/ 10 w 128"/>
              <a:gd name="T15" fmla="*/ 0 h 90"/>
              <a:gd name="T16" fmla="*/ 68 w 128"/>
              <a:gd name="T17" fmla="*/ 1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90">
                <a:moveTo>
                  <a:pt x="68" y="18"/>
                </a:moveTo>
                <a:lnTo>
                  <a:pt x="70" y="58"/>
                </a:lnTo>
                <a:lnTo>
                  <a:pt x="128" y="73"/>
                </a:lnTo>
                <a:lnTo>
                  <a:pt x="55" y="90"/>
                </a:lnTo>
                <a:lnTo>
                  <a:pt x="25" y="65"/>
                </a:lnTo>
                <a:lnTo>
                  <a:pt x="0" y="73"/>
                </a:lnTo>
                <a:lnTo>
                  <a:pt x="10" y="40"/>
                </a:lnTo>
                <a:lnTo>
                  <a:pt x="10" y="0"/>
                </a:lnTo>
                <a:lnTo>
                  <a:pt x="68" y="1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9" name="Freeform 1614"/>
          <p:cNvSpPr>
            <a:spLocks/>
          </p:cNvSpPr>
          <p:nvPr/>
        </p:nvSpPr>
        <p:spPr bwMode="auto">
          <a:xfrm>
            <a:off x="6145677" y="1848208"/>
            <a:ext cx="310171" cy="262259"/>
          </a:xfrm>
          <a:custGeom>
            <a:avLst/>
            <a:gdLst>
              <a:gd name="T0" fmla="*/ 0 w 307"/>
              <a:gd name="T1" fmla="*/ 52 h 260"/>
              <a:gd name="T2" fmla="*/ 74 w 307"/>
              <a:gd name="T3" fmla="*/ 16 h 260"/>
              <a:gd name="T4" fmla="*/ 115 w 307"/>
              <a:gd name="T5" fmla="*/ 32 h 260"/>
              <a:gd name="T6" fmla="*/ 173 w 307"/>
              <a:gd name="T7" fmla="*/ 0 h 260"/>
              <a:gd name="T8" fmla="*/ 221 w 307"/>
              <a:gd name="T9" fmla="*/ 23 h 260"/>
              <a:gd name="T10" fmla="*/ 218 w 307"/>
              <a:gd name="T11" fmla="*/ 52 h 260"/>
              <a:gd name="T12" fmla="*/ 269 w 307"/>
              <a:gd name="T13" fmla="*/ 96 h 260"/>
              <a:gd name="T14" fmla="*/ 298 w 307"/>
              <a:gd name="T15" fmla="*/ 125 h 260"/>
              <a:gd name="T16" fmla="*/ 263 w 307"/>
              <a:gd name="T17" fmla="*/ 151 h 260"/>
              <a:gd name="T18" fmla="*/ 269 w 307"/>
              <a:gd name="T19" fmla="*/ 196 h 260"/>
              <a:gd name="T20" fmla="*/ 307 w 307"/>
              <a:gd name="T21" fmla="*/ 231 h 260"/>
              <a:gd name="T22" fmla="*/ 298 w 307"/>
              <a:gd name="T23" fmla="*/ 260 h 260"/>
              <a:gd name="T24" fmla="*/ 234 w 307"/>
              <a:gd name="T25" fmla="*/ 224 h 260"/>
              <a:gd name="T26" fmla="*/ 221 w 307"/>
              <a:gd name="T27" fmla="*/ 160 h 260"/>
              <a:gd name="T28" fmla="*/ 167 w 307"/>
              <a:gd name="T29" fmla="*/ 132 h 260"/>
              <a:gd name="T30" fmla="*/ 131 w 307"/>
              <a:gd name="T31" fmla="*/ 125 h 260"/>
              <a:gd name="T32" fmla="*/ 112 w 307"/>
              <a:gd name="T33" fmla="*/ 87 h 260"/>
              <a:gd name="T34" fmla="*/ 26 w 307"/>
              <a:gd name="T35" fmla="*/ 87 h 260"/>
              <a:gd name="T36" fmla="*/ 0 w 307"/>
              <a:gd name="T37" fmla="*/ 52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07" h="260">
                <a:moveTo>
                  <a:pt x="0" y="52"/>
                </a:moveTo>
                <a:lnTo>
                  <a:pt x="74" y="16"/>
                </a:lnTo>
                <a:lnTo>
                  <a:pt x="115" y="32"/>
                </a:lnTo>
                <a:lnTo>
                  <a:pt x="173" y="0"/>
                </a:lnTo>
                <a:lnTo>
                  <a:pt x="221" y="23"/>
                </a:lnTo>
                <a:lnTo>
                  <a:pt x="218" y="52"/>
                </a:lnTo>
                <a:lnTo>
                  <a:pt x="269" y="96"/>
                </a:lnTo>
                <a:lnTo>
                  <a:pt x="298" y="125"/>
                </a:lnTo>
                <a:lnTo>
                  <a:pt x="263" y="151"/>
                </a:lnTo>
                <a:lnTo>
                  <a:pt x="269" y="196"/>
                </a:lnTo>
                <a:lnTo>
                  <a:pt x="307" y="231"/>
                </a:lnTo>
                <a:lnTo>
                  <a:pt x="298" y="260"/>
                </a:lnTo>
                <a:lnTo>
                  <a:pt x="234" y="224"/>
                </a:lnTo>
                <a:lnTo>
                  <a:pt x="221" y="160"/>
                </a:lnTo>
                <a:lnTo>
                  <a:pt x="167" y="132"/>
                </a:lnTo>
                <a:lnTo>
                  <a:pt x="131" y="125"/>
                </a:lnTo>
                <a:lnTo>
                  <a:pt x="112" y="87"/>
                </a:lnTo>
                <a:lnTo>
                  <a:pt x="26" y="87"/>
                </a:lnTo>
                <a:lnTo>
                  <a:pt x="0" y="5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0" name="Freeform 1613"/>
          <p:cNvSpPr>
            <a:spLocks/>
          </p:cNvSpPr>
          <p:nvPr/>
        </p:nvSpPr>
        <p:spPr bwMode="auto">
          <a:xfrm>
            <a:off x="6145677" y="1848208"/>
            <a:ext cx="310171" cy="262259"/>
          </a:xfrm>
          <a:custGeom>
            <a:avLst/>
            <a:gdLst>
              <a:gd name="T0" fmla="*/ 0 w 307"/>
              <a:gd name="T1" fmla="*/ 53 h 260"/>
              <a:gd name="T2" fmla="*/ 72 w 307"/>
              <a:gd name="T3" fmla="*/ 15 h 260"/>
              <a:gd name="T4" fmla="*/ 115 w 307"/>
              <a:gd name="T5" fmla="*/ 33 h 260"/>
              <a:gd name="T6" fmla="*/ 172 w 307"/>
              <a:gd name="T7" fmla="*/ 0 h 260"/>
              <a:gd name="T8" fmla="*/ 220 w 307"/>
              <a:gd name="T9" fmla="*/ 23 h 260"/>
              <a:gd name="T10" fmla="*/ 217 w 307"/>
              <a:gd name="T11" fmla="*/ 53 h 260"/>
              <a:gd name="T12" fmla="*/ 267 w 307"/>
              <a:gd name="T13" fmla="*/ 95 h 260"/>
              <a:gd name="T14" fmla="*/ 297 w 307"/>
              <a:gd name="T15" fmla="*/ 125 h 260"/>
              <a:gd name="T16" fmla="*/ 262 w 307"/>
              <a:gd name="T17" fmla="*/ 150 h 260"/>
              <a:gd name="T18" fmla="*/ 267 w 307"/>
              <a:gd name="T19" fmla="*/ 195 h 260"/>
              <a:gd name="T20" fmla="*/ 307 w 307"/>
              <a:gd name="T21" fmla="*/ 230 h 260"/>
              <a:gd name="T22" fmla="*/ 297 w 307"/>
              <a:gd name="T23" fmla="*/ 260 h 260"/>
              <a:gd name="T24" fmla="*/ 232 w 307"/>
              <a:gd name="T25" fmla="*/ 225 h 260"/>
              <a:gd name="T26" fmla="*/ 220 w 307"/>
              <a:gd name="T27" fmla="*/ 160 h 260"/>
              <a:gd name="T28" fmla="*/ 167 w 307"/>
              <a:gd name="T29" fmla="*/ 133 h 260"/>
              <a:gd name="T30" fmla="*/ 130 w 307"/>
              <a:gd name="T31" fmla="*/ 125 h 260"/>
              <a:gd name="T32" fmla="*/ 112 w 307"/>
              <a:gd name="T33" fmla="*/ 88 h 260"/>
              <a:gd name="T34" fmla="*/ 25 w 307"/>
              <a:gd name="T35" fmla="*/ 88 h 260"/>
              <a:gd name="T36" fmla="*/ 0 w 307"/>
              <a:gd name="T37" fmla="*/ 53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07" h="260">
                <a:moveTo>
                  <a:pt x="0" y="53"/>
                </a:moveTo>
                <a:lnTo>
                  <a:pt x="72" y="15"/>
                </a:lnTo>
                <a:lnTo>
                  <a:pt x="115" y="33"/>
                </a:lnTo>
                <a:lnTo>
                  <a:pt x="172" y="0"/>
                </a:lnTo>
                <a:lnTo>
                  <a:pt x="220" y="23"/>
                </a:lnTo>
                <a:lnTo>
                  <a:pt x="217" y="53"/>
                </a:lnTo>
                <a:lnTo>
                  <a:pt x="267" y="95"/>
                </a:lnTo>
                <a:lnTo>
                  <a:pt x="297" y="125"/>
                </a:lnTo>
                <a:lnTo>
                  <a:pt x="262" y="150"/>
                </a:lnTo>
                <a:lnTo>
                  <a:pt x="267" y="195"/>
                </a:lnTo>
                <a:lnTo>
                  <a:pt x="307" y="230"/>
                </a:lnTo>
                <a:lnTo>
                  <a:pt x="297" y="260"/>
                </a:lnTo>
                <a:lnTo>
                  <a:pt x="232" y="225"/>
                </a:lnTo>
                <a:lnTo>
                  <a:pt x="220" y="160"/>
                </a:lnTo>
                <a:lnTo>
                  <a:pt x="167" y="133"/>
                </a:lnTo>
                <a:lnTo>
                  <a:pt x="130" y="125"/>
                </a:lnTo>
                <a:lnTo>
                  <a:pt x="112" y="88"/>
                </a:lnTo>
                <a:lnTo>
                  <a:pt x="25" y="88"/>
                </a:lnTo>
                <a:lnTo>
                  <a:pt x="0" y="5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1" name="Freeform 1612"/>
          <p:cNvSpPr>
            <a:spLocks/>
          </p:cNvSpPr>
          <p:nvPr/>
        </p:nvSpPr>
        <p:spPr bwMode="auto">
          <a:xfrm>
            <a:off x="6448284" y="1999511"/>
            <a:ext cx="42868" cy="68087"/>
          </a:xfrm>
          <a:custGeom>
            <a:avLst/>
            <a:gdLst>
              <a:gd name="T0" fmla="*/ 29 w 42"/>
              <a:gd name="T1" fmla="*/ 0 h 67"/>
              <a:gd name="T2" fmla="*/ 42 w 42"/>
              <a:gd name="T3" fmla="*/ 54 h 67"/>
              <a:gd name="T4" fmla="*/ 19 w 42"/>
              <a:gd name="T5" fmla="*/ 67 h 67"/>
              <a:gd name="T6" fmla="*/ 0 w 42"/>
              <a:gd name="T7" fmla="*/ 19 h 67"/>
              <a:gd name="T8" fmla="*/ 29 w 42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67">
                <a:moveTo>
                  <a:pt x="29" y="0"/>
                </a:moveTo>
                <a:lnTo>
                  <a:pt x="42" y="54"/>
                </a:lnTo>
                <a:lnTo>
                  <a:pt x="19" y="67"/>
                </a:lnTo>
                <a:lnTo>
                  <a:pt x="0" y="19"/>
                </a:lnTo>
                <a:lnTo>
                  <a:pt x="29" y="0"/>
                </a:lnTo>
                <a:close/>
              </a:path>
            </a:pathLst>
          </a:custGeom>
          <a:solidFill>
            <a:srgbClr val="99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2" name="Freeform 1611"/>
          <p:cNvSpPr>
            <a:spLocks/>
          </p:cNvSpPr>
          <p:nvPr/>
        </p:nvSpPr>
        <p:spPr bwMode="auto">
          <a:xfrm>
            <a:off x="6448284" y="1999511"/>
            <a:ext cx="42868" cy="68087"/>
          </a:xfrm>
          <a:custGeom>
            <a:avLst/>
            <a:gdLst>
              <a:gd name="T0" fmla="*/ 30 w 42"/>
              <a:gd name="T1" fmla="*/ 0 h 67"/>
              <a:gd name="T2" fmla="*/ 42 w 42"/>
              <a:gd name="T3" fmla="*/ 55 h 67"/>
              <a:gd name="T4" fmla="*/ 20 w 42"/>
              <a:gd name="T5" fmla="*/ 67 h 67"/>
              <a:gd name="T6" fmla="*/ 0 w 42"/>
              <a:gd name="T7" fmla="*/ 20 h 67"/>
              <a:gd name="T8" fmla="*/ 30 w 42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67">
                <a:moveTo>
                  <a:pt x="30" y="0"/>
                </a:moveTo>
                <a:lnTo>
                  <a:pt x="42" y="55"/>
                </a:lnTo>
                <a:lnTo>
                  <a:pt x="20" y="67"/>
                </a:lnTo>
                <a:lnTo>
                  <a:pt x="0" y="20"/>
                </a:lnTo>
                <a:lnTo>
                  <a:pt x="30" y="0"/>
                </a:lnTo>
              </a:path>
            </a:pathLst>
          </a:custGeom>
          <a:solidFill>
            <a:schemeClr val="accent6">
              <a:lumMod val="75000"/>
            </a:schemeClr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3" name="Freeform 1610"/>
          <p:cNvSpPr>
            <a:spLocks/>
          </p:cNvSpPr>
          <p:nvPr/>
        </p:nvSpPr>
        <p:spPr bwMode="auto">
          <a:xfrm>
            <a:off x="6483588" y="2095337"/>
            <a:ext cx="47912" cy="45391"/>
          </a:xfrm>
          <a:custGeom>
            <a:avLst/>
            <a:gdLst>
              <a:gd name="T0" fmla="*/ 0 w 48"/>
              <a:gd name="T1" fmla="*/ 28 h 44"/>
              <a:gd name="T2" fmla="*/ 13 w 48"/>
              <a:gd name="T3" fmla="*/ 0 h 44"/>
              <a:gd name="T4" fmla="*/ 45 w 48"/>
              <a:gd name="T5" fmla="*/ 0 h 44"/>
              <a:gd name="T6" fmla="*/ 48 w 48"/>
              <a:gd name="T7" fmla="*/ 44 h 44"/>
              <a:gd name="T8" fmla="*/ 0 w 48"/>
              <a:gd name="T9" fmla="*/ 2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44">
                <a:moveTo>
                  <a:pt x="0" y="28"/>
                </a:moveTo>
                <a:lnTo>
                  <a:pt x="13" y="0"/>
                </a:lnTo>
                <a:lnTo>
                  <a:pt x="45" y="0"/>
                </a:lnTo>
                <a:lnTo>
                  <a:pt x="48" y="44"/>
                </a:lnTo>
                <a:lnTo>
                  <a:pt x="0" y="28"/>
                </a:lnTo>
                <a:close/>
              </a:path>
            </a:pathLst>
          </a:custGeom>
          <a:solidFill>
            <a:srgbClr val="99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" name="Freeform 1609"/>
          <p:cNvSpPr>
            <a:spLocks/>
          </p:cNvSpPr>
          <p:nvPr/>
        </p:nvSpPr>
        <p:spPr bwMode="auto">
          <a:xfrm>
            <a:off x="6483588" y="2095337"/>
            <a:ext cx="47912" cy="42870"/>
          </a:xfrm>
          <a:custGeom>
            <a:avLst/>
            <a:gdLst>
              <a:gd name="T0" fmla="*/ 0 w 48"/>
              <a:gd name="T1" fmla="*/ 28 h 44"/>
              <a:gd name="T2" fmla="*/ 13 w 48"/>
              <a:gd name="T3" fmla="*/ 0 h 44"/>
              <a:gd name="T4" fmla="*/ 45 w 48"/>
              <a:gd name="T5" fmla="*/ 0 h 44"/>
              <a:gd name="T6" fmla="*/ 48 w 48"/>
              <a:gd name="T7" fmla="*/ 44 h 44"/>
              <a:gd name="T8" fmla="*/ 0 w 48"/>
              <a:gd name="T9" fmla="*/ 2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44">
                <a:moveTo>
                  <a:pt x="0" y="28"/>
                </a:moveTo>
                <a:lnTo>
                  <a:pt x="13" y="0"/>
                </a:lnTo>
                <a:lnTo>
                  <a:pt x="45" y="0"/>
                </a:lnTo>
                <a:lnTo>
                  <a:pt x="48" y="44"/>
                </a:lnTo>
                <a:lnTo>
                  <a:pt x="0" y="28"/>
                </a:lnTo>
              </a:path>
            </a:pathLst>
          </a:custGeom>
          <a:solidFill>
            <a:schemeClr val="accent6">
              <a:lumMod val="75000"/>
            </a:schemeClr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5" name="Freeform 1608"/>
          <p:cNvSpPr>
            <a:spLocks/>
          </p:cNvSpPr>
          <p:nvPr/>
        </p:nvSpPr>
        <p:spPr bwMode="auto">
          <a:xfrm>
            <a:off x="6861846" y="2584550"/>
            <a:ext cx="95825" cy="55478"/>
          </a:xfrm>
          <a:custGeom>
            <a:avLst/>
            <a:gdLst>
              <a:gd name="T0" fmla="*/ 23 w 96"/>
              <a:gd name="T1" fmla="*/ 0 h 54"/>
              <a:gd name="T2" fmla="*/ 96 w 96"/>
              <a:gd name="T3" fmla="*/ 42 h 54"/>
              <a:gd name="T4" fmla="*/ 93 w 96"/>
              <a:gd name="T5" fmla="*/ 54 h 54"/>
              <a:gd name="T6" fmla="*/ 39 w 96"/>
              <a:gd name="T7" fmla="*/ 54 h 54"/>
              <a:gd name="T8" fmla="*/ 0 w 96"/>
              <a:gd name="T9" fmla="*/ 16 h 54"/>
              <a:gd name="T10" fmla="*/ 23 w 96"/>
              <a:gd name="T11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" h="54">
                <a:moveTo>
                  <a:pt x="23" y="0"/>
                </a:moveTo>
                <a:lnTo>
                  <a:pt x="96" y="42"/>
                </a:lnTo>
                <a:lnTo>
                  <a:pt x="93" y="54"/>
                </a:lnTo>
                <a:lnTo>
                  <a:pt x="39" y="54"/>
                </a:lnTo>
                <a:lnTo>
                  <a:pt x="0" y="16"/>
                </a:lnTo>
                <a:lnTo>
                  <a:pt x="23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6" name="Freeform 1607"/>
          <p:cNvSpPr>
            <a:spLocks/>
          </p:cNvSpPr>
          <p:nvPr/>
        </p:nvSpPr>
        <p:spPr bwMode="auto">
          <a:xfrm>
            <a:off x="6861846" y="2584550"/>
            <a:ext cx="95825" cy="55478"/>
          </a:xfrm>
          <a:custGeom>
            <a:avLst/>
            <a:gdLst>
              <a:gd name="T0" fmla="*/ 23 w 96"/>
              <a:gd name="T1" fmla="*/ 0 h 54"/>
              <a:gd name="T2" fmla="*/ 96 w 96"/>
              <a:gd name="T3" fmla="*/ 42 h 54"/>
              <a:gd name="T4" fmla="*/ 93 w 96"/>
              <a:gd name="T5" fmla="*/ 54 h 54"/>
              <a:gd name="T6" fmla="*/ 38 w 96"/>
              <a:gd name="T7" fmla="*/ 54 h 54"/>
              <a:gd name="T8" fmla="*/ 0 w 96"/>
              <a:gd name="T9" fmla="*/ 15 h 54"/>
              <a:gd name="T10" fmla="*/ 23 w 96"/>
              <a:gd name="T11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" h="54">
                <a:moveTo>
                  <a:pt x="23" y="0"/>
                </a:moveTo>
                <a:lnTo>
                  <a:pt x="96" y="42"/>
                </a:lnTo>
                <a:lnTo>
                  <a:pt x="93" y="54"/>
                </a:lnTo>
                <a:lnTo>
                  <a:pt x="38" y="54"/>
                </a:lnTo>
                <a:lnTo>
                  <a:pt x="0" y="15"/>
                </a:lnTo>
                <a:lnTo>
                  <a:pt x="23" y="0"/>
                </a:lnTo>
              </a:path>
            </a:pathLst>
          </a:custGeom>
          <a:solidFill>
            <a:schemeClr val="accent6">
              <a:lumMod val="75000"/>
            </a:schemeClr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7" name="Freeform 1606"/>
          <p:cNvSpPr>
            <a:spLocks/>
          </p:cNvSpPr>
          <p:nvPr/>
        </p:nvSpPr>
        <p:spPr bwMode="auto">
          <a:xfrm>
            <a:off x="7101408" y="2599680"/>
            <a:ext cx="221911" cy="90782"/>
          </a:xfrm>
          <a:custGeom>
            <a:avLst/>
            <a:gdLst>
              <a:gd name="T0" fmla="*/ 0 w 221"/>
              <a:gd name="T1" fmla="*/ 38 h 90"/>
              <a:gd name="T2" fmla="*/ 77 w 221"/>
              <a:gd name="T3" fmla="*/ 19 h 90"/>
              <a:gd name="T4" fmla="*/ 77 w 221"/>
              <a:gd name="T5" fmla="*/ 29 h 90"/>
              <a:gd name="T6" fmla="*/ 77 w 221"/>
              <a:gd name="T7" fmla="*/ 32 h 90"/>
              <a:gd name="T8" fmla="*/ 77 w 221"/>
              <a:gd name="T9" fmla="*/ 35 h 90"/>
              <a:gd name="T10" fmla="*/ 77 w 221"/>
              <a:gd name="T11" fmla="*/ 38 h 90"/>
              <a:gd name="T12" fmla="*/ 80 w 221"/>
              <a:gd name="T13" fmla="*/ 38 h 90"/>
              <a:gd name="T14" fmla="*/ 135 w 221"/>
              <a:gd name="T15" fmla="*/ 35 h 90"/>
              <a:gd name="T16" fmla="*/ 144 w 221"/>
              <a:gd name="T17" fmla="*/ 3 h 90"/>
              <a:gd name="T18" fmla="*/ 198 w 221"/>
              <a:gd name="T19" fmla="*/ 0 h 90"/>
              <a:gd name="T20" fmla="*/ 221 w 221"/>
              <a:gd name="T21" fmla="*/ 19 h 90"/>
              <a:gd name="T22" fmla="*/ 189 w 221"/>
              <a:gd name="T23" fmla="*/ 45 h 90"/>
              <a:gd name="T24" fmla="*/ 173 w 221"/>
              <a:gd name="T25" fmla="*/ 86 h 90"/>
              <a:gd name="T26" fmla="*/ 80 w 221"/>
              <a:gd name="T27" fmla="*/ 90 h 90"/>
              <a:gd name="T28" fmla="*/ 67 w 221"/>
              <a:gd name="T29" fmla="*/ 64 h 90"/>
              <a:gd name="T30" fmla="*/ 10 w 221"/>
              <a:gd name="T31" fmla="*/ 67 h 90"/>
              <a:gd name="T32" fmla="*/ 10 w 221"/>
              <a:gd name="T33" fmla="*/ 64 h 90"/>
              <a:gd name="T34" fmla="*/ 10 w 221"/>
              <a:gd name="T35" fmla="*/ 61 h 90"/>
              <a:gd name="T36" fmla="*/ 7 w 221"/>
              <a:gd name="T37" fmla="*/ 54 h 90"/>
              <a:gd name="T38" fmla="*/ 7 w 221"/>
              <a:gd name="T39" fmla="*/ 48 h 90"/>
              <a:gd name="T40" fmla="*/ 7 w 221"/>
              <a:gd name="T41" fmla="*/ 45 h 90"/>
              <a:gd name="T42" fmla="*/ 0 w 221"/>
              <a:gd name="T43" fmla="*/ 45 h 90"/>
              <a:gd name="T44" fmla="*/ 0 w 221"/>
              <a:gd name="T45" fmla="*/ 3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21" h="90">
                <a:moveTo>
                  <a:pt x="0" y="38"/>
                </a:moveTo>
                <a:lnTo>
                  <a:pt x="77" y="19"/>
                </a:lnTo>
                <a:lnTo>
                  <a:pt x="77" y="29"/>
                </a:lnTo>
                <a:lnTo>
                  <a:pt x="77" y="32"/>
                </a:lnTo>
                <a:lnTo>
                  <a:pt x="77" y="35"/>
                </a:lnTo>
                <a:lnTo>
                  <a:pt x="77" y="38"/>
                </a:lnTo>
                <a:lnTo>
                  <a:pt x="80" y="38"/>
                </a:lnTo>
                <a:lnTo>
                  <a:pt x="135" y="35"/>
                </a:lnTo>
                <a:lnTo>
                  <a:pt x="144" y="3"/>
                </a:lnTo>
                <a:lnTo>
                  <a:pt x="198" y="0"/>
                </a:lnTo>
                <a:lnTo>
                  <a:pt x="221" y="19"/>
                </a:lnTo>
                <a:lnTo>
                  <a:pt x="189" y="45"/>
                </a:lnTo>
                <a:lnTo>
                  <a:pt x="173" y="86"/>
                </a:lnTo>
                <a:lnTo>
                  <a:pt x="80" y="90"/>
                </a:lnTo>
                <a:lnTo>
                  <a:pt x="67" y="64"/>
                </a:lnTo>
                <a:lnTo>
                  <a:pt x="10" y="67"/>
                </a:lnTo>
                <a:lnTo>
                  <a:pt x="10" y="64"/>
                </a:lnTo>
                <a:lnTo>
                  <a:pt x="10" y="61"/>
                </a:lnTo>
                <a:lnTo>
                  <a:pt x="7" y="54"/>
                </a:lnTo>
                <a:lnTo>
                  <a:pt x="7" y="48"/>
                </a:lnTo>
                <a:lnTo>
                  <a:pt x="7" y="45"/>
                </a:lnTo>
                <a:lnTo>
                  <a:pt x="0" y="45"/>
                </a:lnTo>
                <a:lnTo>
                  <a:pt x="0" y="3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8" name="Freeform 1605"/>
          <p:cNvSpPr>
            <a:spLocks/>
          </p:cNvSpPr>
          <p:nvPr/>
        </p:nvSpPr>
        <p:spPr bwMode="auto">
          <a:xfrm>
            <a:off x="7101408" y="2599680"/>
            <a:ext cx="221911" cy="90782"/>
          </a:xfrm>
          <a:custGeom>
            <a:avLst/>
            <a:gdLst>
              <a:gd name="T0" fmla="*/ 0 w 221"/>
              <a:gd name="T1" fmla="*/ 40 h 90"/>
              <a:gd name="T2" fmla="*/ 75 w 221"/>
              <a:gd name="T3" fmla="*/ 20 h 90"/>
              <a:gd name="T4" fmla="*/ 75 w 221"/>
              <a:gd name="T5" fmla="*/ 30 h 90"/>
              <a:gd name="T6" fmla="*/ 75 w 221"/>
              <a:gd name="T7" fmla="*/ 33 h 90"/>
              <a:gd name="T8" fmla="*/ 75 w 221"/>
              <a:gd name="T9" fmla="*/ 35 h 90"/>
              <a:gd name="T10" fmla="*/ 75 w 221"/>
              <a:gd name="T11" fmla="*/ 40 h 90"/>
              <a:gd name="T12" fmla="*/ 80 w 221"/>
              <a:gd name="T13" fmla="*/ 40 h 90"/>
              <a:gd name="T14" fmla="*/ 136 w 221"/>
              <a:gd name="T15" fmla="*/ 35 h 90"/>
              <a:gd name="T16" fmla="*/ 143 w 221"/>
              <a:gd name="T17" fmla="*/ 5 h 90"/>
              <a:gd name="T18" fmla="*/ 198 w 221"/>
              <a:gd name="T19" fmla="*/ 0 h 90"/>
              <a:gd name="T20" fmla="*/ 221 w 221"/>
              <a:gd name="T21" fmla="*/ 20 h 90"/>
              <a:gd name="T22" fmla="*/ 188 w 221"/>
              <a:gd name="T23" fmla="*/ 45 h 90"/>
              <a:gd name="T24" fmla="*/ 173 w 221"/>
              <a:gd name="T25" fmla="*/ 88 h 90"/>
              <a:gd name="T26" fmla="*/ 80 w 221"/>
              <a:gd name="T27" fmla="*/ 90 h 90"/>
              <a:gd name="T28" fmla="*/ 65 w 221"/>
              <a:gd name="T29" fmla="*/ 65 h 90"/>
              <a:gd name="T30" fmla="*/ 10 w 221"/>
              <a:gd name="T31" fmla="*/ 68 h 90"/>
              <a:gd name="T32" fmla="*/ 10 w 221"/>
              <a:gd name="T33" fmla="*/ 65 h 90"/>
              <a:gd name="T34" fmla="*/ 10 w 221"/>
              <a:gd name="T35" fmla="*/ 63 h 90"/>
              <a:gd name="T36" fmla="*/ 5 w 221"/>
              <a:gd name="T37" fmla="*/ 55 h 90"/>
              <a:gd name="T38" fmla="*/ 5 w 221"/>
              <a:gd name="T39" fmla="*/ 50 h 90"/>
              <a:gd name="T40" fmla="*/ 5 w 221"/>
              <a:gd name="T41" fmla="*/ 45 h 90"/>
              <a:gd name="T42" fmla="*/ 0 w 221"/>
              <a:gd name="T43" fmla="*/ 45 h 90"/>
              <a:gd name="T44" fmla="*/ 0 w 221"/>
              <a:gd name="T45" fmla="*/ 4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21" h="90">
                <a:moveTo>
                  <a:pt x="0" y="40"/>
                </a:moveTo>
                <a:lnTo>
                  <a:pt x="75" y="20"/>
                </a:lnTo>
                <a:lnTo>
                  <a:pt x="75" y="30"/>
                </a:lnTo>
                <a:lnTo>
                  <a:pt x="75" y="33"/>
                </a:lnTo>
                <a:lnTo>
                  <a:pt x="75" y="35"/>
                </a:lnTo>
                <a:lnTo>
                  <a:pt x="75" y="40"/>
                </a:lnTo>
                <a:lnTo>
                  <a:pt x="80" y="40"/>
                </a:lnTo>
                <a:lnTo>
                  <a:pt x="136" y="35"/>
                </a:lnTo>
                <a:lnTo>
                  <a:pt x="143" y="5"/>
                </a:lnTo>
                <a:lnTo>
                  <a:pt x="198" y="0"/>
                </a:lnTo>
                <a:lnTo>
                  <a:pt x="221" y="20"/>
                </a:lnTo>
                <a:lnTo>
                  <a:pt x="188" y="45"/>
                </a:lnTo>
                <a:lnTo>
                  <a:pt x="173" y="88"/>
                </a:lnTo>
                <a:lnTo>
                  <a:pt x="80" y="90"/>
                </a:lnTo>
                <a:lnTo>
                  <a:pt x="65" y="65"/>
                </a:lnTo>
                <a:lnTo>
                  <a:pt x="10" y="68"/>
                </a:lnTo>
                <a:lnTo>
                  <a:pt x="10" y="65"/>
                </a:lnTo>
                <a:lnTo>
                  <a:pt x="10" y="63"/>
                </a:lnTo>
                <a:lnTo>
                  <a:pt x="5" y="55"/>
                </a:lnTo>
                <a:lnTo>
                  <a:pt x="5" y="50"/>
                </a:lnTo>
                <a:lnTo>
                  <a:pt x="5" y="45"/>
                </a:lnTo>
                <a:lnTo>
                  <a:pt x="0" y="45"/>
                </a:lnTo>
                <a:lnTo>
                  <a:pt x="0" y="4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9" name="Freeform 1604"/>
          <p:cNvSpPr>
            <a:spLocks/>
          </p:cNvSpPr>
          <p:nvPr/>
        </p:nvSpPr>
        <p:spPr bwMode="auto">
          <a:xfrm>
            <a:off x="7333406" y="2513942"/>
            <a:ext cx="40347" cy="68087"/>
          </a:xfrm>
          <a:custGeom>
            <a:avLst/>
            <a:gdLst>
              <a:gd name="T0" fmla="*/ 36 w 39"/>
              <a:gd name="T1" fmla="*/ 0 h 67"/>
              <a:gd name="T2" fmla="*/ 0 w 39"/>
              <a:gd name="T3" fmla="*/ 25 h 67"/>
              <a:gd name="T4" fmla="*/ 4 w 39"/>
              <a:gd name="T5" fmla="*/ 67 h 67"/>
              <a:gd name="T6" fmla="*/ 39 w 39"/>
              <a:gd name="T7" fmla="*/ 35 h 67"/>
              <a:gd name="T8" fmla="*/ 36 w 39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67">
                <a:moveTo>
                  <a:pt x="36" y="0"/>
                </a:moveTo>
                <a:lnTo>
                  <a:pt x="0" y="25"/>
                </a:lnTo>
                <a:lnTo>
                  <a:pt x="4" y="67"/>
                </a:lnTo>
                <a:lnTo>
                  <a:pt x="39" y="35"/>
                </a:lnTo>
                <a:lnTo>
                  <a:pt x="36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0" name="Freeform 1603"/>
          <p:cNvSpPr>
            <a:spLocks/>
          </p:cNvSpPr>
          <p:nvPr/>
        </p:nvSpPr>
        <p:spPr bwMode="auto">
          <a:xfrm>
            <a:off x="7333406" y="2513942"/>
            <a:ext cx="37827" cy="68087"/>
          </a:xfrm>
          <a:custGeom>
            <a:avLst/>
            <a:gdLst>
              <a:gd name="T0" fmla="*/ 36 w 39"/>
              <a:gd name="T1" fmla="*/ 0 h 67"/>
              <a:gd name="T2" fmla="*/ 0 w 39"/>
              <a:gd name="T3" fmla="*/ 25 h 67"/>
              <a:gd name="T4" fmla="*/ 3 w 39"/>
              <a:gd name="T5" fmla="*/ 67 h 67"/>
              <a:gd name="T6" fmla="*/ 39 w 39"/>
              <a:gd name="T7" fmla="*/ 35 h 67"/>
              <a:gd name="T8" fmla="*/ 36 w 39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67">
                <a:moveTo>
                  <a:pt x="36" y="0"/>
                </a:moveTo>
                <a:lnTo>
                  <a:pt x="0" y="25"/>
                </a:lnTo>
                <a:lnTo>
                  <a:pt x="3" y="67"/>
                </a:lnTo>
                <a:lnTo>
                  <a:pt x="39" y="35"/>
                </a:lnTo>
                <a:lnTo>
                  <a:pt x="36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1" name="Freeform 1602"/>
          <p:cNvSpPr>
            <a:spLocks/>
          </p:cNvSpPr>
          <p:nvPr/>
        </p:nvSpPr>
        <p:spPr bwMode="auto">
          <a:xfrm>
            <a:off x="7378797" y="2559333"/>
            <a:ext cx="35304" cy="35304"/>
          </a:xfrm>
          <a:custGeom>
            <a:avLst/>
            <a:gdLst>
              <a:gd name="T0" fmla="*/ 35 w 35"/>
              <a:gd name="T1" fmla="*/ 0 h 36"/>
              <a:gd name="T2" fmla="*/ 26 w 35"/>
              <a:gd name="T3" fmla="*/ 36 h 36"/>
              <a:gd name="T4" fmla="*/ 0 w 35"/>
              <a:gd name="T5" fmla="*/ 36 h 36"/>
              <a:gd name="T6" fmla="*/ 0 w 35"/>
              <a:gd name="T7" fmla="*/ 7 h 36"/>
              <a:gd name="T8" fmla="*/ 35 w 35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6">
                <a:moveTo>
                  <a:pt x="35" y="0"/>
                </a:moveTo>
                <a:lnTo>
                  <a:pt x="26" y="36"/>
                </a:lnTo>
                <a:lnTo>
                  <a:pt x="0" y="36"/>
                </a:lnTo>
                <a:lnTo>
                  <a:pt x="0" y="7"/>
                </a:lnTo>
                <a:lnTo>
                  <a:pt x="35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2" name="Freeform 1601"/>
          <p:cNvSpPr>
            <a:spLocks/>
          </p:cNvSpPr>
          <p:nvPr/>
        </p:nvSpPr>
        <p:spPr bwMode="auto">
          <a:xfrm>
            <a:off x="7378797" y="2559333"/>
            <a:ext cx="35304" cy="35304"/>
          </a:xfrm>
          <a:custGeom>
            <a:avLst/>
            <a:gdLst>
              <a:gd name="T0" fmla="*/ 35 w 35"/>
              <a:gd name="T1" fmla="*/ 0 h 36"/>
              <a:gd name="T2" fmla="*/ 25 w 35"/>
              <a:gd name="T3" fmla="*/ 36 h 36"/>
              <a:gd name="T4" fmla="*/ 0 w 35"/>
              <a:gd name="T5" fmla="*/ 36 h 36"/>
              <a:gd name="T6" fmla="*/ 0 w 35"/>
              <a:gd name="T7" fmla="*/ 5 h 36"/>
              <a:gd name="T8" fmla="*/ 35 w 35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6">
                <a:moveTo>
                  <a:pt x="35" y="0"/>
                </a:moveTo>
                <a:lnTo>
                  <a:pt x="25" y="36"/>
                </a:lnTo>
                <a:lnTo>
                  <a:pt x="0" y="36"/>
                </a:lnTo>
                <a:lnTo>
                  <a:pt x="0" y="5"/>
                </a:lnTo>
                <a:lnTo>
                  <a:pt x="35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3" name="Freeform 1600"/>
          <p:cNvSpPr>
            <a:spLocks/>
          </p:cNvSpPr>
          <p:nvPr/>
        </p:nvSpPr>
        <p:spPr bwMode="auto">
          <a:xfrm>
            <a:off x="7378797" y="2619854"/>
            <a:ext cx="70608" cy="32783"/>
          </a:xfrm>
          <a:custGeom>
            <a:avLst/>
            <a:gdLst>
              <a:gd name="T0" fmla="*/ 0 w 71"/>
              <a:gd name="T1" fmla="*/ 16 h 32"/>
              <a:gd name="T2" fmla="*/ 61 w 71"/>
              <a:gd name="T3" fmla="*/ 0 h 32"/>
              <a:gd name="T4" fmla="*/ 71 w 71"/>
              <a:gd name="T5" fmla="*/ 32 h 32"/>
              <a:gd name="T6" fmla="*/ 35 w 71"/>
              <a:gd name="T7" fmla="*/ 32 h 32"/>
              <a:gd name="T8" fmla="*/ 0 w 71"/>
              <a:gd name="T9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32">
                <a:moveTo>
                  <a:pt x="0" y="16"/>
                </a:moveTo>
                <a:lnTo>
                  <a:pt x="61" y="0"/>
                </a:lnTo>
                <a:lnTo>
                  <a:pt x="71" y="32"/>
                </a:lnTo>
                <a:lnTo>
                  <a:pt x="35" y="32"/>
                </a:lnTo>
                <a:lnTo>
                  <a:pt x="0" y="1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" name="Freeform 1599"/>
          <p:cNvSpPr>
            <a:spLocks/>
          </p:cNvSpPr>
          <p:nvPr/>
        </p:nvSpPr>
        <p:spPr bwMode="auto">
          <a:xfrm>
            <a:off x="7378797" y="2619854"/>
            <a:ext cx="70608" cy="32783"/>
          </a:xfrm>
          <a:custGeom>
            <a:avLst/>
            <a:gdLst>
              <a:gd name="T0" fmla="*/ 0 w 71"/>
              <a:gd name="T1" fmla="*/ 15 h 32"/>
              <a:gd name="T2" fmla="*/ 61 w 71"/>
              <a:gd name="T3" fmla="*/ 0 h 32"/>
              <a:gd name="T4" fmla="*/ 71 w 71"/>
              <a:gd name="T5" fmla="*/ 32 h 32"/>
              <a:gd name="T6" fmla="*/ 36 w 71"/>
              <a:gd name="T7" fmla="*/ 32 h 32"/>
              <a:gd name="T8" fmla="*/ 0 w 71"/>
              <a:gd name="T9" fmla="*/ 15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32">
                <a:moveTo>
                  <a:pt x="0" y="15"/>
                </a:moveTo>
                <a:lnTo>
                  <a:pt x="61" y="0"/>
                </a:lnTo>
                <a:lnTo>
                  <a:pt x="71" y="32"/>
                </a:lnTo>
                <a:lnTo>
                  <a:pt x="36" y="32"/>
                </a:lnTo>
                <a:lnTo>
                  <a:pt x="0" y="15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" name="Freeform 1598"/>
          <p:cNvSpPr>
            <a:spLocks/>
          </p:cNvSpPr>
          <p:nvPr/>
        </p:nvSpPr>
        <p:spPr bwMode="auto">
          <a:xfrm>
            <a:off x="7454449" y="2534116"/>
            <a:ext cx="113478" cy="131129"/>
          </a:xfrm>
          <a:custGeom>
            <a:avLst/>
            <a:gdLst>
              <a:gd name="T0" fmla="*/ 0 w 112"/>
              <a:gd name="T1" fmla="*/ 6 h 131"/>
              <a:gd name="T2" fmla="*/ 86 w 112"/>
              <a:gd name="T3" fmla="*/ 0 h 131"/>
              <a:gd name="T4" fmla="*/ 112 w 112"/>
              <a:gd name="T5" fmla="*/ 29 h 131"/>
              <a:gd name="T6" fmla="*/ 102 w 112"/>
              <a:gd name="T7" fmla="*/ 67 h 131"/>
              <a:gd name="T8" fmla="*/ 64 w 112"/>
              <a:gd name="T9" fmla="*/ 70 h 131"/>
              <a:gd name="T10" fmla="*/ 70 w 112"/>
              <a:gd name="T11" fmla="*/ 131 h 131"/>
              <a:gd name="T12" fmla="*/ 16 w 112"/>
              <a:gd name="T13" fmla="*/ 96 h 131"/>
              <a:gd name="T14" fmla="*/ 16 w 112"/>
              <a:gd name="T15" fmla="*/ 41 h 131"/>
              <a:gd name="T16" fmla="*/ 0 w 112"/>
              <a:gd name="T17" fmla="*/ 6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" h="131">
                <a:moveTo>
                  <a:pt x="0" y="6"/>
                </a:moveTo>
                <a:lnTo>
                  <a:pt x="86" y="0"/>
                </a:lnTo>
                <a:lnTo>
                  <a:pt x="112" y="29"/>
                </a:lnTo>
                <a:lnTo>
                  <a:pt x="102" y="67"/>
                </a:lnTo>
                <a:lnTo>
                  <a:pt x="64" y="70"/>
                </a:lnTo>
                <a:lnTo>
                  <a:pt x="70" y="131"/>
                </a:lnTo>
                <a:lnTo>
                  <a:pt x="16" y="96"/>
                </a:lnTo>
                <a:lnTo>
                  <a:pt x="16" y="41"/>
                </a:lnTo>
                <a:lnTo>
                  <a:pt x="0" y="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6" name="Freeform 1597"/>
          <p:cNvSpPr>
            <a:spLocks/>
          </p:cNvSpPr>
          <p:nvPr/>
        </p:nvSpPr>
        <p:spPr bwMode="auto">
          <a:xfrm>
            <a:off x="7454449" y="2534116"/>
            <a:ext cx="113478" cy="131129"/>
          </a:xfrm>
          <a:custGeom>
            <a:avLst/>
            <a:gdLst>
              <a:gd name="T0" fmla="*/ 0 w 112"/>
              <a:gd name="T1" fmla="*/ 5 h 131"/>
              <a:gd name="T2" fmla="*/ 87 w 112"/>
              <a:gd name="T3" fmla="*/ 0 h 131"/>
              <a:gd name="T4" fmla="*/ 112 w 112"/>
              <a:gd name="T5" fmla="*/ 28 h 131"/>
              <a:gd name="T6" fmla="*/ 102 w 112"/>
              <a:gd name="T7" fmla="*/ 66 h 131"/>
              <a:gd name="T8" fmla="*/ 65 w 112"/>
              <a:gd name="T9" fmla="*/ 71 h 131"/>
              <a:gd name="T10" fmla="*/ 70 w 112"/>
              <a:gd name="T11" fmla="*/ 131 h 131"/>
              <a:gd name="T12" fmla="*/ 17 w 112"/>
              <a:gd name="T13" fmla="*/ 96 h 131"/>
              <a:gd name="T14" fmla="*/ 17 w 112"/>
              <a:gd name="T15" fmla="*/ 40 h 131"/>
              <a:gd name="T16" fmla="*/ 0 w 112"/>
              <a:gd name="T17" fmla="*/ 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" h="131">
                <a:moveTo>
                  <a:pt x="0" y="5"/>
                </a:moveTo>
                <a:lnTo>
                  <a:pt x="87" y="0"/>
                </a:lnTo>
                <a:lnTo>
                  <a:pt x="112" y="28"/>
                </a:lnTo>
                <a:lnTo>
                  <a:pt x="102" y="66"/>
                </a:lnTo>
                <a:lnTo>
                  <a:pt x="65" y="71"/>
                </a:lnTo>
                <a:lnTo>
                  <a:pt x="70" y="131"/>
                </a:lnTo>
                <a:lnTo>
                  <a:pt x="17" y="96"/>
                </a:lnTo>
                <a:lnTo>
                  <a:pt x="17" y="40"/>
                </a:lnTo>
                <a:lnTo>
                  <a:pt x="0" y="5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7" name="Freeform 1596"/>
          <p:cNvSpPr>
            <a:spLocks/>
          </p:cNvSpPr>
          <p:nvPr/>
        </p:nvSpPr>
        <p:spPr bwMode="auto">
          <a:xfrm>
            <a:off x="7484709" y="2771157"/>
            <a:ext cx="345476" cy="340433"/>
          </a:xfrm>
          <a:custGeom>
            <a:avLst/>
            <a:gdLst>
              <a:gd name="T0" fmla="*/ 67 w 342"/>
              <a:gd name="T1" fmla="*/ 0 h 336"/>
              <a:gd name="T2" fmla="*/ 95 w 342"/>
              <a:gd name="T3" fmla="*/ 50 h 336"/>
              <a:gd name="T4" fmla="*/ 180 w 342"/>
              <a:gd name="T5" fmla="*/ 32 h 336"/>
              <a:gd name="T6" fmla="*/ 217 w 342"/>
              <a:gd name="T7" fmla="*/ 65 h 336"/>
              <a:gd name="T8" fmla="*/ 250 w 342"/>
              <a:gd name="T9" fmla="*/ 67 h 336"/>
              <a:gd name="T10" fmla="*/ 307 w 342"/>
              <a:gd name="T11" fmla="*/ 105 h 336"/>
              <a:gd name="T12" fmla="*/ 342 w 342"/>
              <a:gd name="T13" fmla="*/ 134 h 336"/>
              <a:gd name="T14" fmla="*/ 307 w 342"/>
              <a:gd name="T15" fmla="*/ 192 h 336"/>
              <a:gd name="T16" fmla="*/ 305 w 342"/>
              <a:gd name="T17" fmla="*/ 299 h 336"/>
              <a:gd name="T18" fmla="*/ 207 w 342"/>
              <a:gd name="T19" fmla="*/ 336 h 336"/>
              <a:gd name="T20" fmla="*/ 160 w 342"/>
              <a:gd name="T21" fmla="*/ 336 h 336"/>
              <a:gd name="T22" fmla="*/ 112 w 342"/>
              <a:gd name="T23" fmla="*/ 314 h 336"/>
              <a:gd name="T24" fmla="*/ 115 w 342"/>
              <a:gd name="T25" fmla="*/ 284 h 336"/>
              <a:gd name="T26" fmla="*/ 0 w 342"/>
              <a:gd name="T27" fmla="*/ 90 h 336"/>
              <a:gd name="T28" fmla="*/ 25 w 342"/>
              <a:gd name="T29" fmla="*/ 17 h 336"/>
              <a:gd name="T30" fmla="*/ 67 w 342"/>
              <a:gd name="T31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2" h="336">
                <a:moveTo>
                  <a:pt x="67" y="0"/>
                </a:moveTo>
                <a:lnTo>
                  <a:pt x="95" y="50"/>
                </a:lnTo>
                <a:lnTo>
                  <a:pt x="180" y="32"/>
                </a:lnTo>
                <a:lnTo>
                  <a:pt x="217" y="65"/>
                </a:lnTo>
                <a:lnTo>
                  <a:pt x="250" y="67"/>
                </a:lnTo>
                <a:lnTo>
                  <a:pt x="307" y="105"/>
                </a:lnTo>
                <a:lnTo>
                  <a:pt x="342" y="134"/>
                </a:lnTo>
                <a:lnTo>
                  <a:pt x="307" y="192"/>
                </a:lnTo>
                <a:lnTo>
                  <a:pt x="305" y="299"/>
                </a:lnTo>
                <a:lnTo>
                  <a:pt x="207" y="336"/>
                </a:lnTo>
                <a:lnTo>
                  <a:pt x="160" y="336"/>
                </a:lnTo>
                <a:lnTo>
                  <a:pt x="112" y="314"/>
                </a:lnTo>
                <a:lnTo>
                  <a:pt x="115" y="284"/>
                </a:lnTo>
                <a:lnTo>
                  <a:pt x="0" y="90"/>
                </a:lnTo>
                <a:lnTo>
                  <a:pt x="25" y="17"/>
                </a:lnTo>
                <a:lnTo>
                  <a:pt x="67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8" name="Freeform 1595"/>
          <p:cNvSpPr>
            <a:spLocks/>
          </p:cNvSpPr>
          <p:nvPr/>
        </p:nvSpPr>
        <p:spPr bwMode="auto">
          <a:xfrm>
            <a:off x="7694013" y="1631340"/>
            <a:ext cx="269823" cy="617822"/>
          </a:xfrm>
          <a:custGeom>
            <a:avLst/>
            <a:gdLst>
              <a:gd name="T0" fmla="*/ 133 w 268"/>
              <a:gd name="T1" fmla="*/ 80 h 611"/>
              <a:gd name="T2" fmla="*/ 170 w 268"/>
              <a:gd name="T3" fmla="*/ 90 h 611"/>
              <a:gd name="T4" fmla="*/ 248 w 268"/>
              <a:gd name="T5" fmla="*/ 0 h 611"/>
              <a:gd name="T6" fmla="*/ 268 w 268"/>
              <a:gd name="T7" fmla="*/ 5 h 611"/>
              <a:gd name="T8" fmla="*/ 253 w 268"/>
              <a:gd name="T9" fmla="*/ 42 h 611"/>
              <a:gd name="T10" fmla="*/ 253 w 268"/>
              <a:gd name="T11" fmla="*/ 107 h 611"/>
              <a:gd name="T12" fmla="*/ 205 w 268"/>
              <a:gd name="T13" fmla="*/ 142 h 611"/>
              <a:gd name="T14" fmla="*/ 185 w 268"/>
              <a:gd name="T15" fmla="*/ 202 h 611"/>
              <a:gd name="T16" fmla="*/ 240 w 268"/>
              <a:gd name="T17" fmla="*/ 219 h 611"/>
              <a:gd name="T18" fmla="*/ 248 w 268"/>
              <a:gd name="T19" fmla="*/ 282 h 611"/>
              <a:gd name="T20" fmla="*/ 218 w 268"/>
              <a:gd name="T21" fmla="*/ 324 h 611"/>
              <a:gd name="T22" fmla="*/ 225 w 268"/>
              <a:gd name="T23" fmla="*/ 387 h 611"/>
              <a:gd name="T24" fmla="*/ 153 w 268"/>
              <a:gd name="T25" fmla="*/ 387 h 611"/>
              <a:gd name="T26" fmla="*/ 98 w 268"/>
              <a:gd name="T27" fmla="*/ 509 h 611"/>
              <a:gd name="T28" fmla="*/ 108 w 268"/>
              <a:gd name="T29" fmla="*/ 546 h 611"/>
              <a:gd name="T30" fmla="*/ 45 w 268"/>
              <a:gd name="T31" fmla="*/ 574 h 611"/>
              <a:gd name="T32" fmla="*/ 18 w 268"/>
              <a:gd name="T33" fmla="*/ 611 h 611"/>
              <a:gd name="T34" fmla="*/ 0 w 268"/>
              <a:gd name="T35" fmla="*/ 529 h 611"/>
              <a:gd name="T36" fmla="*/ 43 w 268"/>
              <a:gd name="T37" fmla="*/ 519 h 611"/>
              <a:gd name="T38" fmla="*/ 53 w 268"/>
              <a:gd name="T39" fmla="*/ 459 h 611"/>
              <a:gd name="T40" fmla="*/ 33 w 268"/>
              <a:gd name="T41" fmla="*/ 459 h 611"/>
              <a:gd name="T42" fmla="*/ 0 w 268"/>
              <a:gd name="T43" fmla="*/ 374 h 611"/>
              <a:gd name="T44" fmla="*/ 45 w 268"/>
              <a:gd name="T45" fmla="*/ 319 h 611"/>
              <a:gd name="T46" fmla="*/ 38 w 268"/>
              <a:gd name="T47" fmla="*/ 279 h 611"/>
              <a:gd name="T48" fmla="*/ 133 w 268"/>
              <a:gd name="T49" fmla="*/ 80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68" h="611">
                <a:moveTo>
                  <a:pt x="133" y="80"/>
                </a:moveTo>
                <a:lnTo>
                  <a:pt x="170" y="90"/>
                </a:lnTo>
                <a:lnTo>
                  <a:pt x="248" y="0"/>
                </a:lnTo>
                <a:lnTo>
                  <a:pt x="268" y="5"/>
                </a:lnTo>
                <a:lnTo>
                  <a:pt x="253" y="42"/>
                </a:lnTo>
                <a:lnTo>
                  <a:pt x="253" y="107"/>
                </a:lnTo>
                <a:lnTo>
                  <a:pt x="205" y="142"/>
                </a:lnTo>
                <a:lnTo>
                  <a:pt x="185" y="202"/>
                </a:lnTo>
                <a:lnTo>
                  <a:pt x="240" y="219"/>
                </a:lnTo>
                <a:lnTo>
                  <a:pt x="248" y="282"/>
                </a:lnTo>
                <a:lnTo>
                  <a:pt x="218" y="324"/>
                </a:lnTo>
                <a:lnTo>
                  <a:pt x="225" y="387"/>
                </a:lnTo>
                <a:lnTo>
                  <a:pt x="153" y="387"/>
                </a:lnTo>
                <a:lnTo>
                  <a:pt x="98" y="509"/>
                </a:lnTo>
                <a:lnTo>
                  <a:pt x="108" y="546"/>
                </a:lnTo>
                <a:lnTo>
                  <a:pt x="45" y="574"/>
                </a:lnTo>
                <a:lnTo>
                  <a:pt x="18" y="611"/>
                </a:lnTo>
                <a:lnTo>
                  <a:pt x="0" y="529"/>
                </a:lnTo>
                <a:lnTo>
                  <a:pt x="43" y="519"/>
                </a:lnTo>
                <a:lnTo>
                  <a:pt x="53" y="459"/>
                </a:lnTo>
                <a:lnTo>
                  <a:pt x="33" y="459"/>
                </a:lnTo>
                <a:lnTo>
                  <a:pt x="0" y="374"/>
                </a:lnTo>
                <a:lnTo>
                  <a:pt x="45" y="319"/>
                </a:lnTo>
                <a:lnTo>
                  <a:pt x="38" y="279"/>
                </a:lnTo>
                <a:lnTo>
                  <a:pt x="133" y="8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9" name="Freeform 1594"/>
          <p:cNvSpPr>
            <a:spLocks/>
          </p:cNvSpPr>
          <p:nvPr/>
        </p:nvSpPr>
        <p:spPr bwMode="auto">
          <a:xfrm>
            <a:off x="7774708" y="1580906"/>
            <a:ext cx="50434" cy="103391"/>
          </a:xfrm>
          <a:custGeom>
            <a:avLst/>
            <a:gdLst>
              <a:gd name="T0" fmla="*/ 3 w 51"/>
              <a:gd name="T1" fmla="*/ 0 h 102"/>
              <a:gd name="T2" fmla="*/ 51 w 51"/>
              <a:gd name="T3" fmla="*/ 86 h 102"/>
              <a:gd name="T4" fmla="*/ 0 w 51"/>
              <a:gd name="T5" fmla="*/ 102 h 102"/>
              <a:gd name="T6" fmla="*/ 3 w 51"/>
              <a:gd name="T7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" h="102">
                <a:moveTo>
                  <a:pt x="3" y="0"/>
                </a:moveTo>
                <a:lnTo>
                  <a:pt x="51" y="86"/>
                </a:lnTo>
                <a:lnTo>
                  <a:pt x="0" y="102"/>
                </a:lnTo>
                <a:lnTo>
                  <a:pt x="3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0" name="Freeform 1593"/>
          <p:cNvSpPr>
            <a:spLocks/>
          </p:cNvSpPr>
          <p:nvPr/>
        </p:nvSpPr>
        <p:spPr bwMode="auto">
          <a:xfrm>
            <a:off x="7774708" y="1580906"/>
            <a:ext cx="52955" cy="103391"/>
          </a:xfrm>
          <a:custGeom>
            <a:avLst/>
            <a:gdLst>
              <a:gd name="T0" fmla="*/ 2 w 51"/>
              <a:gd name="T1" fmla="*/ 0 h 102"/>
              <a:gd name="T2" fmla="*/ 51 w 51"/>
              <a:gd name="T3" fmla="*/ 85 h 102"/>
              <a:gd name="T4" fmla="*/ 0 w 51"/>
              <a:gd name="T5" fmla="*/ 102 h 102"/>
              <a:gd name="T6" fmla="*/ 2 w 51"/>
              <a:gd name="T7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" h="102">
                <a:moveTo>
                  <a:pt x="2" y="0"/>
                </a:moveTo>
                <a:lnTo>
                  <a:pt x="51" y="85"/>
                </a:lnTo>
                <a:lnTo>
                  <a:pt x="0" y="102"/>
                </a:lnTo>
                <a:lnTo>
                  <a:pt x="2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1" name="Freeform 1592"/>
          <p:cNvSpPr>
            <a:spLocks/>
          </p:cNvSpPr>
          <p:nvPr/>
        </p:nvSpPr>
        <p:spPr bwMode="auto">
          <a:xfrm>
            <a:off x="7890707" y="1290909"/>
            <a:ext cx="30261" cy="63042"/>
          </a:xfrm>
          <a:custGeom>
            <a:avLst/>
            <a:gdLst>
              <a:gd name="T0" fmla="*/ 29 w 29"/>
              <a:gd name="T1" fmla="*/ 0 h 64"/>
              <a:gd name="T2" fmla="*/ 0 w 29"/>
              <a:gd name="T3" fmla="*/ 26 h 64"/>
              <a:gd name="T4" fmla="*/ 0 w 29"/>
              <a:gd name="T5" fmla="*/ 64 h 64"/>
              <a:gd name="T6" fmla="*/ 29 w 29"/>
              <a:gd name="T7" fmla="*/ 46 h 64"/>
              <a:gd name="T8" fmla="*/ 29 w 29"/>
              <a:gd name="T9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64">
                <a:moveTo>
                  <a:pt x="29" y="0"/>
                </a:moveTo>
                <a:lnTo>
                  <a:pt x="0" y="26"/>
                </a:lnTo>
                <a:lnTo>
                  <a:pt x="0" y="64"/>
                </a:lnTo>
                <a:lnTo>
                  <a:pt x="29" y="46"/>
                </a:lnTo>
                <a:lnTo>
                  <a:pt x="29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2" name="Freeform 1591"/>
          <p:cNvSpPr>
            <a:spLocks/>
          </p:cNvSpPr>
          <p:nvPr/>
        </p:nvSpPr>
        <p:spPr bwMode="auto">
          <a:xfrm>
            <a:off x="8251312" y="1132040"/>
            <a:ext cx="47913" cy="75652"/>
          </a:xfrm>
          <a:custGeom>
            <a:avLst/>
            <a:gdLst>
              <a:gd name="T0" fmla="*/ 48 w 48"/>
              <a:gd name="T1" fmla="*/ 0 h 74"/>
              <a:gd name="T2" fmla="*/ 0 w 48"/>
              <a:gd name="T3" fmla="*/ 55 h 74"/>
              <a:gd name="T4" fmla="*/ 42 w 48"/>
              <a:gd name="T5" fmla="*/ 74 h 74"/>
              <a:gd name="T6" fmla="*/ 48 w 48"/>
              <a:gd name="T7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74">
                <a:moveTo>
                  <a:pt x="48" y="0"/>
                </a:moveTo>
                <a:lnTo>
                  <a:pt x="0" y="55"/>
                </a:lnTo>
                <a:lnTo>
                  <a:pt x="42" y="74"/>
                </a:lnTo>
                <a:lnTo>
                  <a:pt x="48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3" name="Freeform 1590"/>
          <p:cNvSpPr>
            <a:spLocks/>
          </p:cNvSpPr>
          <p:nvPr/>
        </p:nvSpPr>
        <p:spPr bwMode="auto">
          <a:xfrm>
            <a:off x="8251312" y="1132040"/>
            <a:ext cx="50434" cy="75652"/>
          </a:xfrm>
          <a:custGeom>
            <a:avLst/>
            <a:gdLst>
              <a:gd name="T0" fmla="*/ 48 w 48"/>
              <a:gd name="T1" fmla="*/ 0 h 74"/>
              <a:gd name="T2" fmla="*/ 0 w 48"/>
              <a:gd name="T3" fmla="*/ 54 h 74"/>
              <a:gd name="T4" fmla="*/ 41 w 48"/>
              <a:gd name="T5" fmla="*/ 74 h 74"/>
              <a:gd name="T6" fmla="*/ 48 w 48"/>
              <a:gd name="T7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74">
                <a:moveTo>
                  <a:pt x="48" y="0"/>
                </a:moveTo>
                <a:lnTo>
                  <a:pt x="0" y="54"/>
                </a:lnTo>
                <a:lnTo>
                  <a:pt x="41" y="74"/>
                </a:lnTo>
                <a:lnTo>
                  <a:pt x="48" y="0"/>
                </a:lnTo>
              </a:path>
            </a:pathLst>
          </a:custGeom>
          <a:solidFill>
            <a:schemeClr val="accent6">
              <a:lumMod val="75000"/>
            </a:schemeClr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4" name="Freeform 1589"/>
          <p:cNvSpPr>
            <a:spLocks/>
          </p:cNvSpPr>
          <p:nvPr/>
        </p:nvSpPr>
        <p:spPr bwMode="auto">
          <a:xfrm>
            <a:off x="7984009" y="1515341"/>
            <a:ext cx="867471" cy="1129730"/>
          </a:xfrm>
          <a:custGeom>
            <a:avLst/>
            <a:gdLst>
              <a:gd name="T0" fmla="*/ 176 w 860"/>
              <a:gd name="T1" fmla="*/ 384 h 1120"/>
              <a:gd name="T2" fmla="*/ 131 w 860"/>
              <a:gd name="T3" fmla="*/ 368 h 1120"/>
              <a:gd name="T4" fmla="*/ 0 w 860"/>
              <a:gd name="T5" fmla="*/ 361 h 1120"/>
              <a:gd name="T6" fmla="*/ 0 w 860"/>
              <a:gd name="T7" fmla="*/ 339 h 1120"/>
              <a:gd name="T8" fmla="*/ 80 w 860"/>
              <a:gd name="T9" fmla="*/ 294 h 1120"/>
              <a:gd name="T10" fmla="*/ 102 w 860"/>
              <a:gd name="T11" fmla="*/ 224 h 1120"/>
              <a:gd name="T12" fmla="*/ 204 w 860"/>
              <a:gd name="T13" fmla="*/ 192 h 1120"/>
              <a:gd name="T14" fmla="*/ 278 w 860"/>
              <a:gd name="T15" fmla="*/ 115 h 1120"/>
              <a:gd name="T16" fmla="*/ 483 w 860"/>
              <a:gd name="T17" fmla="*/ 0 h 1120"/>
              <a:gd name="T18" fmla="*/ 617 w 860"/>
              <a:gd name="T19" fmla="*/ 13 h 1120"/>
              <a:gd name="T20" fmla="*/ 643 w 860"/>
              <a:gd name="T21" fmla="*/ 45 h 1120"/>
              <a:gd name="T22" fmla="*/ 796 w 860"/>
              <a:gd name="T23" fmla="*/ 80 h 1120"/>
              <a:gd name="T24" fmla="*/ 825 w 860"/>
              <a:gd name="T25" fmla="*/ 137 h 1120"/>
              <a:gd name="T26" fmla="*/ 847 w 860"/>
              <a:gd name="T27" fmla="*/ 166 h 1120"/>
              <a:gd name="T28" fmla="*/ 815 w 860"/>
              <a:gd name="T29" fmla="*/ 256 h 1120"/>
              <a:gd name="T30" fmla="*/ 835 w 860"/>
              <a:gd name="T31" fmla="*/ 307 h 1120"/>
              <a:gd name="T32" fmla="*/ 748 w 860"/>
              <a:gd name="T33" fmla="*/ 368 h 1120"/>
              <a:gd name="T34" fmla="*/ 761 w 860"/>
              <a:gd name="T35" fmla="*/ 397 h 1120"/>
              <a:gd name="T36" fmla="*/ 675 w 860"/>
              <a:gd name="T37" fmla="*/ 409 h 1120"/>
              <a:gd name="T38" fmla="*/ 742 w 860"/>
              <a:gd name="T39" fmla="*/ 435 h 1120"/>
              <a:gd name="T40" fmla="*/ 745 w 860"/>
              <a:gd name="T41" fmla="*/ 470 h 1120"/>
              <a:gd name="T42" fmla="*/ 668 w 860"/>
              <a:gd name="T43" fmla="*/ 534 h 1120"/>
              <a:gd name="T44" fmla="*/ 694 w 860"/>
              <a:gd name="T45" fmla="*/ 627 h 1120"/>
              <a:gd name="T46" fmla="*/ 713 w 860"/>
              <a:gd name="T47" fmla="*/ 726 h 1120"/>
              <a:gd name="T48" fmla="*/ 783 w 860"/>
              <a:gd name="T49" fmla="*/ 768 h 1120"/>
              <a:gd name="T50" fmla="*/ 799 w 860"/>
              <a:gd name="T51" fmla="*/ 880 h 1120"/>
              <a:gd name="T52" fmla="*/ 860 w 860"/>
              <a:gd name="T53" fmla="*/ 969 h 1120"/>
              <a:gd name="T54" fmla="*/ 815 w 860"/>
              <a:gd name="T55" fmla="*/ 989 h 1120"/>
              <a:gd name="T56" fmla="*/ 726 w 860"/>
              <a:gd name="T57" fmla="*/ 998 h 1120"/>
              <a:gd name="T58" fmla="*/ 652 w 860"/>
              <a:gd name="T59" fmla="*/ 1040 h 1120"/>
              <a:gd name="T60" fmla="*/ 617 w 860"/>
              <a:gd name="T61" fmla="*/ 1088 h 1120"/>
              <a:gd name="T62" fmla="*/ 435 w 860"/>
              <a:gd name="T63" fmla="*/ 1120 h 1120"/>
              <a:gd name="T64" fmla="*/ 275 w 860"/>
              <a:gd name="T65" fmla="*/ 912 h 1120"/>
              <a:gd name="T66" fmla="*/ 230 w 860"/>
              <a:gd name="T67" fmla="*/ 896 h 1120"/>
              <a:gd name="T68" fmla="*/ 236 w 860"/>
              <a:gd name="T69" fmla="*/ 851 h 1120"/>
              <a:gd name="T70" fmla="*/ 185 w 860"/>
              <a:gd name="T71" fmla="*/ 851 h 1120"/>
              <a:gd name="T72" fmla="*/ 115 w 860"/>
              <a:gd name="T73" fmla="*/ 784 h 1120"/>
              <a:gd name="T74" fmla="*/ 134 w 860"/>
              <a:gd name="T75" fmla="*/ 739 h 1120"/>
              <a:gd name="T76" fmla="*/ 73 w 860"/>
              <a:gd name="T77" fmla="*/ 710 h 1120"/>
              <a:gd name="T78" fmla="*/ 54 w 860"/>
              <a:gd name="T79" fmla="*/ 653 h 1120"/>
              <a:gd name="T80" fmla="*/ 22 w 860"/>
              <a:gd name="T81" fmla="*/ 640 h 1120"/>
              <a:gd name="T82" fmla="*/ 35 w 860"/>
              <a:gd name="T83" fmla="*/ 502 h 1120"/>
              <a:gd name="T84" fmla="*/ 137 w 860"/>
              <a:gd name="T85" fmla="*/ 499 h 1120"/>
              <a:gd name="T86" fmla="*/ 153 w 860"/>
              <a:gd name="T87" fmla="*/ 438 h 1120"/>
              <a:gd name="T88" fmla="*/ 176 w 860"/>
              <a:gd name="T89" fmla="*/ 384 h 1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60" h="1120">
                <a:moveTo>
                  <a:pt x="176" y="384"/>
                </a:moveTo>
                <a:lnTo>
                  <a:pt x="131" y="368"/>
                </a:lnTo>
                <a:lnTo>
                  <a:pt x="0" y="361"/>
                </a:lnTo>
                <a:lnTo>
                  <a:pt x="0" y="339"/>
                </a:lnTo>
                <a:lnTo>
                  <a:pt x="80" y="294"/>
                </a:lnTo>
                <a:lnTo>
                  <a:pt x="102" y="224"/>
                </a:lnTo>
                <a:lnTo>
                  <a:pt x="204" y="192"/>
                </a:lnTo>
                <a:lnTo>
                  <a:pt x="278" y="115"/>
                </a:lnTo>
                <a:lnTo>
                  <a:pt x="483" y="0"/>
                </a:lnTo>
                <a:lnTo>
                  <a:pt x="617" y="13"/>
                </a:lnTo>
                <a:lnTo>
                  <a:pt x="643" y="45"/>
                </a:lnTo>
                <a:lnTo>
                  <a:pt x="796" y="80"/>
                </a:lnTo>
                <a:lnTo>
                  <a:pt x="825" y="137"/>
                </a:lnTo>
                <a:lnTo>
                  <a:pt x="847" y="166"/>
                </a:lnTo>
                <a:lnTo>
                  <a:pt x="815" y="256"/>
                </a:lnTo>
                <a:lnTo>
                  <a:pt x="835" y="307"/>
                </a:lnTo>
                <a:lnTo>
                  <a:pt x="748" y="368"/>
                </a:lnTo>
                <a:lnTo>
                  <a:pt x="761" y="397"/>
                </a:lnTo>
                <a:lnTo>
                  <a:pt x="675" y="409"/>
                </a:lnTo>
                <a:lnTo>
                  <a:pt x="742" y="435"/>
                </a:lnTo>
                <a:lnTo>
                  <a:pt x="745" y="470"/>
                </a:lnTo>
                <a:lnTo>
                  <a:pt x="668" y="534"/>
                </a:lnTo>
                <a:lnTo>
                  <a:pt x="694" y="627"/>
                </a:lnTo>
                <a:lnTo>
                  <a:pt x="713" y="726"/>
                </a:lnTo>
                <a:lnTo>
                  <a:pt x="783" y="768"/>
                </a:lnTo>
                <a:lnTo>
                  <a:pt x="799" y="880"/>
                </a:lnTo>
                <a:lnTo>
                  <a:pt x="860" y="969"/>
                </a:lnTo>
                <a:lnTo>
                  <a:pt x="815" y="989"/>
                </a:lnTo>
                <a:lnTo>
                  <a:pt x="726" y="998"/>
                </a:lnTo>
                <a:lnTo>
                  <a:pt x="652" y="1040"/>
                </a:lnTo>
                <a:lnTo>
                  <a:pt x="617" y="1088"/>
                </a:lnTo>
                <a:lnTo>
                  <a:pt x="435" y="1120"/>
                </a:lnTo>
                <a:lnTo>
                  <a:pt x="275" y="912"/>
                </a:lnTo>
                <a:lnTo>
                  <a:pt x="230" y="896"/>
                </a:lnTo>
                <a:lnTo>
                  <a:pt x="236" y="851"/>
                </a:lnTo>
                <a:lnTo>
                  <a:pt x="185" y="851"/>
                </a:lnTo>
                <a:lnTo>
                  <a:pt x="115" y="784"/>
                </a:lnTo>
                <a:lnTo>
                  <a:pt x="134" y="739"/>
                </a:lnTo>
                <a:lnTo>
                  <a:pt x="73" y="710"/>
                </a:lnTo>
                <a:lnTo>
                  <a:pt x="54" y="653"/>
                </a:lnTo>
                <a:lnTo>
                  <a:pt x="22" y="640"/>
                </a:lnTo>
                <a:lnTo>
                  <a:pt x="35" y="502"/>
                </a:lnTo>
                <a:lnTo>
                  <a:pt x="137" y="499"/>
                </a:lnTo>
                <a:lnTo>
                  <a:pt x="153" y="438"/>
                </a:lnTo>
                <a:lnTo>
                  <a:pt x="176" y="38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" name="Freeform 1588"/>
          <p:cNvSpPr>
            <a:spLocks/>
          </p:cNvSpPr>
          <p:nvPr/>
        </p:nvSpPr>
        <p:spPr bwMode="auto">
          <a:xfrm>
            <a:off x="7984009" y="1515341"/>
            <a:ext cx="867471" cy="1129730"/>
          </a:xfrm>
          <a:custGeom>
            <a:avLst/>
            <a:gdLst>
              <a:gd name="T0" fmla="*/ 178 w 860"/>
              <a:gd name="T1" fmla="*/ 385 h 1120"/>
              <a:gd name="T2" fmla="*/ 133 w 860"/>
              <a:gd name="T3" fmla="*/ 370 h 1120"/>
              <a:gd name="T4" fmla="*/ 0 w 860"/>
              <a:gd name="T5" fmla="*/ 363 h 1120"/>
              <a:gd name="T6" fmla="*/ 0 w 860"/>
              <a:gd name="T7" fmla="*/ 340 h 1120"/>
              <a:gd name="T8" fmla="*/ 80 w 860"/>
              <a:gd name="T9" fmla="*/ 295 h 1120"/>
              <a:gd name="T10" fmla="*/ 103 w 860"/>
              <a:gd name="T11" fmla="*/ 225 h 1120"/>
              <a:gd name="T12" fmla="*/ 205 w 860"/>
              <a:gd name="T13" fmla="*/ 193 h 1120"/>
              <a:gd name="T14" fmla="*/ 280 w 860"/>
              <a:gd name="T15" fmla="*/ 115 h 1120"/>
              <a:gd name="T16" fmla="*/ 485 w 860"/>
              <a:gd name="T17" fmla="*/ 0 h 1120"/>
              <a:gd name="T18" fmla="*/ 618 w 860"/>
              <a:gd name="T19" fmla="*/ 15 h 1120"/>
              <a:gd name="T20" fmla="*/ 645 w 860"/>
              <a:gd name="T21" fmla="*/ 45 h 1120"/>
              <a:gd name="T22" fmla="*/ 798 w 860"/>
              <a:gd name="T23" fmla="*/ 80 h 1120"/>
              <a:gd name="T24" fmla="*/ 825 w 860"/>
              <a:gd name="T25" fmla="*/ 138 h 1120"/>
              <a:gd name="T26" fmla="*/ 848 w 860"/>
              <a:gd name="T27" fmla="*/ 168 h 1120"/>
              <a:gd name="T28" fmla="*/ 815 w 860"/>
              <a:gd name="T29" fmla="*/ 258 h 1120"/>
              <a:gd name="T30" fmla="*/ 835 w 860"/>
              <a:gd name="T31" fmla="*/ 308 h 1120"/>
              <a:gd name="T32" fmla="*/ 750 w 860"/>
              <a:gd name="T33" fmla="*/ 370 h 1120"/>
              <a:gd name="T34" fmla="*/ 763 w 860"/>
              <a:gd name="T35" fmla="*/ 398 h 1120"/>
              <a:gd name="T36" fmla="*/ 675 w 860"/>
              <a:gd name="T37" fmla="*/ 410 h 1120"/>
              <a:gd name="T38" fmla="*/ 743 w 860"/>
              <a:gd name="T39" fmla="*/ 435 h 1120"/>
              <a:gd name="T40" fmla="*/ 745 w 860"/>
              <a:gd name="T41" fmla="*/ 470 h 1120"/>
              <a:gd name="T42" fmla="*/ 670 w 860"/>
              <a:gd name="T43" fmla="*/ 535 h 1120"/>
              <a:gd name="T44" fmla="*/ 695 w 860"/>
              <a:gd name="T45" fmla="*/ 628 h 1120"/>
              <a:gd name="T46" fmla="*/ 715 w 860"/>
              <a:gd name="T47" fmla="*/ 728 h 1120"/>
              <a:gd name="T48" fmla="*/ 785 w 860"/>
              <a:gd name="T49" fmla="*/ 770 h 1120"/>
              <a:gd name="T50" fmla="*/ 800 w 860"/>
              <a:gd name="T51" fmla="*/ 880 h 1120"/>
              <a:gd name="T52" fmla="*/ 860 w 860"/>
              <a:gd name="T53" fmla="*/ 970 h 1120"/>
              <a:gd name="T54" fmla="*/ 815 w 860"/>
              <a:gd name="T55" fmla="*/ 990 h 1120"/>
              <a:gd name="T56" fmla="*/ 728 w 860"/>
              <a:gd name="T57" fmla="*/ 1000 h 1120"/>
              <a:gd name="T58" fmla="*/ 653 w 860"/>
              <a:gd name="T59" fmla="*/ 1040 h 1120"/>
              <a:gd name="T60" fmla="*/ 618 w 860"/>
              <a:gd name="T61" fmla="*/ 1090 h 1120"/>
              <a:gd name="T62" fmla="*/ 435 w 860"/>
              <a:gd name="T63" fmla="*/ 1120 h 1120"/>
              <a:gd name="T64" fmla="*/ 275 w 860"/>
              <a:gd name="T65" fmla="*/ 913 h 1120"/>
              <a:gd name="T66" fmla="*/ 230 w 860"/>
              <a:gd name="T67" fmla="*/ 898 h 1120"/>
              <a:gd name="T68" fmla="*/ 238 w 860"/>
              <a:gd name="T69" fmla="*/ 853 h 1120"/>
              <a:gd name="T70" fmla="*/ 185 w 860"/>
              <a:gd name="T71" fmla="*/ 853 h 1120"/>
              <a:gd name="T72" fmla="*/ 115 w 860"/>
              <a:gd name="T73" fmla="*/ 785 h 1120"/>
              <a:gd name="T74" fmla="*/ 135 w 860"/>
              <a:gd name="T75" fmla="*/ 740 h 1120"/>
              <a:gd name="T76" fmla="*/ 75 w 860"/>
              <a:gd name="T77" fmla="*/ 710 h 1120"/>
              <a:gd name="T78" fmla="*/ 55 w 860"/>
              <a:gd name="T79" fmla="*/ 655 h 1120"/>
              <a:gd name="T80" fmla="*/ 23 w 860"/>
              <a:gd name="T81" fmla="*/ 640 h 1120"/>
              <a:gd name="T82" fmla="*/ 35 w 860"/>
              <a:gd name="T83" fmla="*/ 503 h 1120"/>
              <a:gd name="T84" fmla="*/ 138 w 860"/>
              <a:gd name="T85" fmla="*/ 500 h 1120"/>
              <a:gd name="T86" fmla="*/ 155 w 860"/>
              <a:gd name="T87" fmla="*/ 440 h 1120"/>
              <a:gd name="T88" fmla="*/ 178 w 860"/>
              <a:gd name="T89" fmla="*/ 385 h 1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60" h="1120">
                <a:moveTo>
                  <a:pt x="178" y="385"/>
                </a:moveTo>
                <a:lnTo>
                  <a:pt x="133" y="370"/>
                </a:lnTo>
                <a:lnTo>
                  <a:pt x="0" y="363"/>
                </a:lnTo>
                <a:lnTo>
                  <a:pt x="0" y="340"/>
                </a:lnTo>
                <a:lnTo>
                  <a:pt x="80" y="295"/>
                </a:lnTo>
                <a:lnTo>
                  <a:pt x="103" y="225"/>
                </a:lnTo>
                <a:lnTo>
                  <a:pt x="205" y="193"/>
                </a:lnTo>
                <a:lnTo>
                  <a:pt x="280" y="115"/>
                </a:lnTo>
                <a:lnTo>
                  <a:pt x="485" y="0"/>
                </a:lnTo>
                <a:lnTo>
                  <a:pt x="618" y="15"/>
                </a:lnTo>
                <a:lnTo>
                  <a:pt x="645" y="45"/>
                </a:lnTo>
                <a:lnTo>
                  <a:pt x="798" y="80"/>
                </a:lnTo>
                <a:lnTo>
                  <a:pt x="825" y="138"/>
                </a:lnTo>
                <a:lnTo>
                  <a:pt x="848" y="168"/>
                </a:lnTo>
                <a:lnTo>
                  <a:pt x="815" y="258"/>
                </a:lnTo>
                <a:lnTo>
                  <a:pt x="835" y="308"/>
                </a:lnTo>
                <a:lnTo>
                  <a:pt x="750" y="370"/>
                </a:lnTo>
                <a:lnTo>
                  <a:pt x="763" y="398"/>
                </a:lnTo>
                <a:lnTo>
                  <a:pt x="675" y="410"/>
                </a:lnTo>
                <a:lnTo>
                  <a:pt x="743" y="435"/>
                </a:lnTo>
                <a:lnTo>
                  <a:pt x="745" y="470"/>
                </a:lnTo>
                <a:lnTo>
                  <a:pt x="670" y="535"/>
                </a:lnTo>
                <a:lnTo>
                  <a:pt x="695" y="628"/>
                </a:lnTo>
                <a:lnTo>
                  <a:pt x="715" y="728"/>
                </a:lnTo>
                <a:lnTo>
                  <a:pt x="785" y="770"/>
                </a:lnTo>
                <a:lnTo>
                  <a:pt x="800" y="880"/>
                </a:lnTo>
                <a:lnTo>
                  <a:pt x="860" y="970"/>
                </a:lnTo>
                <a:lnTo>
                  <a:pt x="815" y="990"/>
                </a:lnTo>
                <a:lnTo>
                  <a:pt x="728" y="1000"/>
                </a:lnTo>
                <a:lnTo>
                  <a:pt x="653" y="1040"/>
                </a:lnTo>
                <a:lnTo>
                  <a:pt x="618" y="1090"/>
                </a:lnTo>
                <a:lnTo>
                  <a:pt x="435" y="1120"/>
                </a:lnTo>
                <a:lnTo>
                  <a:pt x="275" y="913"/>
                </a:lnTo>
                <a:lnTo>
                  <a:pt x="230" y="898"/>
                </a:lnTo>
                <a:lnTo>
                  <a:pt x="238" y="853"/>
                </a:lnTo>
                <a:lnTo>
                  <a:pt x="185" y="853"/>
                </a:lnTo>
                <a:lnTo>
                  <a:pt x="115" y="785"/>
                </a:lnTo>
                <a:lnTo>
                  <a:pt x="135" y="740"/>
                </a:lnTo>
                <a:lnTo>
                  <a:pt x="75" y="710"/>
                </a:lnTo>
                <a:lnTo>
                  <a:pt x="55" y="655"/>
                </a:lnTo>
                <a:lnTo>
                  <a:pt x="23" y="640"/>
                </a:lnTo>
                <a:lnTo>
                  <a:pt x="35" y="503"/>
                </a:lnTo>
                <a:lnTo>
                  <a:pt x="138" y="500"/>
                </a:lnTo>
                <a:lnTo>
                  <a:pt x="155" y="440"/>
                </a:lnTo>
                <a:lnTo>
                  <a:pt x="178" y="38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" name="Freeform 1587"/>
          <p:cNvSpPr>
            <a:spLocks/>
          </p:cNvSpPr>
          <p:nvPr/>
        </p:nvSpPr>
        <p:spPr bwMode="auto">
          <a:xfrm>
            <a:off x="8886785" y="1616210"/>
            <a:ext cx="110956" cy="93304"/>
          </a:xfrm>
          <a:custGeom>
            <a:avLst/>
            <a:gdLst>
              <a:gd name="T0" fmla="*/ 109 w 109"/>
              <a:gd name="T1" fmla="*/ 35 h 93"/>
              <a:gd name="T2" fmla="*/ 67 w 109"/>
              <a:gd name="T3" fmla="*/ 90 h 93"/>
              <a:gd name="T4" fmla="*/ 10 w 109"/>
              <a:gd name="T5" fmla="*/ 93 h 93"/>
              <a:gd name="T6" fmla="*/ 16 w 109"/>
              <a:gd name="T7" fmla="*/ 54 h 93"/>
              <a:gd name="T8" fmla="*/ 0 w 109"/>
              <a:gd name="T9" fmla="*/ 0 h 93"/>
              <a:gd name="T10" fmla="*/ 61 w 109"/>
              <a:gd name="T11" fmla="*/ 16 h 93"/>
              <a:gd name="T12" fmla="*/ 109 w 109"/>
              <a:gd name="T13" fmla="*/ 35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" h="93">
                <a:moveTo>
                  <a:pt x="109" y="35"/>
                </a:moveTo>
                <a:lnTo>
                  <a:pt x="67" y="90"/>
                </a:lnTo>
                <a:lnTo>
                  <a:pt x="10" y="93"/>
                </a:lnTo>
                <a:lnTo>
                  <a:pt x="16" y="54"/>
                </a:lnTo>
                <a:lnTo>
                  <a:pt x="0" y="0"/>
                </a:lnTo>
                <a:lnTo>
                  <a:pt x="61" y="16"/>
                </a:lnTo>
                <a:lnTo>
                  <a:pt x="109" y="35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7" name="Freeform 1586"/>
          <p:cNvSpPr>
            <a:spLocks/>
          </p:cNvSpPr>
          <p:nvPr/>
        </p:nvSpPr>
        <p:spPr bwMode="auto">
          <a:xfrm>
            <a:off x="8886785" y="1616210"/>
            <a:ext cx="110956" cy="93304"/>
          </a:xfrm>
          <a:custGeom>
            <a:avLst/>
            <a:gdLst>
              <a:gd name="T0" fmla="*/ 109 w 109"/>
              <a:gd name="T1" fmla="*/ 35 h 93"/>
              <a:gd name="T2" fmla="*/ 67 w 109"/>
              <a:gd name="T3" fmla="*/ 90 h 93"/>
              <a:gd name="T4" fmla="*/ 10 w 109"/>
              <a:gd name="T5" fmla="*/ 93 h 93"/>
              <a:gd name="T6" fmla="*/ 17 w 109"/>
              <a:gd name="T7" fmla="*/ 55 h 93"/>
              <a:gd name="T8" fmla="*/ 0 w 109"/>
              <a:gd name="T9" fmla="*/ 0 h 93"/>
              <a:gd name="T10" fmla="*/ 62 w 109"/>
              <a:gd name="T11" fmla="*/ 15 h 93"/>
              <a:gd name="T12" fmla="*/ 109 w 109"/>
              <a:gd name="T13" fmla="*/ 35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" h="93">
                <a:moveTo>
                  <a:pt x="109" y="35"/>
                </a:moveTo>
                <a:lnTo>
                  <a:pt x="67" y="90"/>
                </a:lnTo>
                <a:lnTo>
                  <a:pt x="10" y="93"/>
                </a:lnTo>
                <a:lnTo>
                  <a:pt x="17" y="55"/>
                </a:lnTo>
                <a:lnTo>
                  <a:pt x="0" y="0"/>
                </a:lnTo>
                <a:lnTo>
                  <a:pt x="62" y="15"/>
                </a:lnTo>
                <a:lnTo>
                  <a:pt x="109" y="35"/>
                </a:lnTo>
              </a:path>
            </a:pathLst>
          </a:custGeom>
          <a:solidFill>
            <a:schemeClr val="accent6">
              <a:lumMod val="75000"/>
            </a:schemeClr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8" name="Freeform 1585"/>
          <p:cNvSpPr>
            <a:spLocks/>
          </p:cNvSpPr>
          <p:nvPr/>
        </p:nvSpPr>
        <p:spPr bwMode="auto">
          <a:xfrm>
            <a:off x="8720351" y="819347"/>
            <a:ext cx="244607" cy="158869"/>
          </a:xfrm>
          <a:custGeom>
            <a:avLst/>
            <a:gdLst>
              <a:gd name="T0" fmla="*/ 112 w 243"/>
              <a:gd name="T1" fmla="*/ 0 h 157"/>
              <a:gd name="T2" fmla="*/ 166 w 243"/>
              <a:gd name="T3" fmla="*/ 45 h 157"/>
              <a:gd name="T4" fmla="*/ 176 w 243"/>
              <a:gd name="T5" fmla="*/ 83 h 157"/>
              <a:gd name="T6" fmla="*/ 243 w 243"/>
              <a:gd name="T7" fmla="*/ 121 h 157"/>
              <a:gd name="T8" fmla="*/ 138 w 243"/>
              <a:gd name="T9" fmla="*/ 157 h 157"/>
              <a:gd name="T10" fmla="*/ 61 w 243"/>
              <a:gd name="T11" fmla="*/ 147 h 157"/>
              <a:gd name="T12" fmla="*/ 0 w 243"/>
              <a:gd name="T13" fmla="*/ 150 h 157"/>
              <a:gd name="T14" fmla="*/ 122 w 243"/>
              <a:gd name="T15" fmla="*/ 77 h 157"/>
              <a:gd name="T16" fmla="*/ 106 w 243"/>
              <a:gd name="T17" fmla="*/ 32 h 157"/>
              <a:gd name="T18" fmla="*/ 112 w 243"/>
              <a:gd name="T1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3" h="157">
                <a:moveTo>
                  <a:pt x="112" y="0"/>
                </a:moveTo>
                <a:lnTo>
                  <a:pt x="166" y="45"/>
                </a:lnTo>
                <a:lnTo>
                  <a:pt x="176" y="83"/>
                </a:lnTo>
                <a:lnTo>
                  <a:pt x="243" y="121"/>
                </a:lnTo>
                <a:lnTo>
                  <a:pt x="138" y="157"/>
                </a:lnTo>
                <a:lnTo>
                  <a:pt x="61" y="147"/>
                </a:lnTo>
                <a:lnTo>
                  <a:pt x="0" y="150"/>
                </a:lnTo>
                <a:lnTo>
                  <a:pt x="122" y="77"/>
                </a:lnTo>
                <a:lnTo>
                  <a:pt x="106" y="32"/>
                </a:lnTo>
                <a:lnTo>
                  <a:pt x="11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9" name="Freeform 1584"/>
          <p:cNvSpPr>
            <a:spLocks/>
          </p:cNvSpPr>
          <p:nvPr/>
        </p:nvSpPr>
        <p:spPr bwMode="auto">
          <a:xfrm>
            <a:off x="8720351" y="819347"/>
            <a:ext cx="244607" cy="158869"/>
          </a:xfrm>
          <a:custGeom>
            <a:avLst/>
            <a:gdLst>
              <a:gd name="T0" fmla="*/ 113 w 243"/>
              <a:gd name="T1" fmla="*/ 0 h 157"/>
              <a:gd name="T2" fmla="*/ 165 w 243"/>
              <a:gd name="T3" fmla="*/ 45 h 157"/>
              <a:gd name="T4" fmla="*/ 175 w 243"/>
              <a:gd name="T5" fmla="*/ 82 h 157"/>
              <a:gd name="T6" fmla="*/ 243 w 243"/>
              <a:gd name="T7" fmla="*/ 120 h 157"/>
              <a:gd name="T8" fmla="*/ 138 w 243"/>
              <a:gd name="T9" fmla="*/ 157 h 157"/>
              <a:gd name="T10" fmla="*/ 60 w 243"/>
              <a:gd name="T11" fmla="*/ 147 h 157"/>
              <a:gd name="T12" fmla="*/ 0 w 243"/>
              <a:gd name="T13" fmla="*/ 150 h 157"/>
              <a:gd name="T14" fmla="*/ 123 w 243"/>
              <a:gd name="T15" fmla="*/ 77 h 157"/>
              <a:gd name="T16" fmla="*/ 105 w 243"/>
              <a:gd name="T17" fmla="*/ 32 h 157"/>
              <a:gd name="T18" fmla="*/ 113 w 243"/>
              <a:gd name="T1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3" h="157">
                <a:moveTo>
                  <a:pt x="113" y="0"/>
                </a:moveTo>
                <a:lnTo>
                  <a:pt x="165" y="45"/>
                </a:lnTo>
                <a:lnTo>
                  <a:pt x="175" y="82"/>
                </a:lnTo>
                <a:lnTo>
                  <a:pt x="243" y="120"/>
                </a:lnTo>
                <a:lnTo>
                  <a:pt x="138" y="157"/>
                </a:lnTo>
                <a:lnTo>
                  <a:pt x="60" y="147"/>
                </a:lnTo>
                <a:lnTo>
                  <a:pt x="0" y="150"/>
                </a:lnTo>
                <a:lnTo>
                  <a:pt x="123" y="77"/>
                </a:lnTo>
                <a:lnTo>
                  <a:pt x="105" y="32"/>
                </a:lnTo>
                <a:lnTo>
                  <a:pt x="11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0" name="Freeform 1583"/>
          <p:cNvSpPr>
            <a:spLocks/>
          </p:cNvSpPr>
          <p:nvPr/>
        </p:nvSpPr>
        <p:spPr bwMode="auto">
          <a:xfrm>
            <a:off x="8929655" y="990824"/>
            <a:ext cx="141216" cy="204260"/>
          </a:xfrm>
          <a:custGeom>
            <a:avLst/>
            <a:gdLst>
              <a:gd name="T0" fmla="*/ 25 w 141"/>
              <a:gd name="T1" fmla="*/ 0 h 202"/>
              <a:gd name="T2" fmla="*/ 96 w 141"/>
              <a:gd name="T3" fmla="*/ 39 h 202"/>
              <a:gd name="T4" fmla="*/ 102 w 141"/>
              <a:gd name="T5" fmla="*/ 90 h 202"/>
              <a:gd name="T6" fmla="*/ 141 w 141"/>
              <a:gd name="T7" fmla="*/ 125 h 202"/>
              <a:gd name="T8" fmla="*/ 137 w 141"/>
              <a:gd name="T9" fmla="*/ 202 h 202"/>
              <a:gd name="T10" fmla="*/ 80 w 141"/>
              <a:gd name="T11" fmla="*/ 125 h 202"/>
              <a:gd name="T12" fmla="*/ 70 w 141"/>
              <a:gd name="T13" fmla="*/ 100 h 202"/>
              <a:gd name="T14" fmla="*/ 41 w 141"/>
              <a:gd name="T15" fmla="*/ 74 h 202"/>
              <a:gd name="T16" fmla="*/ 0 w 141"/>
              <a:gd name="T17" fmla="*/ 16 h 202"/>
              <a:gd name="T18" fmla="*/ 25 w 141"/>
              <a:gd name="T1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202">
                <a:moveTo>
                  <a:pt x="25" y="0"/>
                </a:moveTo>
                <a:lnTo>
                  <a:pt x="96" y="39"/>
                </a:lnTo>
                <a:lnTo>
                  <a:pt x="102" y="90"/>
                </a:lnTo>
                <a:lnTo>
                  <a:pt x="141" y="125"/>
                </a:lnTo>
                <a:lnTo>
                  <a:pt x="137" y="202"/>
                </a:lnTo>
                <a:lnTo>
                  <a:pt x="80" y="125"/>
                </a:lnTo>
                <a:lnTo>
                  <a:pt x="70" y="100"/>
                </a:lnTo>
                <a:lnTo>
                  <a:pt x="41" y="74"/>
                </a:lnTo>
                <a:lnTo>
                  <a:pt x="0" y="16"/>
                </a:lnTo>
                <a:lnTo>
                  <a:pt x="25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1" name="Freeform 1582"/>
          <p:cNvSpPr>
            <a:spLocks/>
          </p:cNvSpPr>
          <p:nvPr/>
        </p:nvSpPr>
        <p:spPr bwMode="auto">
          <a:xfrm>
            <a:off x="8929655" y="990824"/>
            <a:ext cx="143737" cy="201737"/>
          </a:xfrm>
          <a:custGeom>
            <a:avLst/>
            <a:gdLst>
              <a:gd name="T0" fmla="*/ 25 w 141"/>
              <a:gd name="T1" fmla="*/ 0 h 202"/>
              <a:gd name="T2" fmla="*/ 96 w 141"/>
              <a:gd name="T3" fmla="*/ 38 h 202"/>
              <a:gd name="T4" fmla="*/ 101 w 141"/>
              <a:gd name="T5" fmla="*/ 91 h 202"/>
              <a:gd name="T6" fmla="*/ 141 w 141"/>
              <a:gd name="T7" fmla="*/ 126 h 202"/>
              <a:gd name="T8" fmla="*/ 136 w 141"/>
              <a:gd name="T9" fmla="*/ 202 h 202"/>
              <a:gd name="T10" fmla="*/ 79 w 141"/>
              <a:gd name="T11" fmla="*/ 126 h 202"/>
              <a:gd name="T12" fmla="*/ 69 w 141"/>
              <a:gd name="T13" fmla="*/ 101 h 202"/>
              <a:gd name="T14" fmla="*/ 42 w 141"/>
              <a:gd name="T15" fmla="*/ 73 h 202"/>
              <a:gd name="T16" fmla="*/ 0 w 141"/>
              <a:gd name="T17" fmla="*/ 15 h 202"/>
              <a:gd name="T18" fmla="*/ 25 w 141"/>
              <a:gd name="T1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202">
                <a:moveTo>
                  <a:pt x="25" y="0"/>
                </a:moveTo>
                <a:lnTo>
                  <a:pt x="96" y="38"/>
                </a:lnTo>
                <a:lnTo>
                  <a:pt x="101" y="91"/>
                </a:lnTo>
                <a:lnTo>
                  <a:pt x="141" y="126"/>
                </a:lnTo>
                <a:lnTo>
                  <a:pt x="136" y="202"/>
                </a:lnTo>
                <a:lnTo>
                  <a:pt x="79" y="126"/>
                </a:lnTo>
                <a:lnTo>
                  <a:pt x="69" y="101"/>
                </a:lnTo>
                <a:lnTo>
                  <a:pt x="42" y="73"/>
                </a:lnTo>
                <a:lnTo>
                  <a:pt x="0" y="15"/>
                </a:lnTo>
                <a:lnTo>
                  <a:pt x="25" y="0"/>
                </a:lnTo>
              </a:path>
            </a:pathLst>
          </a:custGeom>
          <a:solidFill>
            <a:schemeClr val="accent6">
              <a:lumMod val="75000"/>
            </a:schemeClr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2" name="Freeform 1581"/>
          <p:cNvSpPr>
            <a:spLocks/>
          </p:cNvSpPr>
          <p:nvPr/>
        </p:nvSpPr>
        <p:spPr bwMode="auto">
          <a:xfrm>
            <a:off x="4498994" y="3807584"/>
            <a:ext cx="103391" cy="131129"/>
          </a:xfrm>
          <a:custGeom>
            <a:avLst/>
            <a:gdLst>
              <a:gd name="T0" fmla="*/ 80 w 102"/>
              <a:gd name="T1" fmla="*/ 0 h 131"/>
              <a:gd name="T2" fmla="*/ 58 w 102"/>
              <a:gd name="T3" fmla="*/ 9 h 131"/>
              <a:gd name="T4" fmla="*/ 0 w 102"/>
              <a:gd name="T5" fmla="*/ 61 h 131"/>
              <a:gd name="T6" fmla="*/ 42 w 102"/>
              <a:gd name="T7" fmla="*/ 99 h 131"/>
              <a:gd name="T8" fmla="*/ 51 w 102"/>
              <a:gd name="T9" fmla="*/ 131 h 131"/>
              <a:gd name="T10" fmla="*/ 64 w 102"/>
              <a:gd name="T11" fmla="*/ 89 h 131"/>
              <a:gd name="T12" fmla="*/ 102 w 102"/>
              <a:gd name="T13" fmla="*/ 38 h 131"/>
              <a:gd name="T14" fmla="*/ 83 w 102"/>
              <a:gd name="T15" fmla="*/ 0 h 131"/>
              <a:gd name="T16" fmla="*/ 80 w 102"/>
              <a:gd name="T17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2" h="131">
                <a:moveTo>
                  <a:pt x="80" y="0"/>
                </a:moveTo>
                <a:lnTo>
                  <a:pt x="58" y="9"/>
                </a:lnTo>
                <a:lnTo>
                  <a:pt x="0" y="61"/>
                </a:lnTo>
                <a:lnTo>
                  <a:pt x="42" y="99"/>
                </a:lnTo>
                <a:lnTo>
                  <a:pt x="51" y="131"/>
                </a:lnTo>
                <a:lnTo>
                  <a:pt x="64" y="89"/>
                </a:lnTo>
                <a:lnTo>
                  <a:pt x="102" y="38"/>
                </a:lnTo>
                <a:lnTo>
                  <a:pt x="83" y="0"/>
                </a:lnTo>
                <a:lnTo>
                  <a:pt x="8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3" name="Freeform 1580"/>
          <p:cNvSpPr>
            <a:spLocks/>
          </p:cNvSpPr>
          <p:nvPr/>
        </p:nvSpPr>
        <p:spPr bwMode="auto">
          <a:xfrm>
            <a:off x="4498994" y="3807584"/>
            <a:ext cx="103391" cy="133650"/>
          </a:xfrm>
          <a:custGeom>
            <a:avLst/>
            <a:gdLst>
              <a:gd name="T0" fmla="*/ 80 w 102"/>
              <a:gd name="T1" fmla="*/ 0 h 131"/>
              <a:gd name="T2" fmla="*/ 60 w 102"/>
              <a:gd name="T3" fmla="*/ 10 h 131"/>
              <a:gd name="T4" fmla="*/ 0 w 102"/>
              <a:gd name="T5" fmla="*/ 62 h 131"/>
              <a:gd name="T6" fmla="*/ 42 w 102"/>
              <a:gd name="T7" fmla="*/ 99 h 131"/>
              <a:gd name="T8" fmla="*/ 52 w 102"/>
              <a:gd name="T9" fmla="*/ 131 h 131"/>
              <a:gd name="T10" fmla="*/ 65 w 102"/>
              <a:gd name="T11" fmla="*/ 89 h 131"/>
              <a:gd name="T12" fmla="*/ 102 w 102"/>
              <a:gd name="T13" fmla="*/ 37 h 131"/>
              <a:gd name="T14" fmla="*/ 85 w 102"/>
              <a:gd name="T15" fmla="*/ 0 h 131"/>
              <a:gd name="T16" fmla="*/ 80 w 102"/>
              <a:gd name="T17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2" h="131">
                <a:moveTo>
                  <a:pt x="80" y="0"/>
                </a:moveTo>
                <a:lnTo>
                  <a:pt x="60" y="10"/>
                </a:lnTo>
                <a:lnTo>
                  <a:pt x="0" y="62"/>
                </a:lnTo>
                <a:lnTo>
                  <a:pt x="42" y="99"/>
                </a:lnTo>
                <a:lnTo>
                  <a:pt x="52" y="131"/>
                </a:lnTo>
                <a:lnTo>
                  <a:pt x="65" y="89"/>
                </a:lnTo>
                <a:lnTo>
                  <a:pt x="102" y="37"/>
                </a:lnTo>
                <a:lnTo>
                  <a:pt x="85" y="0"/>
                </a:lnTo>
                <a:lnTo>
                  <a:pt x="80" y="0"/>
                </a:lnTo>
              </a:path>
            </a:pathLst>
          </a:custGeom>
          <a:solidFill>
            <a:schemeClr val="accent6">
              <a:lumMod val="75000"/>
            </a:schemeClr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4" name="Freeform 1579"/>
          <p:cNvSpPr>
            <a:spLocks/>
          </p:cNvSpPr>
          <p:nvPr/>
        </p:nvSpPr>
        <p:spPr bwMode="auto">
          <a:xfrm>
            <a:off x="4526734" y="3941235"/>
            <a:ext cx="25217" cy="37827"/>
          </a:xfrm>
          <a:custGeom>
            <a:avLst/>
            <a:gdLst>
              <a:gd name="T0" fmla="*/ 25 w 25"/>
              <a:gd name="T1" fmla="*/ 0 h 38"/>
              <a:gd name="T2" fmla="*/ 0 w 25"/>
              <a:gd name="T3" fmla="*/ 22 h 38"/>
              <a:gd name="T4" fmla="*/ 19 w 25"/>
              <a:gd name="T5" fmla="*/ 38 h 38"/>
              <a:gd name="T6" fmla="*/ 25 w 25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" h="38">
                <a:moveTo>
                  <a:pt x="25" y="0"/>
                </a:moveTo>
                <a:lnTo>
                  <a:pt x="0" y="22"/>
                </a:lnTo>
                <a:lnTo>
                  <a:pt x="19" y="38"/>
                </a:lnTo>
                <a:lnTo>
                  <a:pt x="25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" name="Freeform 1578"/>
          <p:cNvSpPr>
            <a:spLocks/>
          </p:cNvSpPr>
          <p:nvPr/>
        </p:nvSpPr>
        <p:spPr bwMode="auto">
          <a:xfrm>
            <a:off x="4526734" y="3941235"/>
            <a:ext cx="25217" cy="37827"/>
          </a:xfrm>
          <a:custGeom>
            <a:avLst/>
            <a:gdLst>
              <a:gd name="T0" fmla="*/ 25 w 25"/>
              <a:gd name="T1" fmla="*/ 0 h 38"/>
              <a:gd name="T2" fmla="*/ 0 w 25"/>
              <a:gd name="T3" fmla="*/ 20 h 38"/>
              <a:gd name="T4" fmla="*/ 18 w 25"/>
              <a:gd name="T5" fmla="*/ 38 h 38"/>
              <a:gd name="T6" fmla="*/ 25 w 25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" h="38">
                <a:moveTo>
                  <a:pt x="25" y="0"/>
                </a:moveTo>
                <a:lnTo>
                  <a:pt x="0" y="20"/>
                </a:lnTo>
                <a:lnTo>
                  <a:pt x="18" y="38"/>
                </a:lnTo>
                <a:lnTo>
                  <a:pt x="25" y="0"/>
                </a:lnTo>
              </a:path>
            </a:pathLst>
          </a:custGeom>
          <a:solidFill>
            <a:schemeClr val="accent6">
              <a:lumMod val="75000"/>
            </a:schemeClr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6" name="Line 1577"/>
          <p:cNvSpPr>
            <a:spLocks noChangeShapeType="1"/>
          </p:cNvSpPr>
          <p:nvPr/>
        </p:nvSpPr>
        <p:spPr bwMode="auto">
          <a:xfrm>
            <a:off x="4506560" y="3863062"/>
            <a:ext cx="0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7" name="Freeform 1576"/>
          <p:cNvSpPr>
            <a:spLocks/>
          </p:cNvSpPr>
          <p:nvPr/>
        </p:nvSpPr>
        <p:spPr bwMode="auto">
          <a:xfrm>
            <a:off x="4551951" y="3941235"/>
            <a:ext cx="0" cy="2523"/>
          </a:xfrm>
          <a:custGeom>
            <a:avLst/>
            <a:gdLst>
              <a:gd name="T0" fmla="*/ 0 h 3"/>
              <a:gd name="T1" fmla="*/ 3 h 3"/>
              <a:gd name="T2" fmla="*/ 0 h 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">
                <a:moveTo>
                  <a:pt x="0" y="0"/>
                </a:moveTo>
                <a:lnTo>
                  <a:pt x="0" y="3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8" name="Freeform 1575"/>
          <p:cNvSpPr>
            <a:spLocks/>
          </p:cNvSpPr>
          <p:nvPr/>
        </p:nvSpPr>
        <p:spPr bwMode="auto">
          <a:xfrm>
            <a:off x="4544385" y="3772280"/>
            <a:ext cx="206781" cy="264780"/>
          </a:xfrm>
          <a:custGeom>
            <a:avLst/>
            <a:gdLst>
              <a:gd name="T0" fmla="*/ 188 w 204"/>
              <a:gd name="T1" fmla="*/ 48 h 262"/>
              <a:gd name="T2" fmla="*/ 140 w 204"/>
              <a:gd name="T3" fmla="*/ 60 h 262"/>
              <a:gd name="T4" fmla="*/ 89 w 204"/>
              <a:gd name="T5" fmla="*/ 16 h 262"/>
              <a:gd name="T6" fmla="*/ 92 w 204"/>
              <a:gd name="T7" fmla="*/ 9 h 262"/>
              <a:gd name="T8" fmla="*/ 54 w 204"/>
              <a:gd name="T9" fmla="*/ 0 h 262"/>
              <a:gd name="T10" fmla="*/ 41 w 204"/>
              <a:gd name="T11" fmla="*/ 35 h 262"/>
              <a:gd name="T12" fmla="*/ 35 w 204"/>
              <a:gd name="T13" fmla="*/ 35 h 262"/>
              <a:gd name="T14" fmla="*/ 38 w 204"/>
              <a:gd name="T15" fmla="*/ 35 h 262"/>
              <a:gd name="T16" fmla="*/ 57 w 204"/>
              <a:gd name="T17" fmla="*/ 73 h 262"/>
              <a:gd name="T18" fmla="*/ 19 w 204"/>
              <a:gd name="T19" fmla="*/ 124 h 262"/>
              <a:gd name="T20" fmla="*/ 6 w 204"/>
              <a:gd name="T21" fmla="*/ 166 h 262"/>
              <a:gd name="T22" fmla="*/ 6 w 204"/>
              <a:gd name="T23" fmla="*/ 160 h 262"/>
              <a:gd name="T24" fmla="*/ 6 w 204"/>
              <a:gd name="T25" fmla="*/ 166 h 262"/>
              <a:gd name="T26" fmla="*/ 0 w 204"/>
              <a:gd name="T27" fmla="*/ 204 h 262"/>
              <a:gd name="T28" fmla="*/ 3 w 204"/>
              <a:gd name="T29" fmla="*/ 243 h 262"/>
              <a:gd name="T30" fmla="*/ 0 w 204"/>
              <a:gd name="T31" fmla="*/ 243 h 262"/>
              <a:gd name="T32" fmla="*/ 3 w 204"/>
              <a:gd name="T33" fmla="*/ 246 h 262"/>
              <a:gd name="T34" fmla="*/ 57 w 204"/>
              <a:gd name="T35" fmla="*/ 262 h 262"/>
              <a:gd name="T36" fmla="*/ 128 w 204"/>
              <a:gd name="T37" fmla="*/ 256 h 262"/>
              <a:gd name="T38" fmla="*/ 137 w 204"/>
              <a:gd name="T39" fmla="*/ 240 h 262"/>
              <a:gd name="T40" fmla="*/ 137 w 204"/>
              <a:gd name="T41" fmla="*/ 208 h 262"/>
              <a:gd name="T42" fmla="*/ 195 w 204"/>
              <a:gd name="T43" fmla="*/ 185 h 262"/>
              <a:gd name="T44" fmla="*/ 204 w 204"/>
              <a:gd name="T45" fmla="*/ 118 h 262"/>
              <a:gd name="T46" fmla="*/ 192 w 204"/>
              <a:gd name="T47" fmla="*/ 54 h 262"/>
              <a:gd name="T48" fmla="*/ 188 w 204"/>
              <a:gd name="T49" fmla="*/ 48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4" h="262">
                <a:moveTo>
                  <a:pt x="188" y="48"/>
                </a:moveTo>
                <a:lnTo>
                  <a:pt x="140" y="60"/>
                </a:lnTo>
                <a:lnTo>
                  <a:pt x="89" y="16"/>
                </a:lnTo>
                <a:lnTo>
                  <a:pt x="92" y="9"/>
                </a:lnTo>
                <a:lnTo>
                  <a:pt x="54" y="0"/>
                </a:lnTo>
                <a:lnTo>
                  <a:pt x="41" y="35"/>
                </a:lnTo>
                <a:lnTo>
                  <a:pt x="35" y="35"/>
                </a:lnTo>
                <a:lnTo>
                  <a:pt x="38" y="35"/>
                </a:lnTo>
                <a:lnTo>
                  <a:pt x="57" y="73"/>
                </a:lnTo>
                <a:lnTo>
                  <a:pt x="19" y="124"/>
                </a:lnTo>
                <a:lnTo>
                  <a:pt x="6" y="166"/>
                </a:lnTo>
                <a:lnTo>
                  <a:pt x="6" y="160"/>
                </a:lnTo>
                <a:lnTo>
                  <a:pt x="6" y="166"/>
                </a:lnTo>
                <a:lnTo>
                  <a:pt x="0" y="204"/>
                </a:lnTo>
                <a:lnTo>
                  <a:pt x="3" y="243"/>
                </a:lnTo>
                <a:lnTo>
                  <a:pt x="0" y="243"/>
                </a:lnTo>
                <a:lnTo>
                  <a:pt x="3" y="246"/>
                </a:lnTo>
                <a:lnTo>
                  <a:pt x="57" y="262"/>
                </a:lnTo>
                <a:lnTo>
                  <a:pt x="128" y="256"/>
                </a:lnTo>
                <a:lnTo>
                  <a:pt x="137" y="240"/>
                </a:lnTo>
                <a:lnTo>
                  <a:pt x="137" y="208"/>
                </a:lnTo>
                <a:lnTo>
                  <a:pt x="195" y="185"/>
                </a:lnTo>
                <a:lnTo>
                  <a:pt x="204" y="118"/>
                </a:lnTo>
                <a:lnTo>
                  <a:pt x="192" y="54"/>
                </a:lnTo>
                <a:lnTo>
                  <a:pt x="188" y="4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9" name="Freeform 1574"/>
          <p:cNvSpPr>
            <a:spLocks/>
          </p:cNvSpPr>
          <p:nvPr/>
        </p:nvSpPr>
        <p:spPr bwMode="auto">
          <a:xfrm>
            <a:off x="4544385" y="3772280"/>
            <a:ext cx="206781" cy="264780"/>
          </a:xfrm>
          <a:custGeom>
            <a:avLst/>
            <a:gdLst>
              <a:gd name="T0" fmla="*/ 189 w 204"/>
              <a:gd name="T1" fmla="*/ 47 h 262"/>
              <a:gd name="T2" fmla="*/ 139 w 204"/>
              <a:gd name="T3" fmla="*/ 60 h 262"/>
              <a:gd name="T4" fmla="*/ 90 w 204"/>
              <a:gd name="T5" fmla="*/ 17 h 262"/>
              <a:gd name="T6" fmla="*/ 92 w 204"/>
              <a:gd name="T7" fmla="*/ 10 h 262"/>
              <a:gd name="T8" fmla="*/ 55 w 204"/>
              <a:gd name="T9" fmla="*/ 0 h 262"/>
              <a:gd name="T10" fmla="*/ 42 w 204"/>
              <a:gd name="T11" fmla="*/ 35 h 262"/>
              <a:gd name="T12" fmla="*/ 35 w 204"/>
              <a:gd name="T13" fmla="*/ 35 h 262"/>
              <a:gd name="T14" fmla="*/ 40 w 204"/>
              <a:gd name="T15" fmla="*/ 35 h 262"/>
              <a:gd name="T16" fmla="*/ 57 w 204"/>
              <a:gd name="T17" fmla="*/ 72 h 262"/>
              <a:gd name="T18" fmla="*/ 20 w 204"/>
              <a:gd name="T19" fmla="*/ 125 h 262"/>
              <a:gd name="T20" fmla="*/ 7 w 204"/>
              <a:gd name="T21" fmla="*/ 167 h 262"/>
              <a:gd name="T22" fmla="*/ 7 w 204"/>
              <a:gd name="T23" fmla="*/ 160 h 262"/>
              <a:gd name="T24" fmla="*/ 7 w 204"/>
              <a:gd name="T25" fmla="*/ 167 h 262"/>
              <a:gd name="T26" fmla="*/ 0 w 204"/>
              <a:gd name="T27" fmla="*/ 205 h 262"/>
              <a:gd name="T28" fmla="*/ 5 w 204"/>
              <a:gd name="T29" fmla="*/ 242 h 262"/>
              <a:gd name="T30" fmla="*/ 0 w 204"/>
              <a:gd name="T31" fmla="*/ 242 h 262"/>
              <a:gd name="T32" fmla="*/ 5 w 204"/>
              <a:gd name="T33" fmla="*/ 247 h 262"/>
              <a:gd name="T34" fmla="*/ 57 w 204"/>
              <a:gd name="T35" fmla="*/ 262 h 262"/>
              <a:gd name="T36" fmla="*/ 129 w 204"/>
              <a:gd name="T37" fmla="*/ 257 h 262"/>
              <a:gd name="T38" fmla="*/ 137 w 204"/>
              <a:gd name="T39" fmla="*/ 240 h 262"/>
              <a:gd name="T40" fmla="*/ 137 w 204"/>
              <a:gd name="T41" fmla="*/ 207 h 262"/>
              <a:gd name="T42" fmla="*/ 194 w 204"/>
              <a:gd name="T43" fmla="*/ 185 h 262"/>
              <a:gd name="T44" fmla="*/ 204 w 204"/>
              <a:gd name="T45" fmla="*/ 117 h 262"/>
              <a:gd name="T46" fmla="*/ 192 w 204"/>
              <a:gd name="T47" fmla="*/ 55 h 262"/>
              <a:gd name="T48" fmla="*/ 189 w 204"/>
              <a:gd name="T49" fmla="*/ 47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4" h="262">
                <a:moveTo>
                  <a:pt x="189" y="47"/>
                </a:moveTo>
                <a:lnTo>
                  <a:pt x="139" y="60"/>
                </a:lnTo>
                <a:lnTo>
                  <a:pt x="90" y="17"/>
                </a:lnTo>
                <a:lnTo>
                  <a:pt x="92" y="10"/>
                </a:lnTo>
                <a:lnTo>
                  <a:pt x="55" y="0"/>
                </a:lnTo>
                <a:lnTo>
                  <a:pt x="42" y="35"/>
                </a:lnTo>
                <a:lnTo>
                  <a:pt x="35" y="35"/>
                </a:lnTo>
                <a:lnTo>
                  <a:pt x="40" y="35"/>
                </a:lnTo>
                <a:lnTo>
                  <a:pt x="57" y="72"/>
                </a:lnTo>
                <a:lnTo>
                  <a:pt x="20" y="125"/>
                </a:lnTo>
                <a:lnTo>
                  <a:pt x="7" y="167"/>
                </a:lnTo>
                <a:lnTo>
                  <a:pt x="7" y="160"/>
                </a:lnTo>
                <a:lnTo>
                  <a:pt x="7" y="167"/>
                </a:lnTo>
                <a:lnTo>
                  <a:pt x="0" y="205"/>
                </a:lnTo>
                <a:lnTo>
                  <a:pt x="5" y="242"/>
                </a:lnTo>
                <a:lnTo>
                  <a:pt x="0" y="242"/>
                </a:lnTo>
                <a:lnTo>
                  <a:pt x="5" y="247"/>
                </a:lnTo>
                <a:lnTo>
                  <a:pt x="57" y="262"/>
                </a:lnTo>
                <a:lnTo>
                  <a:pt x="129" y="257"/>
                </a:lnTo>
                <a:lnTo>
                  <a:pt x="137" y="240"/>
                </a:lnTo>
                <a:lnTo>
                  <a:pt x="137" y="207"/>
                </a:lnTo>
                <a:lnTo>
                  <a:pt x="194" y="185"/>
                </a:lnTo>
                <a:lnTo>
                  <a:pt x="204" y="117"/>
                </a:lnTo>
                <a:lnTo>
                  <a:pt x="192" y="55"/>
                </a:lnTo>
                <a:lnTo>
                  <a:pt x="189" y="47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0" name="Freeform 1573"/>
          <p:cNvSpPr>
            <a:spLocks/>
          </p:cNvSpPr>
          <p:nvPr/>
        </p:nvSpPr>
        <p:spPr bwMode="auto">
          <a:xfrm>
            <a:off x="4551951" y="3941235"/>
            <a:ext cx="0" cy="2523"/>
          </a:xfrm>
          <a:custGeom>
            <a:avLst/>
            <a:gdLst>
              <a:gd name="T0" fmla="*/ 0 h 3"/>
              <a:gd name="T1" fmla="*/ 3 h 3"/>
              <a:gd name="T2" fmla="*/ 0 h 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">
                <a:moveTo>
                  <a:pt x="0" y="0"/>
                </a:moveTo>
                <a:lnTo>
                  <a:pt x="0" y="3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1" name="Freeform 1572"/>
          <p:cNvSpPr>
            <a:spLocks/>
          </p:cNvSpPr>
          <p:nvPr/>
        </p:nvSpPr>
        <p:spPr bwMode="auto">
          <a:xfrm>
            <a:off x="4514125" y="4016886"/>
            <a:ext cx="85738" cy="68087"/>
          </a:xfrm>
          <a:custGeom>
            <a:avLst/>
            <a:gdLst>
              <a:gd name="T0" fmla="*/ 86 w 86"/>
              <a:gd name="T1" fmla="*/ 25 h 67"/>
              <a:gd name="T2" fmla="*/ 86 w 86"/>
              <a:gd name="T3" fmla="*/ 48 h 67"/>
              <a:gd name="T4" fmla="*/ 22 w 86"/>
              <a:gd name="T5" fmla="*/ 67 h 67"/>
              <a:gd name="T6" fmla="*/ 0 w 86"/>
              <a:gd name="T7" fmla="*/ 29 h 67"/>
              <a:gd name="T8" fmla="*/ 35 w 86"/>
              <a:gd name="T9" fmla="*/ 0 h 67"/>
              <a:gd name="T10" fmla="*/ 32 w 86"/>
              <a:gd name="T11" fmla="*/ 0 h 67"/>
              <a:gd name="T12" fmla="*/ 35 w 86"/>
              <a:gd name="T13" fmla="*/ 3 h 67"/>
              <a:gd name="T14" fmla="*/ 83 w 86"/>
              <a:gd name="T15" fmla="*/ 19 h 67"/>
              <a:gd name="T16" fmla="*/ 86 w 86"/>
              <a:gd name="T17" fmla="*/ 25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" h="67">
                <a:moveTo>
                  <a:pt x="86" y="25"/>
                </a:moveTo>
                <a:lnTo>
                  <a:pt x="86" y="48"/>
                </a:lnTo>
                <a:lnTo>
                  <a:pt x="22" y="67"/>
                </a:lnTo>
                <a:lnTo>
                  <a:pt x="0" y="29"/>
                </a:lnTo>
                <a:lnTo>
                  <a:pt x="35" y="0"/>
                </a:lnTo>
                <a:lnTo>
                  <a:pt x="32" y="0"/>
                </a:lnTo>
                <a:lnTo>
                  <a:pt x="35" y="3"/>
                </a:lnTo>
                <a:lnTo>
                  <a:pt x="83" y="19"/>
                </a:lnTo>
                <a:lnTo>
                  <a:pt x="86" y="2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2" name="Freeform 1571"/>
          <p:cNvSpPr>
            <a:spLocks/>
          </p:cNvSpPr>
          <p:nvPr/>
        </p:nvSpPr>
        <p:spPr bwMode="auto">
          <a:xfrm>
            <a:off x="4514125" y="4016886"/>
            <a:ext cx="85738" cy="68087"/>
          </a:xfrm>
          <a:custGeom>
            <a:avLst/>
            <a:gdLst>
              <a:gd name="T0" fmla="*/ 86 w 86"/>
              <a:gd name="T1" fmla="*/ 25 h 67"/>
              <a:gd name="T2" fmla="*/ 86 w 86"/>
              <a:gd name="T3" fmla="*/ 50 h 67"/>
              <a:gd name="T4" fmla="*/ 20 w 86"/>
              <a:gd name="T5" fmla="*/ 67 h 67"/>
              <a:gd name="T6" fmla="*/ 0 w 86"/>
              <a:gd name="T7" fmla="*/ 30 h 67"/>
              <a:gd name="T8" fmla="*/ 35 w 86"/>
              <a:gd name="T9" fmla="*/ 0 h 67"/>
              <a:gd name="T10" fmla="*/ 30 w 86"/>
              <a:gd name="T11" fmla="*/ 0 h 67"/>
              <a:gd name="T12" fmla="*/ 35 w 86"/>
              <a:gd name="T13" fmla="*/ 5 h 67"/>
              <a:gd name="T14" fmla="*/ 83 w 86"/>
              <a:gd name="T15" fmla="*/ 20 h 67"/>
              <a:gd name="T16" fmla="*/ 86 w 86"/>
              <a:gd name="T17" fmla="*/ 25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" h="67">
                <a:moveTo>
                  <a:pt x="86" y="25"/>
                </a:moveTo>
                <a:lnTo>
                  <a:pt x="86" y="50"/>
                </a:lnTo>
                <a:lnTo>
                  <a:pt x="20" y="67"/>
                </a:lnTo>
                <a:lnTo>
                  <a:pt x="0" y="30"/>
                </a:lnTo>
                <a:lnTo>
                  <a:pt x="35" y="0"/>
                </a:lnTo>
                <a:lnTo>
                  <a:pt x="30" y="0"/>
                </a:lnTo>
                <a:lnTo>
                  <a:pt x="35" y="5"/>
                </a:lnTo>
                <a:lnTo>
                  <a:pt x="83" y="20"/>
                </a:lnTo>
                <a:lnTo>
                  <a:pt x="86" y="2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3" name="Freeform 1570"/>
          <p:cNvSpPr>
            <a:spLocks/>
          </p:cNvSpPr>
          <p:nvPr/>
        </p:nvSpPr>
        <p:spPr bwMode="auto">
          <a:xfrm>
            <a:off x="4594820" y="4011843"/>
            <a:ext cx="184086" cy="90782"/>
          </a:xfrm>
          <a:custGeom>
            <a:avLst/>
            <a:gdLst>
              <a:gd name="T0" fmla="*/ 89 w 182"/>
              <a:gd name="T1" fmla="*/ 0 h 90"/>
              <a:gd name="T2" fmla="*/ 166 w 182"/>
              <a:gd name="T3" fmla="*/ 7 h 90"/>
              <a:gd name="T4" fmla="*/ 182 w 182"/>
              <a:gd name="T5" fmla="*/ 16 h 90"/>
              <a:gd name="T6" fmla="*/ 172 w 182"/>
              <a:gd name="T7" fmla="*/ 77 h 90"/>
              <a:gd name="T8" fmla="*/ 108 w 182"/>
              <a:gd name="T9" fmla="*/ 90 h 90"/>
              <a:gd name="T10" fmla="*/ 51 w 182"/>
              <a:gd name="T11" fmla="*/ 58 h 90"/>
              <a:gd name="T12" fmla="*/ 6 w 182"/>
              <a:gd name="T13" fmla="*/ 55 h 90"/>
              <a:gd name="T14" fmla="*/ 6 w 182"/>
              <a:gd name="T15" fmla="*/ 32 h 90"/>
              <a:gd name="T16" fmla="*/ 3 w 182"/>
              <a:gd name="T17" fmla="*/ 26 h 90"/>
              <a:gd name="T18" fmla="*/ 0 w 182"/>
              <a:gd name="T19" fmla="*/ 23 h 90"/>
              <a:gd name="T20" fmla="*/ 9 w 182"/>
              <a:gd name="T21" fmla="*/ 26 h 90"/>
              <a:gd name="T22" fmla="*/ 80 w 182"/>
              <a:gd name="T23" fmla="*/ 20 h 90"/>
              <a:gd name="T24" fmla="*/ 89 w 182"/>
              <a:gd name="T25" fmla="*/ 4 h 90"/>
              <a:gd name="T26" fmla="*/ 89 w 182"/>
              <a:gd name="T27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2" h="90">
                <a:moveTo>
                  <a:pt x="89" y="0"/>
                </a:moveTo>
                <a:lnTo>
                  <a:pt x="166" y="7"/>
                </a:lnTo>
                <a:lnTo>
                  <a:pt x="182" y="16"/>
                </a:lnTo>
                <a:lnTo>
                  <a:pt x="172" y="77"/>
                </a:lnTo>
                <a:lnTo>
                  <a:pt x="108" y="90"/>
                </a:lnTo>
                <a:lnTo>
                  <a:pt x="51" y="58"/>
                </a:lnTo>
                <a:lnTo>
                  <a:pt x="6" y="55"/>
                </a:lnTo>
                <a:lnTo>
                  <a:pt x="6" y="32"/>
                </a:lnTo>
                <a:lnTo>
                  <a:pt x="3" y="26"/>
                </a:lnTo>
                <a:lnTo>
                  <a:pt x="0" y="23"/>
                </a:lnTo>
                <a:lnTo>
                  <a:pt x="9" y="26"/>
                </a:lnTo>
                <a:lnTo>
                  <a:pt x="80" y="20"/>
                </a:lnTo>
                <a:lnTo>
                  <a:pt x="89" y="4"/>
                </a:lnTo>
                <a:lnTo>
                  <a:pt x="8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4" name="Freeform 1569"/>
          <p:cNvSpPr>
            <a:spLocks/>
          </p:cNvSpPr>
          <p:nvPr/>
        </p:nvSpPr>
        <p:spPr bwMode="auto">
          <a:xfrm>
            <a:off x="4594820" y="4011843"/>
            <a:ext cx="181564" cy="90782"/>
          </a:xfrm>
          <a:custGeom>
            <a:avLst/>
            <a:gdLst>
              <a:gd name="T0" fmla="*/ 88 w 182"/>
              <a:gd name="T1" fmla="*/ 0 h 90"/>
              <a:gd name="T2" fmla="*/ 167 w 182"/>
              <a:gd name="T3" fmla="*/ 5 h 90"/>
              <a:gd name="T4" fmla="*/ 182 w 182"/>
              <a:gd name="T5" fmla="*/ 15 h 90"/>
              <a:gd name="T6" fmla="*/ 172 w 182"/>
              <a:gd name="T7" fmla="*/ 75 h 90"/>
              <a:gd name="T8" fmla="*/ 109 w 182"/>
              <a:gd name="T9" fmla="*/ 90 h 90"/>
              <a:gd name="T10" fmla="*/ 51 w 182"/>
              <a:gd name="T11" fmla="*/ 58 h 90"/>
              <a:gd name="T12" fmla="*/ 5 w 182"/>
              <a:gd name="T13" fmla="*/ 55 h 90"/>
              <a:gd name="T14" fmla="*/ 5 w 182"/>
              <a:gd name="T15" fmla="*/ 30 h 90"/>
              <a:gd name="T16" fmla="*/ 3 w 182"/>
              <a:gd name="T17" fmla="*/ 25 h 90"/>
              <a:gd name="T18" fmla="*/ 0 w 182"/>
              <a:gd name="T19" fmla="*/ 23 h 90"/>
              <a:gd name="T20" fmla="*/ 8 w 182"/>
              <a:gd name="T21" fmla="*/ 25 h 90"/>
              <a:gd name="T22" fmla="*/ 81 w 182"/>
              <a:gd name="T23" fmla="*/ 20 h 90"/>
              <a:gd name="T24" fmla="*/ 88 w 182"/>
              <a:gd name="T25" fmla="*/ 3 h 90"/>
              <a:gd name="T26" fmla="*/ 88 w 182"/>
              <a:gd name="T27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2" h="90">
                <a:moveTo>
                  <a:pt x="88" y="0"/>
                </a:moveTo>
                <a:lnTo>
                  <a:pt x="167" y="5"/>
                </a:lnTo>
                <a:lnTo>
                  <a:pt x="182" y="15"/>
                </a:lnTo>
                <a:lnTo>
                  <a:pt x="172" y="75"/>
                </a:lnTo>
                <a:lnTo>
                  <a:pt x="109" y="90"/>
                </a:lnTo>
                <a:lnTo>
                  <a:pt x="51" y="58"/>
                </a:lnTo>
                <a:lnTo>
                  <a:pt x="5" y="55"/>
                </a:lnTo>
                <a:lnTo>
                  <a:pt x="5" y="30"/>
                </a:lnTo>
                <a:lnTo>
                  <a:pt x="3" y="25"/>
                </a:lnTo>
                <a:lnTo>
                  <a:pt x="0" y="23"/>
                </a:lnTo>
                <a:lnTo>
                  <a:pt x="8" y="25"/>
                </a:lnTo>
                <a:lnTo>
                  <a:pt x="81" y="20"/>
                </a:lnTo>
                <a:lnTo>
                  <a:pt x="88" y="3"/>
                </a:lnTo>
                <a:lnTo>
                  <a:pt x="8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5" name="Freeform 1568"/>
          <p:cNvSpPr>
            <a:spLocks/>
          </p:cNvSpPr>
          <p:nvPr/>
        </p:nvSpPr>
        <p:spPr bwMode="auto">
          <a:xfrm>
            <a:off x="4683081" y="3956365"/>
            <a:ext cx="136173" cy="75652"/>
          </a:xfrm>
          <a:custGeom>
            <a:avLst/>
            <a:gdLst>
              <a:gd name="T0" fmla="*/ 58 w 135"/>
              <a:gd name="T1" fmla="*/ 0 h 74"/>
              <a:gd name="T2" fmla="*/ 135 w 135"/>
              <a:gd name="T3" fmla="*/ 26 h 74"/>
              <a:gd name="T4" fmla="*/ 93 w 135"/>
              <a:gd name="T5" fmla="*/ 70 h 74"/>
              <a:gd name="T6" fmla="*/ 90 w 135"/>
              <a:gd name="T7" fmla="*/ 74 h 74"/>
              <a:gd name="T8" fmla="*/ 93 w 135"/>
              <a:gd name="T9" fmla="*/ 70 h 74"/>
              <a:gd name="T10" fmla="*/ 77 w 135"/>
              <a:gd name="T11" fmla="*/ 61 h 74"/>
              <a:gd name="T12" fmla="*/ 0 w 135"/>
              <a:gd name="T13" fmla="*/ 54 h 74"/>
              <a:gd name="T14" fmla="*/ 0 w 135"/>
              <a:gd name="T15" fmla="*/ 26 h 74"/>
              <a:gd name="T16" fmla="*/ 58 w 135"/>
              <a:gd name="T17" fmla="*/ 3 h 74"/>
              <a:gd name="T18" fmla="*/ 58 w 135"/>
              <a:gd name="T19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5" h="74">
                <a:moveTo>
                  <a:pt x="58" y="0"/>
                </a:moveTo>
                <a:lnTo>
                  <a:pt x="135" y="26"/>
                </a:lnTo>
                <a:lnTo>
                  <a:pt x="93" y="70"/>
                </a:lnTo>
                <a:lnTo>
                  <a:pt x="90" y="74"/>
                </a:lnTo>
                <a:lnTo>
                  <a:pt x="93" y="70"/>
                </a:lnTo>
                <a:lnTo>
                  <a:pt x="77" y="61"/>
                </a:lnTo>
                <a:lnTo>
                  <a:pt x="0" y="54"/>
                </a:lnTo>
                <a:lnTo>
                  <a:pt x="0" y="26"/>
                </a:lnTo>
                <a:lnTo>
                  <a:pt x="58" y="3"/>
                </a:lnTo>
                <a:lnTo>
                  <a:pt x="58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6" name="Freeform 1567"/>
          <p:cNvSpPr>
            <a:spLocks/>
          </p:cNvSpPr>
          <p:nvPr/>
        </p:nvSpPr>
        <p:spPr bwMode="auto">
          <a:xfrm>
            <a:off x="4683081" y="3956365"/>
            <a:ext cx="136173" cy="75652"/>
          </a:xfrm>
          <a:custGeom>
            <a:avLst/>
            <a:gdLst>
              <a:gd name="T0" fmla="*/ 58 w 135"/>
              <a:gd name="T1" fmla="*/ 0 h 74"/>
              <a:gd name="T2" fmla="*/ 135 w 135"/>
              <a:gd name="T3" fmla="*/ 25 h 74"/>
              <a:gd name="T4" fmla="*/ 93 w 135"/>
              <a:gd name="T5" fmla="*/ 69 h 74"/>
              <a:gd name="T6" fmla="*/ 90 w 135"/>
              <a:gd name="T7" fmla="*/ 74 h 74"/>
              <a:gd name="T8" fmla="*/ 93 w 135"/>
              <a:gd name="T9" fmla="*/ 69 h 74"/>
              <a:gd name="T10" fmla="*/ 78 w 135"/>
              <a:gd name="T11" fmla="*/ 59 h 74"/>
              <a:gd name="T12" fmla="*/ 0 w 135"/>
              <a:gd name="T13" fmla="*/ 54 h 74"/>
              <a:gd name="T14" fmla="*/ 0 w 135"/>
              <a:gd name="T15" fmla="*/ 25 h 74"/>
              <a:gd name="T16" fmla="*/ 58 w 135"/>
              <a:gd name="T17" fmla="*/ 2 h 74"/>
              <a:gd name="T18" fmla="*/ 58 w 135"/>
              <a:gd name="T19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5" h="74">
                <a:moveTo>
                  <a:pt x="58" y="0"/>
                </a:moveTo>
                <a:lnTo>
                  <a:pt x="135" y="25"/>
                </a:lnTo>
                <a:lnTo>
                  <a:pt x="93" y="69"/>
                </a:lnTo>
                <a:lnTo>
                  <a:pt x="90" y="74"/>
                </a:lnTo>
                <a:lnTo>
                  <a:pt x="93" y="69"/>
                </a:lnTo>
                <a:lnTo>
                  <a:pt x="78" y="59"/>
                </a:lnTo>
                <a:lnTo>
                  <a:pt x="0" y="54"/>
                </a:lnTo>
                <a:lnTo>
                  <a:pt x="0" y="25"/>
                </a:lnTo>
                <a:lnTo>
                  <a:pt x="58" y="2"/>
                </a:lnTo>
                <a:lnTo>
                  <a:pt x="5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7" name="Freeform 1566"/>
          <p:cNvSpPr>
            <a:spLocks/>
          </p:cNvSpPr>
          <p:nvPr/>
        </p:nvSpPr>
        <p:spPr bwMode="auto">
          <a:xfrm>
            <a:off x="4736036" y="3797498"/>
            <a:ext cx="191651" cy="194172"/>
          </a:xfrm>
          <a:custGeom>
            <a:avLst/>
            <a:gdLst>
              <a:gd name="T0" fmla="*/ 103 w 189"/>
              <a:gd name="T1" fmla="*/ 0 h 192"/>
              <a:gd name="T2" fmla="*/ 0 w 189"/>
              <a:gd name="T3" fmla="*/ 23 h 192"/>
              <a:gd name="T4" fmla="*/ 4 w 189"/>
              <a:gd name="T5" fmla="*/ 29 h 192"/>
              <a:gd name="T6" fmla="*/ 16 w 189"/>
              <a:gd name="T7" fmla="*/ 93 h 192"/>
              <a:gd name="T8" fmla="*/ 7 w 189"/>
              <a:gd name="T9" fmla="*/ 157 h 192"/>
              <a:gd name="T10" fmla="*/ 84 w 189"/>
              <a:gd name="T11" fmla="*/ 183 h 192"/>
              <a:gd name="T12" fmla="*/ 84 w 189"/>
              <a:gd name="T13" fmla="*/ 186 h 192"/>
              <a:gd name="T14" fmla="*/ 148 w 189"/>
              <a:gd name="T15" fmla="*/ 192 h 192"/>
              <a:gd name="T16" fmla="*/ 189 w 189"/>
              <a:gd name="T17" fmla="*/ 151 h 192"/>
              <a:gd name="T18" fmla="*/ 157 w 189"/>
              <a:gd name="T19" fmla="*/ 71 h 192"/>
              <a:gd name="T20" fmla="*/ 164 w 189"/>
              <a:gd name="T21" fmla="*/ 35 h 192"/>
              <a:gd name="T22" fmla="*/ 103 w 189"/>
              <a:gd name="T23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9" h="192">
                <a:moveTo>
                  <a:pt x="103" y="0"/>
                </a:moveTo>
                <a:lnTo>
                  <a:pt x="0" y="23"/>
                </a:lnTo>
                <a:lnTo>
                  <a:pt x="4" y="29"/>
                </a:lnTo>
                <a:lnTo>
                  <a:pt x="16" y="93"/>
                </a:lnTo>
                <a:lnTo>
                  <a:pt x="7" y="157"/>
                </a:lnTo>
                <a:lnTo>
                  <a:pt x="84" y="183"/>
                </a:lnTo>
                <a:lnTo>
                  <a:pt x="84" y="186"/>
                </a:lnTo>
                <a:lnTo>
                  <a:pt x="148" y="192"/>
                </a:lnTo>
                <a:lnTo>
                  <a:pt x="189" y="151"/>
                </a:lnTo>
                <a:lnTo>
                  <a:pt x="157" y="71"/>
                </a:lnTo>
                <a:lnTo>
                  <a:pt x="164" y="35"/>
                </a:lnTo>
                <a:lnTo>
                  <a:pt x="103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8" name="Freeform 1565"/>
          <p:cNvSpPr>
            <a:spLocks/>
          </p:cNvSpPr>
          <p:nvPr/>
        </p:nvSpPr>
        <p:spPr bwMode="auto">
          <a:xfrm>
            <a:off x="4736036" y="3797498"/>
            <a:ext cx="189130" cy="194172"/>
          </a:xfrm>
          <a:custGeom>
            <a:avLst/>
            <a:gdLst>
              <a:gd name="T0" fmla="*/ 103 w 189"/>
              <a:gd name="T1" fmla="*/ 0 h 192"/>
              <a:gd name="T2" fmla="*/ 0 w 189"/>
              <a:gd name="T3" fmla="*/ 22 h 192"/>
              <a:gd name="T4" fmla="*/ 3 w 189"/>
              <a:gd name="T5" fmla="*/ 30 h 192"/>
              <a:gd name="T6" fmla="*/ 15 w 189"/>
              <a:gd name="T7" fmla="*/ 92 h 192"/>
              <a:gd name="T8" fmla="*/ 5 w 189"/>
              <a:gd name="T9" fmla="*/ 157 h 192"/>
              <a:gd name="T10" fmla="*/ 83 w 189"/>
              <a:gd name="T11" fmla="*/ 182 h 192"/>
              <a:gd name="T12" fmla="*/ 83 w 189"/>
              <a:gd name="T13" fmla="*/ 187 h 192"/>
              <a:gd name="T14" fmla="*/ 149 w 189"/>
              <a:gd name="T15" fmla="*/ 192 h 192"/>
              <a:gd name="T16" fmla="*/ 189 w 189"/>
              <a:gd name="T17" fmla="*/ 152 h 192"/>
              <a:gd name="T18" fmla="*/ 156 w 189"/>
              <a:gd name="T19" fmla="*/ 72 h 192"/>
              <a:gd name="T20" fmla="*/ 164 w 189"/>
              <a:gd name="T21" fmla="*/ 35 h 192"/>
              <a:gd name="T22" fmla="*/ 103 w 189"/>
              <a:gd name="T23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9" h="192">
                <a:moveTo>
                  <a:pt x="103" y="0"/>
                </a:moveTo>
                <a:lnTo>
                  <a:pt x="0" y="22"/>
                </a:lnTo>
                <a:lnTo>
                  <a:pt x="3" y="30"/>
                </a:lnTo>
                <a:lnTo>
                  <a:pt x="15" y="92"/>
                </a:lnTo>
                <a:lnTo>
                  <a:pt x="5" y="157"/>
                </a:lnTo>
                <a:lnTo>
                  <a:pt x="83" y="182"/>
                </a:lnTo>
                <a:lnTo>
                  <a:pt x="83" y="187"/>
                </a:lnTo>
                <a:lnTo>
                  <a:pt x="149" y="192"/>
                </a:lnTo>
                <a:lnTo>
                  <a:pt x="189" y="152"/>
                </a:lnTo>
                <a:lnTo>
                  <a:pt x="156" y="72"/>
                </a:lnTo>
                <a:lnTo>
                  <a:pt x="164" y="35"/>
                </a:lnTo>
                <a:lnTo>
                  <a:pt x="103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9" name="Freeform 1564"/>
          <p:cNvSpPr>
            <a:spLocks/>
          </p:cNvSpPr>
          <p:nvPr/>
        </p:nvSpPr>
        <p:spPr bwMode="auto">
          <a:xfrm>
            <a:off x="4773863" y="3986626"/>
            <a:ext cx="105912" cy="60521"/>
          </a:xfrm>
          <a:custGeom>
            <a:avLst/>
            <a:gdLst>
              <a:gd name="T0" fmla="*/ 105 w 105"/>
              <a:gd name="T1" fmla="*/ 6 h 61"/>
              <a:gd name="T2" fmla="*/ 105 w 105"/>
              <a:gd name="T3" fmla="*/ 61 h 61"/>
              <a:gd name="T4" fmla="*/ 38 w 105"/>
              <a:gd name="T5" fmla="*/ 61 h 61"/>
              <a:gd name="T6" fmla="*/ 0 w 105"/>
              <a:gd name="T7" fmla="*/ 45 h 61"/>
              <a:gd name="T8" fmla="*/ 3 w 105"/>
              <a:gd name="T9" fmla="*/ 41 h 61"/>
              <a:gd name="T10" fmla="*/ 0 w 105"/>
              <a:gd name="T11" fmla="*/ 45 h 61"/>
              <a:gd name="T12" fmla="*/ 3 w 105"/>
              <a:gd name="T13" fmla="*/ 41 h 61"/>
              <a:gd name="T14" fmla="*/ 45 w 105"/>
              <a:gd name="T15" fmla="*/ 0 h 61"/>
              <a:gd name="T16" fmla="*/ 105 w 105"/>
              <a:gd name="T17" fmla="*/ 6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" h="61">
                <a:moveTo>
                  <a:pt x="105" y="6"/>
                </a:moveTo>
                <a:lnTo>
                  <a:pt x="105" y="61"/>
                </a:lnTo>
                <a:lnTo>
                  <a:pt x="38" y="61"/>
                </a:lnTo>
                <a:lnTo>
                  <a:pt x="0" y="45"/>
                </a:lnTo>
                <a:lnTo>
                  <a:pt x="3" y="41"/>
                </a:lnTo>
                <a:lnTo>
                  <a:pt x="0" y="45"/>
                </a:lnTo>
                <a:lnTo>
                  <a:pt x="3" y="41"/>
                </a:lnTo>
                <a:lnTo>
                  <a:pt x="45" y="0"/>
                </a:lnTo>
                <a:lnTo>
                  <a:pt x="105" y="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0" name="Freeform 1563"/>
          <p:cNvSpPr>
            <a:spLocks/>
          </p:cNvSpPr>
          <p:nvPr/>
        </p:nvSpPr>
        <p:spPr bwMode="auto">
          <a:xfrm>
            <a:off x="4773863" y="3986626"/>
            <a:ext cx="105912" cy="60521"/>
          </a:xfrm>
          <a:custGeom>
            <a:avLst/>
            <a:gdLst>
              <a:gd name="T0" fmla="*/ 105 w 105"/>
              <a:gd name="T1" fmla="*/ 5 h 61"/>
              <a:gd name="T2" fmla="*/ 105 w 105"/>
              <a:gd name="T3" fmla="*/ 61 h 61"/>
              <a:gd name="T4" fmla="*/ 38 w 105"/>
              <a:gd name="T5" fmla="*/ 61 h 61"/>
              <a:gd name="T6" fmla="*/ 0 w 105"/>
              <a:gd name="T7" fmla="*/ 46 h 61"/>
              <a:gd name="T8" fmla="*/ 3 w 105"/>
              <a:gd name="T9" fmla="*/ 41 h 61"/>
              <a:gd name="T10" fmla="*/ 0 w 105"/>
              <a:gd name="T11" fmla="*/ 46 h 61"/>
              <a:gd name="T12" fmla="*/ 3 w 105"/>
              <a:gd name="T13" fmla="*/ 41 h 61"/>
              <a:gd name="T14" fmla="*/ 45 w 105"/>
              <a:gd name="T15" fmla="*/ 0 h 61"/>
              <a:gd name="T16" fmla="*/ 105 w 105"/>
              <a:gd name="T17" fmla="*/ 5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" h="61">
                <a:moveTo>
                  <a:pt x="105" y="5"/>
                </a:moveTo>
                <a:lnTo>
                  <a:pt x="105" y="61"/>
                </a:lnTo>
                <a:lnTo>
                  <a:pt x="38" y="61"/>
                </a:lnTo>
                <a:lnTo>
                  <a:pt x="0" y="46"/>
                </a:lnTo>
                <a:lnTo>
                  <a:pt x="3" y="41"/>
                </a:lnTo>
                <a:lnTo>
                  <a:pt x="0" y="46"/>
                </a:lnTo>
                <a:lnTo>
                  <a:pt x="3" y="41"/>
                </a:lnTo>
                <a:lnTo>
                  <a:pt x="45" y="0"/>
                </a:lnTo>
                <a:lnTo>
                  <a:pt x="105" y="5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1" name="Freeform 1562"/>
          <p:cNvSpPr>
            <a:spLocks/>
          </p:cNvSpPr>
          <p:nvPr/>
        </p:nvSpPr>
        <p:spPr bwMode="auto">
          <a:xfrm>
            <a:off x="4773863" y="4026973"/>
            <a:ext cx="2521" cy="0"/>
          </a:xfrm>
          <a:custGeom>
            <a:avLst/>
            <a:gdLst>
              <a:gd name="T0" fmla="*/ 0 w 3"/>
              <a:gd name="T1" fmla="*/ 3 w 3"/>
              <a:gd name="T2" fmla="*/ 0 w 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3">
                <a:moveTo>
                  <a:pt x="0" y="0"/>
                </a:moveTo>
                <a:lnTo>
                  <a:pt x="3" y="0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2" name="Freeform 1561"/>
          <p:cNvSpPr>
            <a:spLocks/>
          </p:cNvSpPr>
          <p:nvPr/>
        </p:nvSpPr>
        <p:spPr bwMode="auto">
          <a:xfrm>
            <a:off x="4761253" y="4032017"/>
            <a:ext cx="118522" cy="85738"/>
          </a:xfrm>
          <a:custGeom>
            <a:avLst/>
            <a:gdLst>
              <a:gd name="T0" fmla="*/ 118 w 118"/>
              <a:gd name="T1" fmla="*/ 19 h 86"/>
              <a:gd name="T2" fmla="*/ 99 w 118"/>
              <a:gd name="T3" fmla="*/ 86 h 86"/>
              <a:gd name="T4" fmla="*/ 48 w 118"/>
              <a:gd name="T5" fmla="*/ 73 h 86"/>
              <a:gd name="T6" fmla="*/ 0 w 118"/>
              <a:gd name="T7" fmla="*/ 57 h 86"/>
              <a:gd name="T8" fmla="*/ 6 w 118"/>
              <a:gd name="T9" fmla="*/ 57 h 86"/>
              <a:gd name="T10" fmla="*/ 13 w 118"/>
              <a:gd name="T11" fmla="*/ 0 h 86"/>
              <a:gd name="T12" fmla="*/ 51 w 118"/>
              <a:gd name="T13" fmla="*/ 16 h 86"/>
              <a:gd name="T14" fmla="*/ 115 w 118"/>
              <a:gd name="T15" fmla="*/ 16 h 86"/>
              <a:gd name="T16" fmla="*/ 118 w 118"/>
              <a:gd name="T17" fmla="*/ 19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" h="86">
                <a:moveTo>
                  <a:pt x="118" y="19"/>
                </a:moveTo>
                <a:lnTo>
                  <a:pt x="99" y="86"/>
                </a:lnTo>
                <a:lnTo>
                  <a:pt x="48" y="73"/>
                </a:lnTo>
                <a:lnTo>
                  <a:pt x="0" y="57"/>
                </a:lnTo>
                <a:lnTo>
                  <a:pt x="6" y="57"/>
                </a:lnTo>
                <a:lnTo>
                  <a:pt x="13" y="0"/>
                </a:lnTo>
                <a:lnTo>
                  <a:pt x="51" y="16"/>
                </a:lnTo>
                <a:lnTo>
                  <a:pt x="115" y="16"/>
                </a:lnTo>
                <a:lnTo>
                  <a:pt x="118" y="1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3" name="Freeform 1560"/>
          <p:cNvSpPr>
            <a:spLocks/>
          </p:cNvSpPr>
          <p:nvPr/>
        </p:nvSpPr>
        <p:spPr bwMode="auto">
          <a:xfrm>
            <a:off x="4761253" y="4032017"/>
            <a:ext cx="118522" cy="85738"/>
          </a:xfrm>
          <a:custGeom>
            <a:avLst/>
            <a:gdLst>
              <a:gd name="T0" fmla="*/ 118 w 118"/>
              <a:gd name="T1" fmla="*/ 18 h 86"/>
              <a:gd name="T2" fmla="*/ 100 w 118"/>
              <a:gd name="T3" fmla="*/ 86 h 86"/>
              <a:gd name="T4" fmla="*/ 48 w 118"/>
              <a:gd name="T5" fmla="*/ 73 h 86"/>
              <a:gd name="T6" fmla="*/ 0 w 118"/>
              <a:gd name="T7" fmla="*/ 56 h 86"/>
              <a:gd name="T8" fmla="*/ 5 w 118"/>
              <a:gd name="T9" fmla="*/ 56 h 86"/>
              <a:gd name="T10" fmla="*/ 13 w 118"/>
              <a:gd name="T11" fmla="*/ 0 h 86"/>
              <a:gd name="T12" fmla="*/ 50 w 118"/>
              <a:gd name="T13" fmla="*/ 15 h 86"/>
              <a:gd name="T14" fmla="*/ 115 w 118"/>
              <a:gd name="T15" fmla="*/ 15 h 86"/>
              <a:gd name="T16" fmla="*/ 118 w 118"/>
              <a:gd name="T17" fmla="*/ 18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" h="86">
                <a:moveTo>
                  <a:pt x="118" y="18"/>
                </a:moveTo>
                <a:lnTo>
                  <a:pt x="100" y="86"/>
                </a:lnTo>
                <a:lnTo>
                  <a:pt x="48" y="73"/>
                </a:lnTo>
                <a:lnTo>
                  <a:pt x="0" y="56"/>
                </a:lnTo>
                <a:lnTo>
                  <a:pt x="5" y="56"/>
                </a:lnTo>
                <a:lnTo>
                  <a:pt x="13" y="0"/>
                </a:lnTo>
                <a:lnTo>
                  <a:pt x="50" y="15"/>
                </a:lnTo>
                <a:lnTo>
                  <a:pt x="115" y="15"/>
                </a:lnTo>
                <a:lnTo>
                  <a:pt x="118" y="18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4" name="Freeform 1559"/>
          <p:cNvSpPr>
            <a:spLocks/>
          </p:cNvSpPr>
          <p:nvPr/>
        </p:nvSpPr>
        <p:spPr bwMode="auto">
          <a:xfrm>
            <a:off x="4703254" y="4087494"/>
            <a:ext cx="103390" cy="50434"/>
          </a:xfrm>
          <a:custGeom>
            <a:avLst/>
            <a:gdLst>
              <a:gd name="T0" fmla="*/ 96 w 103"/>
              <a:gd name="T1" fmla="*/ 23 h 51"/>
              <a:gd name="T2" fmla="*/ 77 w 103"/>
              <a:gd name="T3" fmla="*/ 42 h 51"/>
              <a:gd name="T4" fmla="*/ 13 w 103"/>
              <a:gd name="T5" fmla="*/ 51 h 51"/>
              <a:gd name="T6" fmla="*/ 4 w 103"/>
              <a:gd name="T7" fmla="*/ 45 h 51"/>
              <a:gd name="T8" fmla="*/ 0 w 103"/>
              <a:gd name="T9" fmla="*/ 13 h 51"/>
              <a:gd name="T10" fmla="*/ 64 w 103"/>
              <a:gd name="T11" fmla="*/ 0 h 51"/>
              <a:gd name="T12" fmla="*/ 58 w 103"/>
              <a:gd name="T13" fmla="*/ 0 h 51"/>
              <a:gd name="T14" fmla="*/ 103 w 103"/>
              <a:gd name="T15" fmla="*/ 16 h 51"/>
              <a:gd name="T16" fmla="*/ 96 w 103"/>
              <a:gd name="T17" fmla="*/ 23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3" h="51">
                <a:moveTo>
                  <a:pt x="96" y="23"/>
                </a:moveTo>
                <a:lnTo>
                  <a:pt x="77" y="42"/>
                </a:lnTo>
                <a:lnTo>
                  <a:pt x="13" y="51"/>
                </a:lnTo>
                <a:lnTo>
                  <a:pt x="4" y="45"/>
                </a:lnTo>
                <a:lnTo>
                  <a:pt x="0" y="13"/>
                </a:lnTo>
                <a:lnTo>
                  <a:pt x="64" y="0"/>
                </a:lnTo>
                <a:lnTo>
                  <a:pt x="58" y="0"/>
                </a:lnTo>
                <a:lnTo>
                  <a:pt x="103" y="16"/>
                </a:lnTo>
                <a:lnTo>
                  <a:pt x="96" y="2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5" name="Freeform 1558"/>
          <p:cNvSpPr>
            <a:spLocks/>
          </p:cNvSpPr>
          <p:nvPr/>
        </p:nvSpPr>
        <p:spPr bwMode="auto">
          <a:xfrm>
            <a:off x="4703254" y="4087494"/>
            <a:ext cx="103390" cy="52957"/>
          </a:xfrm>
          <a:custGeom>
            <a:avLst/>
            <a:gdLst>
              <a:gd name="T0" fmla="*/ 95 w 103"/>
              <a:gd name="T1" fmla="*/ 24 h 51"/>
              <a:gd name="T2" fmla="*/ 78 w 103"/>
              <a:gd name="T3" fmla="*/ 41 h 51"/>
              <a:gd name="T4" fmla="*/ 13 w 103"/>
              <a:gd name="T5" fmla="*/ 51 h 51"/>
              <a:gd name="T6" fmla="*/ 3 w 103"/>
              <a:gd name="T7" fmla="*/ 44 h 51"/>
              <a:gd name="T8" fmla="*/ 0 w 103"/>
              <a:gd name="T9" fmla="*/ 15 h 51"/>
              <a:gd name="T10" fmla="*/ 63 w 103"/>
              <a:gd name="T11" fmla="*/ 0 h 51"/>
              <a:gd name="T12" fmla="*/ 58 w 103"/>
              <a:gd name="T13" fmla="*/ 0 h 51"/>
              <a:gd name="T14" fmla="*/ 103 w 103"/>
              <a:gd name="T15" fmla="*/ 17 h 51"/>
              <a:gd name="T16" fmla="*/ 95 w 103"/>
              <a:gd name="T17" fmla="*/ 24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3" h="51">
                <a:moveTo>
                  <a:pt x="95" y="24"/>
                </a:moveTo>
                <a:lnTo>
                  <a:pt x="78" y="41"/>
                </a:lnTo>
                <a:lnTo>
                  <a:pt x="13" y="51"/>
                </a:lnTo>
                <a:lnTo>
                  <a:pt x="3" y="44"/>
                </a:lnTo>
                <a:lnTo>
                  <a:pt x="0" y="15"/>
                </a:lnTo>
                <a:lnTo>
                  <a:pt x="63" y="0"/>
                </a:lnTo>
                <a:lnTo>
                  <a:pt x="58" y="0"/>
                </a:lnTo>
                <a:lnTo>
                  <a:pt x="103" y="17"/>
                </a:lnTo>
                <a:lnTo>
                  <a:pt x="95" y="24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6" name="Freeform 1557"/>
          <p:cNvSpPr>
            <a:spLocks/>
          </p:cNvSpPr>
          <p:nvPr/>
        </p:nvSpPr>
        <p:spPr bwMode="auto">
          <a:xfrm>
            <a:off x="4796557" y="4153059"/>
            <a:ext cx="50434" cy="58000"/>
          </a:xfrm>
          <a:custGeom>
            <a:avLst/>
            <a:gdLst>
              <a:gd name="T0" fmla="*/ 0 w 51"/>
              <a:gd name="T1" fmla="*/ 58 h 58"/>
              <a:gd name="T2" fmla="*/ 48 w 51"/>
              <a:gd name="T3" fmla="*/ 32 h 58"/>
              <a:gd name="T4" fmla="*/ 51 w 51"/>
              <a:gd name="T5" fmla="*/ 3 h 58"/>
              <a:gd name="T6" fmla="*/ 7 w 51"/>
              <a:gd name="T7" fmla="*/ 0 h 58"/>
              <a:gd name="T8" fmla="*/ 0 w 51"/>
              <a:gd name="T9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8">
                <a:moveTo>
                  <a:pt x="0" y="58"/>
                </a:moveTo>
                <a:lnTo>
                  <a:pt x="48" y="32"/>
                </a:lnTo>
                <a:lnTo>
                  <a:pt x="51" y="3"/>
                </a:lnTo>
                <a:lnTo>
                  <a:pt x="7" y="0"/>
                </a:lnTo>
                <a:lnTo>
                  <a:pt x="0" y="5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" name="Freeform 1556"/>
          <p:cNvSpPr>
            <a:spLocks/>
          </p:cNvSpPr>
          <p:nvPr/>
        </p:nvSpPr>
        <p:spPr bwMode="auto">
          <a:xfrm>
            <a:off x="4796557" y="4153059"/>
            <a:ext cx="50434" cy="58000"/>
          </a:xfrm>
          <a:custGeom>
            <a:avLst/>
            <a:gdLst>
              <a:gd name="T0" fmla="*/ 0 w 51"/>
              <a:gd name="T1" fmla="*/ 58 h 58"/>
              <a:gd name="T2" fmla="*/ 48 w 51"/>
              <a:gd name="T3" fmla="*/ 33 h 58"/>
              <a:gd name="T4" fmla="*/ 51 w 51"/>
              <a:gd name="T5" fmla="*/ 3 h 58"/>
              <a:gd name="T6" fmla="*/ 8 w 51"/>
              <a:gd name="T7" fmla="*/ 0 h 58"/>
              <a:gd name="T8" fmla="*/ 0 w 51"/>
              <a:gd name="T9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8">
                <a:moveTo>
                  <a:pt x="0" y="58"/>
                </a:moveTo>
                <a:lnTo>
                  <a:pt x="48" y="33"/>
                </a:lnTo>
                <a:lnTo>
                  <a:pt x="51" y="3"/>
                </a:lnTo>
                <a:lnTo>
                  <a:pt x="8" y="0"/>
                </a:lnTo>
                <a:lnTo>
                  <a:pt x="0" y="58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8" name="Freeform 1555"/>
          <p:cNvSpPr>
            <a:spLocks/>
          </p:cNvSpPr>
          <p:nvPr/>
        </p:nvSpPr>
        <p:spPr bwMode="auto">
          <a:xfrm>
            <a:off x="4804123" y="4221146"/>
            <a:ext cx="55478" cy="68086"/>
          </a:xfrm>
          <a:custGeom>
            <a:avLst/>
            <a:gdLst>
              <a:gd name="T0" fmla="*/ 0 w 54"/>
              <a:gd name="T1" fmla="*/ 4 h 68"/>
              <a:gd name="T2" fmla="*/ 25 w 54"/>
              <a:gd name="T3" fmla="*/ 61 h 68"/>
              <a:gd name="T4" fmla="*/ 25 w 54"/>
              <a:gd name="T5" fmla="*/ 68 h 68"/>
              <a:gd name="T6" fmla="*/ 54 w 54"/>
              <a:gd name="T7" fmla="*/ 58 h 68"/>
              <a:gd name="T8" fmla="*/ 28 w 54"/>
              <a:gd name="T9" fmla="*/ 0 h 68"/>
              <a:gd name="T10" fmla="*/ 0 w 54"/>
              <a:gd name="T11" fmla="*/ 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" h="68">
                <a:moveTo>
                  <a:pt x="0" y="4"/>
                </a:moveTo>
                <a:lnTo>
                  <a:pt x="25" y="61"/>
                </a:lnTo>
                <a:lnTo>
                  <a:pt x="25" y="68"/>
                </a:lnTo>
                <a:lnTo>
                  <a:pt x="54" y="58"/>
                </a:lnTo>
                <a:lnTo>
                  <a:pt x="28" y="0"/>
                </a:lnTo>
                <a:lnTo>
                  <a:pt x="0" y="4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9" name="Freeform 1554"/>
          <p:cNvSpPr>
            <a:spLocks/>
          </p:cNvSpPr>
          <p:nvPr/>
        </p:nvSpPr>
        <p:spPr bwMode="auto">
          <a:xfrm>
            <a:off x="4804123" y="4221146"/>
            <a:ext cx="52955" cy="68086"/>
          </a:xfrm>
          <a:custGeom>
            <a:avLst/>
            <a:gdLst>
              <a:gd name="T0" fmla="*/ 0 w 54"/>
              <a:gd name="T1" fmla="*/ 3 h 68"/>
              <a:gd name="T2" fmla="*/ 26 w 54"/>
              <a:gd name="T3" fmla="*/ 60 h 68"/>
              <a:gd name="T4" fmla="*/ 26 w 54"/>
              <a:gd name="T5" fmla="*/ 68 h 68"/>
              <a:gd name="T6" fmla="*/ 54 w 54"/>
              <a:gd name="T7" fmla="*/ 58 h 68"/>
              <a:gd name="T8" fmla="*/ 28 w 54"/>
              <a:gd name="T9" fmla="*/ 0 h 68"/>
              <a:gd name="T10" fmla="*/ 0 w 54"/>
              <a:gd name="T11" fmla="*/ 3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" h="68">
                <a:moveTo>
                  <a:pt x="0" y="3"/>
                </a:moveTo>
                <a:lnTo>
                  <a:pt x="26" y="60"/>
                </a:lnTo>
                <a:lnTo>
                  <a:pt x="26" y="68"/>
                </a:lnTo>
                <a:lnTo>
                  <a:pt x="54" y="58"/>
                </a:lnTo>
                <a:lnTo>
                  <a:pt x="28" y="0"/>
                </a:lnTo>
                <a:lnTo>
                  <a:pt x="0" y="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0" name="Freeform 1553"/>
          <p:cNvSpPr>
            <a:spLocks/>
          </p:cNvSpPr>
          <p:nvPr/>
        </p:nvSpPr>
        <p:spPr bwMode="auto">
          <a:xfrm>
            <a:off x="4841948" y="4218624"/>
            <a:ext cx="68087" cy="58000"/>
          </a:xfrm>
          <a:custGeom>
            <a:avLst/>
            <a:gdLst>
              <a:gd name="T0" fmla="*/ 0 w 67"/>
              <a:gd name="T1" fmla="*/ 26 h 58"/>
              <a:gd name="T2" fmla="*/ 42 w 67"/>
              <a:gd name="T3" fmla="*/ 0 h 58"/>
              <a:gd name="T4" fmla="*/ 67 w 67"/>
              <a:gd name="T5" fmla="*/ 23 h 58"/>
              <a:gd name="T6" fmla="*/ 16 w 67"/>
              <a:gd name="T7" fmla="*/ 58 h 58"/>
              <a:gd name="T8" fmla="*/ 0 w 67"/>
              <a:gd name="T9" fmla="*/ 26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" h="58">
                <a:moveTo>
                  <a:pt x="0" y="26"/>
                </a:moveTo>
                <a:lnTo>
                  <a:pt x="42" y="0"/>
                </a:lnTo>
                <a:lnTo>
                  <a:pt x="67" y="23"/>
                </a:lnTo>
                <a:lnTo>
                  <a:pt x="16" y="58"/>
                </a:lnTo>
                <a:lnTo>
                  <a:pt x="0" y="2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1" name="Freeform 1552"/>
          <p:cNvSpPr>
            <a:spLocks/>
          </p:cNvSpPr>
          <p:nvPr/>
        </p:nvSpPr>
        <p:spPr bwMode="auto">
          <a:xfrm>
            <a:off x="4841948" y="4218624"/>
            <a:ext cx="68087" cy="58000"/>
          </a:xfrm>
          <a:custGeom>
            <a:avLst/>
            <a:gdLst>
              <a:gd name="T0" fmla="*/ 0 w 67"/>
              <a:gd name="T1" fmla="*/ 25 h 58"/>
              <a:gd name="T2" fmla="*/ 42 w 67"/>
              <a:gd name="T3" fmla="*/ 0 h 58"/>
              <a:gd name="T4" fmla="*/ 67 w 67"/>
              <a:gd name="T5" fmla="*/ 23 h 58"/>
              <a:gd name="T6" fmla="*/ 15 w 67"/>
              <a:gd name="T7" fmla="*/ 58 h 58"/>
              <a:gd name="T8" fmla="*/ 0 w 67"/>
              <a:gd name="T9" fmla="*/ 25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" h="58">
                <a:moveTo>
                  <a:pt x="0" y="25"/>
                </a:moveTo>
                <a:lnTo>
                  <a:pt x="42" y="0"/>
                </a:lnTo>
                <a:lnTo>
                  <a:pt x="67" y="23"/>
                </a:lnTo>
                <a:lnTo>
                  <a:pt x="15" y="58"/>
                </a:lnTo>
                <a:lnTo>
                  <a:pt x="0" y="25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2" name="Freeform 1551"/>
          <p:cNvSpPr>
            <a:spLocks/>
          </p:cNvSpPr>
          <p:nvPr/>
        </p:nvSpPr>
        <p:spPr bwMode="auto">
          <a:xfrm>
            <a:off x="4796557" y="4120277"/>
            <a:ext cx="115999" cy="123563"/>
          </a:xfrm>
          <a:custGeom>
            <a:avLst/>
            <a:gdLst>
              <a:gd name="T0" fmla="*/ 0 w 115"/>
              <a:gd name="T1" fmla="*/ 87 h 122"/>
              <a:gd name="T2" fmla="*/ 7 w 115"/>
              <a:gd name="T3" fmla="*/ 103 h 122"/>
              <a:gd name="T4" fmla="*/ 35 w 115"/>
              <a:gd name="T5" fmla="*/ 99 h 122"/>
              <a:gd name="T6" fmla="*/ 45 w 115"/>
              <a:gd name="T7" fmla="*/ 122 h 122"/>
              <a:gd name="T8" fmla="*/ 87 w 115"/>
              <a:gd name="T9" fmla="*/ 96 h 122"/>
              <a:gd name="T10" fmla="*/ 112 w 115"/>
              <a:gd name="T11" fmla="*/ 119 h 122"/>
              <a:gd name="T12" fmla="*/ 109 w 115"/>
              <a:gd name="T13" fmla="*/ 122 h 122"/>
              <a:gd name="T14" fmla="*/ 112 w 115"/>
              <a:gd name="T15" fmla="*/ 122 h 122"/>
              <a:gd name="T16" fmla="*/ 115 w 115"/>
              <a:gd name="T17" fmla="*/ 39 h 122"/>
              <a:gd name="T18" fmla="*/ 64 w 115"/>
              <a:gd name="T19" fmla="*/ 0 h 122"/>
              <a:gd name="T20" fmla="*/ 61 w 115"/>
              <a:gd name="T21" fmla="*/ 0 h 122"/>
              <a:gd name="T22" fmla="*/ 58 w 115"/>
              <a:gd name="T23" fmla="*/ 32 h 122"/>
              <a:gd name="T24" fmla="*/ 51 w 115"/>
              <a:gd name="T25" fmla="*/ 35 h 122"/>
              <a:gd name="T26" fmla="*/ 48 w 115"/>
              <a:gd name="T27" fmla="*/ 64 h 122"/>
              <a:gd name="T28" fmla="*/ 0 w 115"/>
              <a:gd name="T29" fmla="*/ 87 h 122"/>
              <a:gd name="T30" fmla="*/ 0 w 115"/>
              <a:gd name="T31" fmla="*/ 8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5" h="122">
                <a:moveTo>
                  <a:pt x="0" y="87"/>
                </a:moveTo>
                <a:lnTo>
                  <a:pt x="7" y="103"/>
                </a:lnTo>
                <a:lnTo>
                  <a:pt x="35" y="99"/>
                </a:lnTo>
                <a:lnTo>
                  <a:pt x="45" y="122"/>
                </a:lnTo>
                <a:lnTo>
                  <a:pt x="87" y="96"/>
                </a:lnTo>
                <a:lnTo>
                  <a:pt x="112" y="119"/>
                </a:lnTo>
                <a:lnTo>
                  <a:pt x="109" y="122"/>
                </a:lnTo>
                <a:lnTo>
                  <a:pt x="112" y="122"/>
                </a:lnTo>
                <a:lnTo>
                  <a:pt x="115" y="39"/>
                </a:lnTo>
                <a:lnTo>
                  <a:pt x="64" y="0"/>
                </a:lnTo>
                <a:lnTo>
                  <a:pt x="61" y="0"/>
                </a:lnTo>
                <a:lnTo>
                  <a:pt x="58" y="32"/>
                </a:lnTo>
                <a:lnTo>
                  <a:pt x="51" y="35"/>
                </a:lnTo>
                <a:lnTo>
                  <a:pt x="48" y="64"/>
                </a:lnTo>
                <a:lnTo>
                  <a:pt x="0" y="87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3" name="Freeform 1550"/>
          <p:cNvSpPr>
            <a:spLocks/>
          </p:cNvSpPr>
          <p:nvPr/>
        </p:nvSpPr>
        <p:spPr bwMode="auto">
          <a:xfrm>
            <a:off x="4796557" y="4120277"/>
            <a:ext cx="115999" cy="123563"/>
          </a:xfrm>
          <a:custGeom>
            <a:avLst/>
            <a:gdLst>
              <a:gd name="T0" fmla="*/ 0 w 115"/>
              <a:gd name="T1" fmla="*/ 87 h 122"/>
              <a:gd name="T2" fmla="*/ 8 w 115"/>
              <a:gd name="T3" fmla="*/ 102 h 122"/>
              <a:gd name="T4" fmla="*/ 35 w 115"/>
              <a:gd name="T5" fmla="*/ 100 h 122"/>
              <a:gd name="T6" fmla="*/ 45 w 115"/>
              <a:gd name="T7" fmla="*/ 122 h 122"/>
              <a:gd name="T8" fmla="*/ 88 w 115"/>
              <a:gd name="T9" fmla="*/ 97 h 122"/>
              <a:gd name="T10" fmla="*/ 113 w 115"/>
              <a:gd name="T11" fmla="*/ 120 h 122"/>
              <a:gd name="T12" fmla="*/ 110 w 115"/>
              <a:gd name="T13" fmla="*/ 122 h 122"/>
              <a:gd name="T14" fmla="*/ 113 w 115"/>
              <a:gd name="T15" fmla="*/ 122 h 122"/>
              <a:gd name="T16" fmla="*/ 115 w 115"/>
              <a:gd name="T17" fmla="*/ 40 h 122"/>
              <a:gd name="T18" fmla="*/ 65 w 115"/>
              <a:gd name="T19" fmla="*/ 0 h 122"/>
              <a:gd name="T20" fmla="*/ 60 w 115"/>
              <a:gd name="T21" fmla="*/ 0 h 122"/>
              <a:gd name="T22" fmla="*/ 58 w 115"/>
              <a:gd name="T23" fmla="*/ 32 h 122"/>
              <a:gd name="T24" fmla="*/ 50 w 115"/>
              <a:gd name="T25" fmla="*/ 35 h 122"/>
              <a:gd name="T26" fmla="*/ 48 w 115"/>
              <a:gd name="T27" fmla="*/ 65 h 122"/>
              <a:gd name="T28" fmla="*/ 0 w 115"/>
              <a:gd name="T29" fmla="*/ 8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5" h="122">
                <a:moveTo>
                  <a:pt x="0" y="87"/>
                </a:moveTo>
                <a:lnTo>
                  <a:pt x="8" y="102"/>
                </a:lnTo>
                <a:lnTo>
                  <a:pt x="35" y="100"/>
                </a:lnTo>
                <a:lnTo>
                  <a:pt x="45" y="122"/>
                </a:lnTo>
                <a:lnTo>
                  <a:pt x="88" y="97"/>
                </a:lnTo>
                <a:lnTo>
                  <a:pt x="113" y="120"/>
                </a:lnTo>
                <a:lnTo>
                  <a:pt x="110" y="122"/>
                </a:lnTo>
                <a:lnTo>
                  <a:pt x="113" y="122"/>
                </a:lnTo>
                <a:lnTo>
                  <a:pt x="115" y="40"/>
                </a:lnTo>
                <a:lnTo>
                  <a:pt x="65" y="0"/>
                </a:lnTo>
                <a:lnTo>
                  <a:pt x="60" y="0"/>
                </a:lnTo>
                <a:lnTo>
                  <a:pt x="58" y="32"/>
                </a:lnTo>
                <a:lnTo>
                  <a:pt x="50" y="35"/>
                </a:lnTo>
                <a:lnTo>
                  <a:pt x="48" y="65"/>
                </a:lnTo>
                <a:lnTo>
                  <a:pt x="0" y="87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4" name="Freeform 1549"/>
          <p:cNvSpPr>
            <a:spLocks/>
          </p:cNvSpPr>
          <p:nvPr/>
        </p:nvSpPr>
        <p:spPr bwMode="auto">
          <a:xfrm>
            <a:off x="4980643" y="4203493"/>
            <a:ext cx="47912" cy="68087"/>
          </a:xfrm>
          <a:custGeom>
            <a:avLst/>
            <a:gdLst>
              <a:gd name="T0" fmla="*/ 3 w 48"/>
              <a:gd name="T1" fmla="*/ 58 h 68"/>
              <a:gd name="T2" fmla="*/ 16 w 48"/>
              <a:gd name="T3" fmla="*/ 68 h 68"/>
              <a:gd name="T4" fmla="*/ 48 w 48"/>
              <a:gd name="T5" fmla="*/ 29 h 68"/>
              <a:gd name="T6" fmla="*/ 38 w 48"/>
              <a:gd name="T7" fmla="*/ 0 h 68"/>
              <a:gd name="T8" fmla="*/ 19 w 48"/>
              <a:gd name="T9" fmla="*/ 10 h 68"/>
              <a:gd name="T10" fmla="*/ 0 w 48"/>
              <a:gd name="T11" fmla="*/ 20 h 68"/>
              <a:gd name="T12" fmla="*/ 3 w 48"/>
              <a:gd name="T13" fmla="*/ 5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68">
                <a:moveTo>
                  <a:pt x="3" y="58"/>
                </a:moveTo>
                <a:lnTo>
                  <a:pt x="16" y="68"/>
                </a:lnTo>
                <a:lnTo>
                  <a:pt x="48" y="29"/>
                </a:lnTo>
                <a:lnTo>
                  <a:pt x="38" y="0"/>
                </a:lnTo>
                <a:lnTo>
                  <a:pt x="19" y="10"/>
                </a:lnTo>
                <a:lnTo>
                  <a:pt x="0" y="20"/>
                </a:lnTo>
                <a:lnTo>
                  <a:pt x="3" y="5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5" name="Freeform 1548"/>
          <p:cNvSpPr>
            <a:spLocks/>
          </p:cNvSpPr>
          <p:nvPr/>
        </p:nvSpPr>
        <p:spPr bwMode="auto">
          <a:xfrm>
            <a:off x="4980643" y="4203493"/>
            <a:ext cx="47912" cy="70608"/>
          </a:xfrm>
          <a:custGeom>
            <a:avLst/>
            <a:gdLst>
              <a:gd name="T0" fmla="*/ 3 w 48"/>
              <a:gd name="T1" fmla="*/ 58 h 68"/>
              <a:gd name="T2" fmla="*/ 18 w 48"/>
              <a:gd name="T3" fmla="*/ 68 h 68"/>
              <a:gd name="T4" fmla="*/ 48 w 48"/>
              <a:gd name="T5" fmla="*/ 29 h 68"/>
              <a:gd name="T6" fmla="*/ 38 w 48"/>
              <a:gd name="T7" fmla="*/ 0 h 68"/>
              <a:gd name="T8" fmla="*/ 20 w 48"/>
              <a:gd name="T9" fmla="*/ 10 h 68"/>
              <a:gd name="T10" fmla="*/ 0 w 48"/>
              <a:gd name="T11" fmla="*/ 19 h 68"/>
              <a:gd name="T12" fmla="*/ 3 w 48"/>
              <a:gd name="T13" fmla="*/ 5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68">
                <a:moveTo>
                  <a:pt x="3" y="58"/>
                </a:moveTo>
                <a:lnTo>
                  <a:pt x="18" y="68"/>
                </a:lnTo>
                <a:lnTo>
                  <a:pt x="48" y="29"/>
                </a:lnTo>
                <a:lnTo>
                  <a:pt x="38" y="0"/>
                </a:lnTo>
                <a:lnTo>
                  <a:pt x="20" y="10"/>
                </a:lnTo>
                <a:lnTo>
                  <a:pt x="0" y="19"/>
                </a:lnTo>
                <a:lnTo>
                  <a:pt x="3" y="5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6" name="Freeform 1547"/>
          <p:cNvSpPr>
            <a:spLocks/>
          </p:cNvSpPr>
          <p:nvPr/>
        </p:nvSpPr>
        <p:spPr bwMode="auto">
          <a:xfrm>
            <a:off x="4910035" y="4155582"/>
            <a:ext cx="113477" cy="105912"/>
          </a:xfrm>
          <a:custGeom>
            <a:avLst/>
            <a:gdLst>
              <a:gd name="T0" fmla="*/ 74 w 112"/>
              <a:gd name="T1" fmla="*/ 106 h 106"/>
              <a:gd name="T2" fmla="*/ 71 w 112"/>
              <a:gd name="T3" fmla="*/ 68 h 106"/>
              <a:gd name="T4" fmla="*/ 109 w 112"/>
              <a:gd name="T5" fmla="*/ 48 h 106"/>
              <a:gd name="T6" fmla="*/ 112 w 112"/>
              <a:gd name="T7" fmla="*/ 64 h 106"/>
              <a:gd name="T8" fmla="*/ 106 w 112"/>
              <a:gd name="T9" fmla="*/ 0 h 106"/>
              <a:gd name="T10" fmla="*/ 3 w 112"/>
              <a:gd name="T11" fmla="*/ 13 h 106"/>
              <a:gd name="T12" fmla="*/ 3 w 112"/>
              <a:gd name="T13" fmla="*/ 16 h 106"/>
              <a:gd name="T14" fmla="*/ 0 w 112"/>
              <a:gd name="T15" fmla="*/ 74 h 106"/>
              <a:gd name="T16" fmla="*/ 7 w 112"/>
              <a:gd name="T17" fmla="*/ 80 h 106"/>
              <a:gd name="T18" fmla="*/ 74 w 112"/>
              <a:gd name="T19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2" h="106">
                <a:moveTo>
                  <a:pt x="74" y="106"/>
                </a:moveTo>
                <a:lnTo>
                  <a:pt x="71" y="68"/>
                </a:lnTo>
                <a:lnTo>
                  <a:pt x="109" y="48"/>
                </a:lnTo>
                <a:lnTo>
                  <a:pt x="112" y="64"/>
                </a:lnTo>
                <a:lnTo>
                  <a:pt x="106" y="0"/>
                </a:lnTo>
                <a:lnTo>
                  <a:pt x="3" y="13"/>
                </a:lnTo>
                <a:lnTo>
                  <a:pt x="3" y="16"/>
                </a:lnTo>
                <a:lnTo>
                  <a:pt x="0" y="74"/>
                </a:lnTo>
                <a:lnTo>
                  <a:pt x="7" y="80"/>
                </a:lnTo>
                <a:lnTo>
                  <a:pt x="74" y="106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7" name="Freeform 1546"/>
          <p:cNvSpPr>
            <a:spLocks/>
          </p:cNvSpPr>
          <p:nvPr/>
        </p:nvSpPr>
        <p:spPr bwMode="auto">
          <a:xfrm>
            <a:off x="4910035" y="4155582"/>
            <a:ext cx="113477" cy="108433"/>
          </a:xfrm>
          <a:custGeom>
            <a:avLst/>
            <a:gdLst>
              <a:gd name="T0" fmla="*/ 72 w 112"/>
              <a:gd name="T1" fmla="*/ 106 h 106"/>
              <a:gd name="T2" fmla="*/ 70 w 112"/>
              <a:gd name="T3" fmla="*/ 67 h 106"/>
              <a:gd name="T4" fmla="*/ 107 w 112"/>
              <a:gd name="T5" fmla="*/ 47 h 106"/>
              <a:gd name="T6" fmla="*/ 112 w 112"/>
              <a:gd name="T7" fmla="*/ 64 h 106"/>
              <a:gd name="T8" fmla="*/ 105 w 112"/>
              <a:gd name="T9" fmla="*/ 0 h 106"/>
              <a:gd name="T10" fmla="*/ 2 w 112"/>
              <a:gd name="T11" fmla="*/ 12 h 106"/>
              <a:gd name="T12" fmla="*/ 2 w 112"/>
              <a:gd name="T13" fmla="*/ 17 h 106"/>
              <a:gd name="T14" fmla="*/ 0 w 112"/>
              <a:gd name="T15" fmla="*/ 74 h 106"/>
              <a:gd name="T16" fmla="*/ 7 w 112"/>
              <a:gd name="T17" fmla="*/ 79 h 106"/>
              <a:gd name="T18" fmla="*/ 72 w 112"/>
              <a:gd name="T19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2" h="106">
                <a:moveTo>
                  <a:pt x="72" y="106"/>
                </a:moveTo>
                <a:lnTo>
                  <a:pt x="70" y="67"/>
                </a:lnTo>
                <a:lnTo>
                  <a:pt x="107" y="47"/>
                </a:lnTo>
                <a:lnTo>
                  <a:pt x="112" y="64"/>
                </a:lnTo>
                <a:lnTo>
                  <a:pt x="105" y="0"/>
                </a:lnTo>
                <a:lnTo>
                  <a:pt x="2" y="12"/>
                </a:lnTo>
                <a:lnTo>
                  <a:pt x="2" y="17"/>
                </a:lnTo>
                <a:lnTo>
                  <a:pt x="0" y="74"/>
                </a:lnTo>
                <a:lnTo>
                  <a:pt x="7" y="79"/>
                </a:lnTo>
                <a:lnTo>
                  <a:pt x="72" y="106"/>
                </a:lnTo>
              </a:path>
            </a:pathLst>
          </a:custGeom>
          <a:solidFill>
            <a:schemeClr val="accent6">
              <a:lumMod val="75000"/>
            </a:schemeClr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8" name="Freeform 1545"/>
          <p:cNvSpPr>
            <a:spLocks/>
          </p:cNvSpPr>
          <p:nvPr/>
        </p:nvSpPr>
        <p:spPr bwMode="auto">
          <a:xfrm>
            <a:off x="4907513" y="4236277"/>
            <a:ext cx="2523" cy="7564"/>
          </a:xfrm>
          <a:custGeom>
            <a:avLst/>
            <a:gdLst>
              <a:gd name="T0" fmla="*/ 0 w 3"/>
              <a:gd name="T1" fmla="*/ 0 h 7"/>
              <a:gd name="T2" fmla="*/ 3 w 3"/>
              <a:gd name="T3" fmla="*/ 7 h 7"/>
              <a:gd name="T4" fmla="*/ 3 w 3"/>
              <a:gd name="T5" fmla="*/ 5 h 7"/>
              <a:gd name="T6" fmla="*/ 0 w 3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7">
                <a:moveTo>
                  <a:pt x="0" y="0"/>
                </a:moveTo>
                <a:lnTo>
                  <a:pt x="3" y="7"/>
                </a:lnTo>
                <a:lnTo>
                  <a:pt x="3" y="5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9" name="Freeform 1544"/>
          <p:cNvSpPr>
            <a:spLocks/>
          </p:cNvSpPr>
          <p:nvPr/>
        </p:nvSpPr>
        <p:spPr bwMode="auto">
          <a:xfrm>
            <a:off x="4857078" y="4047147"/>
            <a:ext cx="163912" cy="126086"/>
          </a:xfrm>
          <a:custGeom>
            <a:avLst/>
            <a:gdLst>
              <a:gd name="T0" fmla="*/ 157 w 163"/>
              <a:gd name="T1" fmla="*/ 121 h 124"/>
              <a:gd name="T2" fmla="*/ 154 w 163"/>
              <a:gd name="T3" fmla="*/ 96 h 124"/>
              <a:gd name="T4" fmla="*/ 163 w 163"/>
              <a:gd name="T5" fmla="*/ 73 h 124"/>
              <a:gd name="T6" fmla="*/ 154 w 163"/>
              <a:gd name="T7" fmla="*/ 67 h 124"/>
              <a:gd name="T8" fmla="*/ 122 w 163"/>
              <a:gd name="T9" fmla="*/ 48 h 124"/>
              <a:gd name="T10" fmla="*/ 90 w 163"/>
              <a:gd name="T11" fmla="*/ 35 h 124"/>
              <a:gd name="T12" fmla="*/ 90 w 163"/>
              <a:gd name="T13" fmla="*/ 0 h 124"/>
              <a:gd name="T14" fmla="*/ 22 w 163"/>
              <a:gd name="T15" fmla="*/ 0 h 124"/>
              <a:gd name="T16" fmla="*/ 22 w 163"/>
              <a:gd name="T17" fmla="*/ 3 h 124"/>
              <a:gd name="T18" fmla="*/ 3 w 163"/>
              <a:gd name="T19" fmla="*/ 70 h 124"/>
              <a:gd name="T20" fmla="*/ 0 w 163"/>
              <a:gd name="T21" fmla="*/ 67 h 124"/>
              <a:gd name="T22" fmla="*/ 3 w 163"/>
              <a:gd name="T23" fmla="*/ 70 h 124"/>
              <a:gd name="T24" fmla="*/ 0 w 163"/>
              <a:gd name="T25" fmla="*/ 73 h 124"/>
              <a:gd name="T26" fmla="*/ 3 w 163"/>
              <a:gd name="T27" fmla="*/ 73 h 124"/>
              <a:gd name="T28" fmla="*/ 54 w 163"/>
              <a:gd name="T29" fmla="*/ 112 h 124"/>
              <a:gd name="T30" fmla="*/ 54 w 163"/>
              <a:gd name="T31" fmla="*/ 124 h 124"/>
              <a:gd name="T32" fmla="*/ 54 w 163"/>
              <a:gd name="T33" fmla="*/ 121 h 124"/>
              <a:gd name="T34" fmla="*/ 157 w 163"/>
              <a:gd name="T35" fmla="*/ 108 h 124"/>
              <a:gd name="T36" fmla="*/ 157 w 163"/>
              <a:gd name="T37" fmla="*/ 121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3" h="124">
                <a:moveTo>
                  <a:pt x="157" y="121"/>
                </a:moveTo>
                <a:lnTo>
                  <a:pt x="154" y="96"/>
                </a:lnTo>
                <a:lnTo>
                  <a:pt x="163" y="73"/>
                </a:lnTo>
                <a:lnTo>
                  <a:pt x="154" y="67"/>
                </a:lnTo>
                <a:lnTo>
                  <a:pt x="122" y="48"/>
                </a:lnTo>
                <a:lnTo>
                  <a:pt x="90" y="35"/>
                </a:lnTo>
                <a:lnTo>
                  <a:pt x="90" y="0"/>
                </a:lnTo>
                <a:lnTo>
                  <a:pt x="22" y="0"/>
                </a:lnTo>
                <a:lnTo>
                  <a:pt x="22" y="3"/>
                </a:lnTo>
                <a:lnTo>
                  <a:pt x="3" y="70"/>
                </a:lnTo>
                <a:lnTo>
                  <a:pt x="0" y="67"/>
                </a:lnTo>
                <a:lnTo>
                  <a:pt x="3" y="70"/>
                </a:lnTo>
                <a:lnTo>
                  <a:pt x="0" y="73"/>
                </a:lnTo>
                <a:lnTo>
                  <a:pt x="3" y="73"/>
                </a:lnTo>
                <a:lnTo>
                  <a:pt x="54" y="112"/>
                </a:lnTo>
                <a:lnTo>
                  <a:pt x="54" y="124"/>
                </a:lnTo>
                <a:lnTo>
                  <a:pt x="54" y="121"/>
                </a:lnTo>
                <a:lnTo>
                  <a:pt x="157" y="108"/>
                </a:lnTo>
                <a:lnTo>
                  <a:pt x="157" y="12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0" name="Freeform 1543"/>
          <p:cNvSpPr>
            <a:spLocks/>
          </p:cNvSpPr>
          <p:nvPr/>
        </p:nvSpPr>
        <p:spPr bwMode="auto">
          <a:xfrm>
            <a:off x="4857078" y="4047147"/>
            <a:ext cx="166433" cy="126086"/>
          </a:xfrm>
          <a:custGeom>
            <a:avLst/>
            <a:gdLst>
              <a:gd name="T0" fmla="*/ 156 w 163"/>
              <a:gd name="T1" fmla="*/ 119 h 124"/>
              <a:gd name="T2" fmla="*/ 153 w 163"/>
              <a:gd name="T3" fmla="*/ 94 h 124"/>
              <a:gd name="T4" fmla="*/ 163 w 163"/>
              <a:gd name="T5" fmla="*/ 72 h 124"/>
              <a:gd name="T6" fmla="*/ 153 w 163"/>
              <a:gd name="T7" fmla="*/ 67 h 124"/>
              <a:gd name="T8" fmla="*/ 121 w 163"/>
              <a:gd name="T9" fmla="*/ 47 h 124"/>
              <a:gd name="T10" fmla="*/ 89 w 163"/>
              <a:gd name="T11" fmla="*/ 35 h 124"/>
              <a:gd name="T12" fmla="*/ 89 w 163"/>
              <a:gd name="T13" fmla="*/ 0 h 124"/>
              <a:gd name="T14" fmla="*/ 22 w 163"/>
              <a:gd name="T15" fmla="*/ 0 h 124"/>
              <a:gd name="T16" fmla="*/ 22 w 163"/>
              <a:gd name="T17" fmla="*/ 2 h 124"/>
              <a:gd name="T18" fmla="*/ 5 w 163"/>
              <a:gd name="T19" fmla="*/ 69 h 124"/>
              <a:gd name="T20" fmla="*/ 0 w 163"/>
              <a:gd name="T21" fmla="*/ 67 h 124"/>
              <a:gd name="T22" fmla="*/ 5 w 163"/>
              <a:gd name="T23" fmla="*/ 69 h 124"/>
              <a:gd name="T24" fmla="*/ 0 w 163"/>
              <a:gd name="T25" fmla="*/ 72 h 124"/>
              <a:gd name="T26" fmla="*/ 5 w 163"/>
              <a:gd name="T27" fmla="*/ 72 h 124"/>
              <a:gd name="T28" fmla="*/ 54 w 163"/>
              <a:gd name="T29" fmla="*/ 112 h 124"/>
              <a:gd name="T30" fmla="*/ 54 w 163"/>
              <a:gd name="T31" fmla="*/ 124 h 124"/>
              <a:gd name="T32" fmla="*/ 54 w 163"/>
              <a:gd name="T33" fmla="*/ 119 h 124"/>
              <a:gd name="T34" fmla="*/ 156 w 163"/>
              <a:gd name="T35" fmla="*/ 107 h 124"/>
              <a:gd name="T36" fmla="*/ 156 w 163"/>
              <a:gd name="T37" fmla="*/ 119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3" h="124">
                <a:moveTo>
                  <a:pt x="156" y="119"/>
                </a:moveTo>
                <a:lnTo>
                  <a:pt x="153" y="94"/>
                </a:lnTo>
                <a:lnTo>
                  <a:pt x="163" y="72"/>
                </a:lnTo>
                <a:lnTo>
                  <a:pt x="153" y="67"/>
                </a:lnTo>
                <a:lnTo>
                  <a:pt x="121" y="47"/>
                </a:lnTo>
                <a:lnTo>
                  <a:pt x="89" y="35"/>
                </a:lnTo>
                <a:lnTo>
                  <a:pt x="89" y="0"/>
                </a:lnTo>
                <a:lnTo>
                  <a:pt x="22" y="0"/>
                </a:lnTo>
                <a:lnTo>
                  <a:pt x="22" y="2"/>
                </a:lnTo>
                <a:lnTo>
                  <a:pt x="5" y="69"/>
                </a:lnTo>
                <a:lnTo>
                  <a:pt x="0" y="67"/>
                </a:lnTo>
                <a:lnTo>
                  <a:pt x="5" y="69"/>
                </a:lnTo>
                <a:lnTo>
                  <a:pt x="0" y="72"/>
                </a:lnTo>
                <a:lnTo>
                  <a:pt x="5" y="72"/>
                </a:lnTo>
                <a:lnTo>
                  <a:pt x="54" y="112"/>
                </a:lnTo>
                <a:lnTo>
                  <a:pt x="54" y="124"/>
                </a:lnTo>
                <a:lnTo>
                  <a:pt x="54" y="119"/>
                </a:lnTo>
                <a:lnTo>
                  <a:pt x="156" y="107"/>
                </a:lnTo>
                <a:lnTo>
                  <a:pt x="156" y="119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1" name="Freeform 1542"/>
          <p:cNvSpPr>
            <a:spLocks/>
          </p:cNvSpPr>
          <p:nvPr/>
        </p:nvSpPr>
        <p:spPr bwMode="auto">
          <a:xfrm>
            <a:off x="4947860" y="4047147"/>
            <a:ext cx="58000" cy="60521"/>
          </a:xfrm>
          <a:custGeom>
            <a:avLst/>
            <a:gdLst>
              <a:gd name="T0" fmla="*/ 3 w 57"/>
              <a:gd name="T1" fmla="*/ 0 h 60"/>
              <a:gd name="T2" fmla="*/ 35 w 57"/>
              <a:gd name="T3" fmla="*/ 6 h 60"/>
              <a:gd name="T4" fmla="*/ 54 w 57"/>
              <a:gd name="T5" fmla="*/ 38 h 60"/>
              <a:gd name="T6" fmla="*/ 57 w 57"/>
              <a:gd name="T7" fmla="*/ 60 h 60"/>
              <a:gd name="T8" fmla="*/ 32 w 57"/>
              <a:gd name="T9" fmla="*/ 48 h 60"/>
              <a:gd name="T10" fmla="*/ 0 w 57"/>
              <a:gd name="T11" fmla="*/ 35 h 60"/>
              <a:gd name="T12" fmla="*/ 0 w 57"/>
              <a:gd name="T13" fmla="*/ 0 h 60"/>
              <a:gd name="T14" fmla="*/ 3 w 57"/>
              <a:gd name="T15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60">
                <a:moveTo>
                  <a:pt x="3" y="0"/>
                </a:moveTo>
                <a:lnTo>
                  <a:pt x="35" y="6"/>
                </a:lnTo>
                <a:lnTo>
                  <a:pt x="54" y="38"/>
                </a:lnTo>
                <a:lnTo>
                  <a:pt x="57" y="60"/>
                </a:lnTo>
                <a:lnTo>
                  <a:pt x="32" y="48"/>
                </a:lnTo>
                <a:lnTo>
                  <a:pt x="0" y="35"/>
                </a:lnTo>
                <a:lnTo>
                  <a:pt x="0" y="0"/>
                </a:lnTo>
                <a:lnTo>
                  <a:pt x="3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2" name="Freeform 1541"/>
          <p:cNvSpPr>
            <a:spLocks/>
          </p:cNvSpPr>
          <p:nvPr/>
        </p:nvSpPr>
        <p:spPr bwMode="auto">
          <a:xfrm>
            <a:off x="4947860" y="4047147"/>
            <a:ext cx="58000" cy="60521"/>
          </a:xfrm>
          <a:custGeom>
            <a:avLst/>
            <a:gdLst>
              <a:gd name="T0" fmla="*/ 5 w 57"/>
              <a:gd name="T1" fmla="*/ 0 h 60"/>
              <a:gd name="T2" fmla="*/ 35 w 57"/>
              <a:gd name="T3" fmla="*/ 5 h 60"/>
              <a:gd name="T4" fmla="*/ 55 w 57"/>
              <a:gd name="T5" fmla="*/ 38 h 60"/>
              <a:gd name="T6" fmla="*/ 57 w 57"/>
              <a:gd name="T7" fmla="*/ 60 h 60"/>
              <a:gd name="T8" fmla="*/ 32 w 57"/>
              <a:gd name="T9" fmla="*/ 48 h 60"/>
              <a:gd name="T10" fmla="*/ 0 w 57"/>
              <a:gd name="T11" fmla="*/ 35 h 60"/>
              <a:gd name="T12" fmla="*/ 0 w 57"/>
              <a:gd name="T13" fmla="*/ 0 h 60"/>
              <a:gd name="T14" fmla="*/ 5 w 57"/>
              <a:gd name="T15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60">
                <a:moveTo>
                  <a:pt x="5" y="0"/>
                </a:moveTo>
                <a:lnTo>
                  <a:pt x="35" y="5"/>
                </a:lnTo>
                <a:lnTo>
                  <a:pt x="55" y="38"/>
                </a:lnTo>
                <a:lnTo>
                  <a:pt x="57" y="60"/>
                </a:lnTo>
                <a:lnTo>
                  <a:pt x="32" y="48"/>
                </a:lnTo>
                <a:lnTo>
                  <a:pt x="0" y="35"/>
                </a:lnTo>
                <a:lnTo>
                  <a:pt x="0" y="0"/>
                </a:lnTo>
                <a:lnTo>
                  <a:pt x="5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3" name="Freeform 1540"/>
          <p:cNvSpPr>
            <a:spLocks/>
          </p:cNvSpPr>
          <p:nvPr/>
        </p:nvSpPr>
        <p:spPr bwMode="auto">
          <a:xfrm>
            <a:off x="4867165" y="3643672"/>
            <a:ext cx="73131" cy="60521"/>
          </a:xfrm>
          <a:custGeom>
            <a:avLst/>
            <a:gdLst>
              <a:gd name="T0" fmla="*/ 51 w 73"/>
              <a:gd name="T1" fmla="*/ 0 h 60"/>
              <a:gd name="T2" fmla="*/ 9 w 73"/>
              <a:gd name="T3" fmla="*/ 38 h 60"/>
              <a:gd name="T4" fmla="*/ 0 w 73"/>
              <a:gd name="T5" fmla="*/ 57 h 60"/>
              <a:gd name="T6" fmla="*/ 6 w 73"/>
              <a:gd name="T7" fmla="*/ 57 h 60"/>
              <a:gd name="T8" fmla="*/ 73 w 73"/>
              <a:gd name="T9" fmla="*/ 60 h 60"/>
              <a:gd name="T10" fmla="*/ 60 w 73"/>
              <a:gd name="T11" fmla="*/ 0 h 60"/>
              <a:gd name="T12" fmla="*/ 51 w 73"/>
              <a:gd name="T1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3" h="60">
                <a:moveTo>
                  <a:pt x="51" y="0"/>
                </a:moveTo>
                <a:lnTo>
                  <a:pt x="9" y="38"/>
                </a:lnTo>
                <a:lnTo>
                  <a:pt x="0" y="57"/>
                </a:lnTo>
                <a:lnTo>
                  <a:pt x="6" y="57"/>
                </a:lnTo>
                <a:lnTo>
                  <a:pt x="73" y="60"/>
                </a:lnTo>
                <a:lnTo>
                  <a:pt x="60" y="0"/>
                </a:lnTo>
                <a:lnTo>
                  <a:pt x="51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4" name="Freeform 1539"/>
          <p:cNvSpPr>
            <a:spLocks/>
          </p:cNvSpPr>
          <p:nvPr/>
        </p:nvSpPr>
        <p:spPr bwMode="auto">
          <a:xfrm>
            <a:off x="4867165" y="3643672"/>
            <a:ext cx="75652" cy="60521"/>
          </a:xfrm>
          <a:custGeom>
            <a:avLst/>
            <a:gdLst>
              <a:gd name="T0" fmla="*/ 51 w 73"/>
              <a:gd name="T1" fmla="*/ 0 h 60"/>
              <a:gd name="T2" fmla="*/ 10 w 73"/>
              <a:gd name="T3" fmla="*/ 38 h 60"/>
              <a:gd name="T4" fmla="*/ 0 w 73"/>
              <a:gd name="T5" fmla="*/ 58 h 60"/>
              <a:gd name="T6" fmla="*/ 7 w 73"/>
              <a:gd name="T7" fmla="*/ 58 h 60"/>
              <a:gd name="T8" fmla="*/ 73 w 73"/>
              <a:gd name="T9" fmla="*/ 60 h 60"/>
              <a:gd name="T10" fmla="*/ 58 w 73"/>
              <a:gd name="T11" fmla="*/ 0 h 60"/>
              <a:gd name="T12" fmla="*/ 51 w 73"/>
              <a:gd name="T1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3" h="60">
                <a:moveTo>
                  <a:pt x="51" y="0"/>
                </a:moveTo>
                <a:lnTo>
                  <a:pt x="10" y="38"/>
                </a:lnTo>
                <a:lnTo>
                  <a:pt x="0" y="58"/>
                </a:lnTo>
                <a:lnTo>
                  <a:pt x="7" y="58"/>
                </a:lnTo>
                <a:lnTo>
                  <a:pt x="73" y="60"/>
                </a:lnTo>
                <a:lnTo>
                  <a:pt x="58" y="0"/>
                </a:lnTo>
                <a:lnTo>
                  <a:pt x="51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5" name="Freeform 1538"/>
          <p:cNvSpPr>
            <a:spLocks/>
          </p:cNvSpPr>
          <p:nvPr/>
        </p:nvSpPr>
        <p:spPr bwMode="auto">
          <a:xfrm>
            <a:off x="4857078" y="3689063"/>
            <a:ext cx="83218" cy="68087"/>
          </a:xfrm>
          <a:custGeom>
            <a:avLst/>
            <a:gdLst>
              <a:gd name="T0" fmla="*/ 16 w 83"/>
              <a:gd name="T1" fmla="*/ 0 h 68"/>
              <a:gd name="T2" fmla="*/ 0 w 83"/>
              <a:gd name="T3" fmla="*/ 48 h 68"/>
              <a:gd name="T4" fmla="*/ 83 w 83"/>
              <a:gd name="T5" fmla="*/ 68 h 68"/>
              <a:gd name="T6" fmla="*/ 83 w 83"/>
              <a:gd name="T7" fmla="*/ 16 h 68"/>
              <a:gd name="T8" fmla="*/ 16 w 83"/>
              <a:gd name="T9" fmla="*/ 13 h 68"/>
              <a:gd name="T10" fmla="*/ 10 w 83"/>
              <a:gd name="T11" fmla="*/ 13 h 68"/>
              <a:gd name="T12" fmla="*/ 16 w 83"/>
              <a:gd name="T13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68">
                <a:moveTo>
                  <a:pt x="16" y="0"/>
                </a:moveTo>
                <a:lnTo>
                  <a:pt x="0" y="48"/>
                </a:lnTo>
                <a:lnTo>
                  <a:pt x="83" y="68"/>
                </a:lnTo>
                <a:lnTo>
                  <a:pt x="83" y="16"/>
                </a:lnTo>
                <a:lnTo>
                  <a:pt x="16" y="13"/>
                </a:lnTo>
                <a:lnTo>
                  <a:pt x="10" y="13"/>
                </a:lnTo>
                <a:lnTo>
                  <a:pt x="16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6" name="Freeform 1537"/>
          <p:cNvSpPr>
            <a:spLocks/>
          </p:cNvSpPr>
          <p:nvPr/>
        </p:nvSpPr>
        <p:spPr bwMode="auto">
          <a:xfrm>
            <a:off x="4857078" y="3689063"/>
            <a:ext cx="85738" cy="68087"/>
          </a:xfrm>
          <a:custGeom>
            <a:avLst/>
            <a:gdLst>
              <a:gd name="T0" fmla="*/ 17 w 83"/>
              <a:gd name="T1" fmla="*/ 0 h 68"/>
              <a:gd name="T2" fmla="*/ 0 w 83"/>
              <a:gd name="T3" fmla="*/ 48 h 68"/>
              <a:gd name="T4" fmla="*/ 83 w 83"/>
              <a:gd name="T5" fmla="*/ 68 h 68"/>
              <a:gd name="T6" fmla="*/ 83 w 83"/>
              <a:gd name="T7" fmla="*/ 15 h 68"/>
              <a:gd name="T8" fmla="*/ 17 w 83"/>
              <a:gd name="T9" fmla="*/ 13 h 68"/>
              <a:gd name="T10" fmla="*/ 10 w 83"/>
              <a:gd name="T11" fmla="*/ 13 h 68"/>
              <a:gd name="T12" fmla="*/ 17 w 83"/>
              <a:gd name="T13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68">
                <a:moveTo>
                  <a:pt x="17" y="0"/>
                </a:moveTo>
                <a:lnTo>
                  <a:pt x="0" y="48"/>
                </a:lnTo>
                <a:lnTo>
                  <a:pt x="83" y="68"/>
                </a:lnTo>
                <a:lnTo>
                  <a:pt x="83" y="15"/>
                </a:lnTo>
                <a:lnTo>
                  <a:pt x="17" y="13"/>
                </a:lnTo>
                <a:lnTo>
                  <a:pt x="10" y="13"/>
                </a:lnTo>
                <a:lnTo>
                  <a:pt x="17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7" name="Freeform 1536"/>
          <p:cNvSpPr>
            <a:spLocks/>
          </p:cNvSpPr>
          <p:nvPr/>
        </p:nvSpPr>
        <p:spPr bwMode="auto">
          <a:xfrm>
            <a:off x="4831861" y="3724367"/>
            <a:ext cx="110956" cy="113478"/>
          </a:xfrm>
          <a:custGeom>
            <a:avLst/>
            <a:gdLst>
              <a:gd name="T0" fmla="*/ 29 w 109"/>
              <a:gd name="T1" fmla="*/ 0 h 112"/>
              <a:gd name="T2" fmla="*/ 7 w 109"/>
              <a:gd name="T3" fmla="*/ 73 h 112"/>
              <a:gd name="T4" fmla="*/ 0 w 109"/>
              <a:gd name="T5" fmla="*/ 76 h 112"/>
              <a:gd name="T6" fmla="*/ 7 w 109"/>
              <a:gd name="T7" fmla="*/ 73 h 112"/>
              <a:gd name="T8" fmla="*/ 68 w 109"/>
              <a:gd name="T9" fmla="*/ 108 h 112"/>
              <a:gd name="T10" fmla="*/ 68 w 109"/>
              <a:gd name="T11" fmla="*/ 112 h 112"/>
              <a:gd name="T12" fmla="*/ 93 w 109"/>
              <a:gd name="T13" fmla="*/ 102 h 112"/>
              <a:gd name="T14" fmla="*/ 103 w 109"/>
              <a:gd name="T15" fmla="*/ 80 h 112"/>
              <a:gd name="T16" fmla="*/ 109 w 109"/>
              <a:gd name="T17" fmla="*/ 32 h 112"/>
              <a:gd name="T18" fmla="*/ 26 w 109"/>
              <a:gd name="T19" fmla="*/ 12 h 112"/>
              <a:gd name="T20" fmla="*/ 29 w 109"/>
              <a:gd name="T21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9" h="112">
                <a:moveTo>
                  <a:pt x="29" y="0"/>
                </a:moveTo>
                <a:lnTo>
                  <a:pt x="7" y="73"/>
                </a:lnTo>
                <a:lnTo>
                  <a:pt x="0" y="76"/>
                </a:lnTo>
                <a:lnTo>
                  <a:pt x="7" y="73"/>
                </a:lnTo>
                <a:lnTo>
                  <a:pt x="68" y="108"/>
                </a:lnTo>
                <a:lnTo>
                  <a:pt x="68" y="112"/>
                </a:lnTo>
                <a:lnTo>
                  <a:pt x="93" y="102"/>
                </a:lnTo>
                <a:lnTo>
                  <a:pt x="103" y="80"/>
                </a:lnTo>
                <a:lnTo>
                  <a:pt x="109" y="32"/>
                </a:lnTo>
                <a:lnTo>
                  <a:pt x="26" y="12"/>
                </a:lnTo>
                <a:lnTo>
                  <a:pt x="29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8" name="Freeform 1535"/>
          <p:cNvSpPr>
            <a:spLocks/>
          </p:cNvSpPr>
          <p:nvPr/>
        </p:nvSpPr>
        <p:spPr bwMode="auto">
          <a:xfrm>
            <a:off x="4831861" y="3724367"/>
            <a:ext cx="110956" cy="113478"/>
          </a:xfrm>
          <a:custGeom>
            <a:avLst/>
            <a:gdLst>
              <a:gd name="T0" fmla="*/ 30 w 109"/>
              <a:gd name="T1" fmla="*/ 0 h 112"/>
              <a:gd name="T2" fmla="*/ 7 w 109"/>
              <a:gd name="T3" fmla="*/ 72 h 112"/>
              <a:gd name="T4" fmla="*/ 0 w 109"/>
              <a:gd name="T5" fmla="*/ 75 h 112"/>
              <a:gd name="T6" fmla="*/ 7 w 109"/>
              <a:gd name="T7" fmla="*/ 72 h 112"/>
              <a:gd name="T8" fmla="*/ 67 w 109"/>
              <a:gd name="T9" fmla="*/ 107 h 112"/>
              <a:gd name="T10" fmla="*/ 67 w 109"/>
              <a:gd name="T11" fmla="*/ 112 h 112"/>
              <a:gd name="T12" fmla="*/ 92 w 109"/>
              <a:gd name="T13" fmla="*/ 102 h 112"/>
              <a:gd name="T14" fmla="*/ 102 w 109"/>
              <a:gd name="T15" fmla="*/ 80 h 112"/>
              <a:gd name="T16" fmla="*/ 109 w 109"/>
              <a:gd name="T17" fmla="*/ 32 h 112"/>
              <a:gd name="T18" fmla="*/ 25 w 109"/>
              <a:gd name="T19" fmla="*/ 12 h 112"/>
              <a:gd name="T20" fmla="*/ 30 w 109"/>
              <a:gd name="T21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9" h="112">
                <a:moveTo>
                  <a:pt x="30" y="0"/>
                </a:moveTo>
                <a:lnTo>
                  <a:pt x="7" y="72"/>
                </a:lnTo>
                <a:lnTo>
                  <a:pt x="0" y="75"/>
                </a:lnTo>
                <a:lnTo>
                  <a:pt x="7" y="72"/>
                </a:lnTo>
                <a:lnTo>
                  <a:pt x="67" y="107"/>
                </a:lnTo>
                <a:lnTo>
                  <a:pt x="67" y="112"/>
                </a:lnTo>
                <a:lnTo>
                  <a:pt x="92" y="102"/>
                </a:lnTo>
                <a:lnTo>
                  <a:pt x="102" y="80"/>
                </a:lnTo>
                <a:lnTo>
                  <a:pt x="109" y="32"/>
                </a:lnTo>
                <a:lnTo>
                  <a:pt x="25" y="12"/>
                </a:lnTo>
                <a:lnTo>
                  <a:pt x="3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9" name="Freeform 1534"/>
          <p:cNvSpPr>
            <a:spLocks/>
          </p:cNvSpPr>
          <p:nvPr/>
        </p:nvSpPr>
        <p:spPr bwMode="auto">
          <a:xfrm>
            <a:off x="4892383" y="3769758"/>
            <a:ext cx="146260" cy="158869"/>
          </a:xfrm>
          <a:custGeom>
            <a:avLst/>
            <a:gdLst>
              <a:gd name="T0" fmla="*/ 48 w 144"/>
              <a:gd name="T1" fmla="*/ 0 h 157"/>
              <a:gd name="T2" fmla="*/ 138 w 144"/>
              <a:gd name="T3" fmla="*/ 42 h 157"/>
              <a:gd name="T4" fmla="*/ 144 w 144"/>
              <a:gd name="T5" fmla="*/ 106 h 157"/>
              <a:gd name="T6" fmla="*/ 23 w 144"/>
              <a:gd name="T7" fmla="*/ 157 h 157"/>
              <a:gd name="T8" fmla="*/ 0 w 144"/>
              <a:gd name="T9" fmla="*/ 100 h 157"/>
              <a:gd name="T10" fmla="*/ 7 w 144"/>
              <a:gd name="T11" fmla="*/ 68 h 157"/>
              <a:gd name="T12" fmla="*/ 32 w 144"/>
              <a:gd name="T13" fmla="*/ 58 h 157"/>
              <a:gd name="T14" fmla="*/ 42 w 144"/>
              <a:gd name="T15" fmla="*/ 36 h 157"/>
              <a:gd name="T16" fmla="*/ 48 w 144"/>
              <a:gd name="T17" fmla="*/ 4 h 157"/>
              <a:gd name="T18" fmla="*/ 48 w 144"/>
              <a:gd name="T1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4" h="157">
                <a:moveTo>
                  <a:pt x="48" y="0"/>
                </a:moveTo>
                <a:lnTo>
                  <a:pt x="138" y="42"/>
                </a:lnTo>
                <a:lnTo>
                  <a:pt x="144" y="106"/>
                </a:lnTo>
                <a:lnTo>
                  <a:pt x="23" y="157"/>
                </a:lnTo>
                <a:lnTo>
                  <a:pt x="0" y="100"/>
                </a:lnTo>
                <a:lnTo>
                  <a:pt x="7" y="68"/>
                </a:lnTo>
                <a:lnTo>
                  <a:pt x="32" y="58"/>
                </a:lnTo>
                <a:lnTo>
                  <a:pt x="42" y="36"/>
                </a:lnTo>
                <a:lnTo>
                  <a:pt x="48" y="4"/>
                </a:lnTo>
                <a:lnTo>
                  <a:pt x="48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0" name="Freeform 1533"/>
          <p:cNvSpPr>
            <a:spLocks/>
          </p:cNvSpPr>
          <p:nvPr/>
        </p:nvSpPr>
        <p:spPr bwMode="auto">
          <a:xfrm>
            <a:off x="4892383" y="3769758"/>
            <a:ext cx="146260" cy="156347"/>
          </a:xfrm>
          <a:custGeom>
            <a:avLst/>
            <a:gdLst>
              <a:gd name="T0" fmla="*/ 50 w 144"/>
              <a:gd name="T1" fmla="*/ 0 h 157"/>
              <a:gd name="T2" fmla="*/ 139 w 144"/>
              <a:gd name="T3" fmla="*/ 41 h 157"/>
              <a:gd name="T4" fmla="*/ 144 w 144"/>
              <a:gd name="T5" fmla="*/ 106 h 157"/>
              <a:gd name="T6" fmla="*/ 25 w 144"/>
              <a:gd name="T7" fmla="*/ 157 h 157"/>
              <a:gd name="T8" fmla="*/ 0 w 144"/>
              <a:gd name="T9" fmla="*/ 101 h 157"/>
              <a:gd name="T10" fmla="*/ 7 w 144"/>
              <a:gd name="T11" fmla="*/ 68 h 157"/>
              <a:gd name="T12" fmla="*/ 32 w 144"/>
              <a:gd name="T13" fmla="*/ 58 h 157"/>
              <a:gd name="T14" fmla="*/ 42 w 144"/>
              <a:gd name="T15" fmla="*/ 35 h 157"/>
              <a:gd name="T16" fmla="*/ 50 w 144"/>
              <a:gd name="T17" fmla="*/ 3 h 157"/>
              <a:gd name="T18" fmla="*/ 50 w 144"/>
              <a:gd name="T1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4" h="157">
                <a:moveTo>
                  <a:pt x="50" y="0"/>
                </a:moveTo>
                <a:lnTo>
                  <a:pt x="139" y="41"/>
                </a:lnTo>
                <a:lnTo>
                  <a:pt x="144" y="106"/>
                </a:lnTo>
                <a:lnTo>
                  <a:pt x="25" y="157"/>
                </a:lnTo>
                <a:lnTo>
                  <a:pt x="0" y="101"/>
                </a:lnTo>
                <a:lnTo>
                  <a:pt x="7" y="68"/>
                </a:lnTo>
                <a:lnTo>
                  <a:pt x="32" y="58"/>
                </a:lnTo>
                <a:lnTo>
                  <a:pt x="42" y="35"/>
                </a:lnTo>
                <a:lnTo>
                  <a:pt x="50" y="3"/>
                </a:lnTo>
                <a:lnTo>
                  <a:pt x="5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1" name="Freeform 1532"/>
          <p:cNvSpPr>
            <a:spLocks/>
          </p:cNvSpPr>
          <p:nvPr/>
        </p:nvSpPr>
        <p:spPr bwMode="auto">
          <a:xfrm>
            <a:off x="4879775" y="3873149"/>
            <a:ext cx="325301" cy="247128"/>
          </a:xfrm>
          <a:custGeom>
            <a:avLst/>
            <a:gdLst>
              <a:gd name="T0" fmla="*/ 141 w 323"/>
              <a:gd name="T1" fmla="*/ 246 h 246"/>
              <a:gd name="T2" fmla="*/ 160 w 323"/>
              <a:gd name="T3" fmla="*/ 208 h 246"/>
              <a:gd name="T4" fmla="*/ 221 w 323"/>
              <a:gd name="T5" fmla="*/ 195 h 246"/>
              <a:gd name="T6" fmla="*/ 208 w 323"/>
              <a:gd name="T7" fmla="*/ 233 h 246"/>
              <a:gd name="T8" fmla="*/ 263 w 323"/>
              <a:gd name="T9" fmla="*/ 240 h 246"/>
              <a:gd name="T10" fmla="*/ 269 w 323"/>
              <a:gd name="T11" fmla="*/ 198 h 246"/>
              <a:gd name="T12" fmla="*/ 263 w 323"/>
              <a:gd name="T13" fmla="*/ 176 h 246"/>
              <a:gd name="T14" fmla="*/ 323 w 323"/>
              <a:gd name="T15" fmla="*/ 147 h 246"/>
              <a:gd name="T16" fmla="*/ 304 w 323"/>
              <a:gd name="T17" fmla="*/ 61 h 246"/>
              <a:gd name="T18" fmla="*/ 224 w 323"/>
              <a:gd name="T19" fmla="*/ 0 h 246"/>
              <a:gd name="T20" fmla="*/ 157 w 323"/>
              <a:gd name="T21" fmla="*/ 3 h 246"/>
              <a:gd name="T22" fmla="*/ 36 w 323"/>
              <a:gd name="T23" fmla="*/ 54 h 246"/>
              <a:gd name="T24" fmla="*/ 45 w 323"/>
              <a:gd name="T25" fmla="*/ 77 h 246"/>
              <a:gd name="T26" fmla="*/ 4 w 323"/>
              <a:gd name="T27" fmla="*/ 118 h 246"/>
              <a:gd name="T28" fmla="*/ 0 w 323"/>
              <a:gd name="T29" fmla="*/ 118 h 246"/>
              <a:gd name="T30" fmla="*/ 0 w 323"/>
              <a:gd name="T31" fmla="*/ 169 h 246"/>
              <a:gd name="T32" fmla="*/ 4 w 323"/>
              <a:gd name="T33" fmla="*/ 173 h 246"/>
              <a:gd name="T34" fmla="*/ 68 w 323"/>
              <a:gd name="T35" fmla="*/ 173 h 246"/>
              <a:gd name="T36" fmla="*/ 71 w 323"/>
              <a:gd name="T37" fmla="*/ 173 h 246"/>
              <a:gd name="T38" fmla="*/ 103 w 323"/>
              <a:gd name="T39" fmla="*/ 179 h 246"/>
              <a:gd name="T40" fmla="*/ 122 w 323"/>
              <a:gd name="T41" fmla="*/ 211 h 246"/>
              <a:gd name="T42" fmla="*/ 125 w 323"/>
              <a:gd name="T43" fmla="*/ 233 h 246"/>
              <a:gd name="T44" fmla="*/ 132 w 323"/>
              <a:gd name="T45" fmla="*/ 240 h 246"/>
              <a:gd name="T46" fmla="*/ 141 w 323"/>
              <a:gd name="T47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23" h="246">
                <a:moveTo>
                  <a:pt x="141" y="246"/>
                </a:moveTo>
                <a:lnTo>
                  <a:pt x="160" y="208"/>
                </a:lnTo>
                <a:lnTo>
                  <a:pt x="221" y="195"/>
                </a:lnTo>
                <a:lnTo>
                  <a:pt x="208" y="233"/>
                </a:lnTo>
                <a:lnTo>
                  <a:pt x="263" y="240"/>
                </a:lnTo>
                <a:lnTo>
                  <a:pt x="269" y="198"/>
                </a:lnTo>
                <a:lnTo>
                  <a:pt x="263" y="176"/>
                </a:lnTo>
                <a:lnTo>
                  <a:pt x="323" y="147"/>
                </a:lnTo>
                <a:lnTo>
                  <a:pt x="304" y="61"/>
                </a:lnTo>
                <a:lnTo>
                  <a:pt x="224" y="0"/>
                </a:lnTo>
                <a:lnTo>
                  <a:pt x="157" y="3"/>
                </a:lnTo>
                <a:lnTo>
                  <a:pt x="36" y="54"/>
                </a:lnTo>
                <a:lnTo>
                  <a:pt x="45" y="77"/>
                </a:lnTo>
                <a:lnTo>
                  <a:pt x="4" y="118"/>
                </a:lnTo>
                <a:lnTo>
                  <a:pt x="0" y="118"/>
                </a:lnTo>
                <a:lnTo>
                  <a:pt x="0" y="169"/>
                </a:lnTo>
                <a:lnTo>
                  <a:pt x="4" y="173"/>
                </a:lnTo>
                <a:lnTo>
                  <a:pt x="68" y="173"/>
                </a:lnTo>
                <a:lnTo>
                  <a:pt x="71" y="173"/>
                </a:lnTo>
                <a:lnTo>
                  <a:pt x="103" y="179"/>
                </a:lnTo>
                <a:lnTo>
                  <a:pt x="122" y="211"/>
                </a:lnTo>
                <a:lnTo>
                  <a:pt x="125" y="233"/>
                </a:lnTo>
                <a:lnTo>
                  <a:pt x="132" y="240"/>
                </a:lnTo>
                <a:lnTo>
                  <a:pt x="141" y="24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2" name="Freeform 1531"/>
          <p:cNvSpPr>
            <a:spLocks/>
          </p:cNvSpPr>
          <p:nvPr/>
        </p:nvSpPr>
        <p:spPr bwMode="auto">
          <a:xfrm>
            <a:off x="4879775" y="3873149"/>
            <a:ext cx="325301" cy="247128"/>
          </a:xfrm>
          <a:custGeom>
            <a:avLst/>
            <a:gdLst>
              <a:gd name="T0" fmla="*/ 143 w 323"/>
              <a:gd name="T1" fmla="*/ 246 h 246"/>
              <a:gd name="T2" fmla="*/ 160 w 323"/>
              <a:gd name="T3" fmla="*/ 208 h 246"/>
              <a:gd name="T4" fmla="*/ 223 w 323"/>
              <a:gd name="T5" fmla="*/ 196 h 246"/>
              <a:gd name="T6" fmla="*/ 208 w 323"/>
              <a:gd name="T7" fmla="*/ 233 h 246"/>
              <a:gd name="T8" fmla="*/ 263 w 323"/>
              <a:gd name="T9" fmla="*/ 241 h 246"/>
              <a:gd name="T10" fmla="*/ 270 w 323"/>
              <a:gd name="T11" fmla="*/ 198 h 246"/>
              <a:gd name="T12" fmla="*/ 263 w 323"/>
              <a:gd name="T13" fmla="*/ 176 h 246"/>
              <a:gd name="T14" fmla="*/ 323 w 323"/>
              <a:gd name="T15" fmla="*/ 148 h 246"/>
              <a:gd name="T16" fmla="*/ 305 w 323"/>
              <a:gd name="T17" fmla="*/ 60 h 246"/>
              <a:gd name="T18" fmla="*/ 225 w 323"/>
              <a:gd name="T19" fmla="*/ 0 h 246"/>
              <a:gd name="T20" fmla="*/ 158 w 323"/>
              <a:gd name="T21" fmla="*/ 3 h 246"/>
              <a:gd name="T22" fmla="*/ 38 w 323"/>
              <a:gd name="T23" fmla="*/ 53 h 246"/>
              <a:gd name="T24" fmla="*/ 45 w 323"/>
              <a:gd name="T25" fmla="*/ 78 h 246"/>
              <a:gd name="T26" fmla="*/ 5 w 323"/>
              <a:gd name="T27" fmla="*/ 118 h 246"/>
              <a:gd name="T28" fmla="*/ 0 w 323"/>
              <a:gd name="T29" fmla="*/ 118 h 246"/>
              <a:gd name="T30" fmla="*/ 0 w 323"/>
              <a:gd name="T31" fmla="*/ 168 h 246"/>
              <a:gd name="T32" fmla="*/ 5 w 323"/>
              <a:gd name="T33" fmla="*/ 173 h 246"/>
              <a:gd name="T34" fmla="*/ 68 w 323"/>
              <a:gd name="T35" fmla="*/ 173 h 246"/>
              <a:gd name="T36" fmla="*/ 73 w 323"/>
              <a:gd name="T37" fmla="*/ 173 h 246"/>
              <a:gd name="T38" fmla="*/ 103 w 323"/>
              <a:gd name="T39" fmla="*/ 178 h 246"/>
              <a:gd name="T40" fmla="*/ 123 w 323"/>
              <a:gd name="T41" fmla="*/ 211 h 246"/>
              <a:gd name="T42" fmla="*/ 125 w 323"/>
              <a:gd name="T43" fmla="*/ 233 h 246"/>
              <a:gd name="T44" fmla="*/ 133 w 323"/>
              <a:gd name="T45" fmla="*/ 241 h 246"/>
              <a:gd name="T46" fmla="*/ 143 w 323"/>
              <a:gd name="T47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23" h="246">
                <a:moveTo>
                  <a:pt x="143" y="246"/>
                </a:moveTo>
                <a:lnTo>
                  <a:pt x="160" y="208"/>
                </a:lnTo>
                <a:lnTo>
                  <a:pt x="223" y="196"/>
                </a:lnTo>
                <a:lnTo>
                  <a:pt x="208" y="233"/>
                </a:lnTo>
                <a:lnTo>
                  <a:pt x="263" y="241"/>
                </a:lnTo>
                <a:lnTo>
                  <a:pt x="270" y="198"/>
                </a:lnTo>
                <a:lnTo>
                  <a:pt x="263" y="176"/>
                </a:lnTo>
                <a:lnTo>
                  <a:pt x="323" y="148"/>
                </a:lnTo>
                <a:lnTo>
                  <a:pt x="305" y="60"/>
                </a:lnTo>
                <a:lnTo>
                  <a:pt x="225" y="0"/>
                </a:lnTo>
                <a:lnTo>
                  <a:pt x="158" y="3"/>
                </a:lnTo>
                <a:lnTo>
                  <a:pt x="38" y="53"/>
                </a:lnTo>
                <a:lnTo>
                  <a:pt x="45" y="78"/>
                </a:lnTo>
                <a:lnTo>
                  <a:pt x="5" y="118"/>
                </a:lnTo>
                <a:lnTo>
                  <a:pt x="0" y="118"/>
                </a:lnTo>
                <a:lnTo>
                  <a:pt x="0" y="168"/>
                </a:lnTo>
                <a:lnTo>
                  <a:pt x="5" y="173"/>
                </a:lnTo>
                <a:lnTo>
                  <a:pt x="68" y="173"/>
                </a:lnTo>
                <a:lnTo>
                  <a:pt x="73" y="173"/>
                </a:lnTo>
                <a:lnTo>
                  <a:pt x="103" y="178"/>
                </a:lnTo>
                <a:lnTo>
                  <a:pt x="123" y="211"/>
                </a:lnTo>
                <a:lnTo>
                  <a:pt x="125" y="233"/>
                </a:lnTo>
                <a:lnTo>
                  <a:pt x="133" y="241"/>
                </a:lnTo>
                <a:lnTo>
                  <a:pt x="143" y="246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3" name="Freeform 1530"/>
          <p:cNvSpPr>
            <a:spLocks/>
          </p:cNvSpPr>
          <p:nvPr/>
        </p:nvSpPr>
        <p:spPr bwMode="auto">
          <a:xfrm>
            <a:off x="5202555" y="4021930"/>
            <a:ext cx="2521" cy="10087"/>
          </a:xfrm>
          <a:custGeom>
            <a:avLst/>
            <a:gdLst>
              <a:gd name="T0" fmla="*/ 3 w 3"/>
              <a:gd name="T1" fmla="*/ 0 h 10"/>
              <a:gd name="T2" fmla="*/ 0 w 3"/>
              <a:gd name="T3" fmla="*/ 10 h 10"/>
              <a:gd name="T4" fmla="*/ 3 w 3"/>
              <a:gd name="T5" fmla="*/ 5 h 10"/>
              <a:gd name="T6" fmla="*/ 3 w 3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10">
                <a:moveTo>
                  <a:pt x="3" y="0"/>
                </a:moveTo>
                <a:lnTo>
                  <a:pt x="0" y="10"/>
                </a:lnTo>
                <a:lnTo>
                  <a:pt x="3" y="5"/>
                </a:lnTo>
                <a:lnTo>
                  <a:pt x="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4" name="Freeform 1529"/>
          <p:cNvSpPr>
            <a:spLocks/>
          </p:cNvSpPr>
          <p:nvPr/>
        </p:nvSpPr>
        <p:spPr bwMode="auto">
          <a:xfrm>
            <a:off x="4670471" y="3404109"/>
            <a:ext cx="191651" cy="368171"/>
          </a:xfrm>
          <a:custGeom>
            <a:avLst/>
            <a:gdLst>
              <a:gd name="T0" fmla="*/ 186 w 189"/>
              <a:gd name="T1" fmla="*/ 51 h 365"/>
              <a:gd name="T2" fmla="*/ 189 w 189"/>
              <a:gd name="T3" fmla="*/ 54 h 365"/>
              <a:gd name="T4" fmla="*/ 176 w 189"/>
              <a:gd name="T5" fmla="*/ 0 h 365"/>
              <a:gd name="T6" fmla="*/ 148 w 189"/>
              <a:gd name="T7" fmla="*/ 3 h 365"/>
              <a:gd name="T8" fmla="*/ 45 w 189"/>
              <a:gd name="T9" fmla="*/ 157 h 365"/>
              <a:gd name="T10" fmla="*/ 39 w 189"/>
              <a:gd name="T11" fmla="*/ 208 h 365"/>
              <a:gd name="T12" fmla="*/ 0 w 189"/>
              <a:gd name="T13" fmla="*/ 278 h 365"/>
              <a:gd name="T14" fmla="*/ 20 w 189"/>
              <a:gd name="T15" fmla="*/ 294 h 365"/>
              <a:gd name="T16" fmla="*/ 36 w 189"/>
              <a:gd name="T17" fmla="*/ 365 h 365"/>
              <a:gd name="T18" fmla="*/ 100 w 189"/>
              <a:gd name="T19" fmla="*/ 355 h 365"/>
              <a:gd name="T20" fmla="*/ 116 w 189"/>
              <a:gd name="T21" fmla="*/ 259 h 365"/>
              <a:gd name="T22" fmla="*/ 141 w 189"/>
              <a:gd name="T23" fmla="*/ 253 h 365"/>
              <a:gd name="T24" fmla="*/ 141 w 189"/>
              <a:gd name="T25" fmla="*/ 224 h 365"/>
              <a:gd name="T26" fmla="*/ 125 w 189"/>
              <a:gd name="T27" fmla="*/ 201 h 365"/>
              <a:gd name="T28" fmla="*/ 141 w 189"/>
              <a:gd name="T29" fmla="*/ 150 h 365"/>
              <a:gd name="T30" fmla="*/ 186 w 189"/>
              <a:gd name="T31" fmla="*/ 51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9" h="365">
                <a:moveTo>
                  <a:pt x="186" y="51"/>
                </a:moveTo>
                <a:lnTo>
                  <a:pt x="189" y="54"/>
                </a:lnTo>
                <a:lnTo>
                  <a:pt x="176" y="0"/>
                </a:lnTo>
                <a:lnTo>
                  <a:pt x="148" y="3"/>
                </a:lnTo>
                <a:lnTo>
                  <a:pt x="45" y="157"/>
                </a:lnTo>
                <a:lnTo>
                  <a:pt x="39" y="208"/>
                </a:lnTo>
                <a:lnTo>
                  <a:pt x="0" y="278"/>
                </a:lnTo>
                <a:lnTo>
                  <a:pt x="20" y="294"/>
                </a:lnTo>
                <a:lnTo>
                  <a:pt x="36" y="365"/>
                </a:lnTo>
                <a:lnTo>
                  <a:pt x="100" y="355"/>
                </a:lnTo>
                <a:lnTo>
                  <a:pt x="116" y="259"/>
                </a:lnTo>
                <a:lnTo>
                  <a:pt x="141" y="253"/>
                </a:lnTo>
                <a:lnTo>
                  <a:pt x="141" y="224"/>
                </a:lnTo>
                <a:lnTo>
                  <a:pt x="125" y="201"/>
                </a:lnTo>
                <a:lnTo>
                  <a:pt x="141" y="150"/>
                </a:lnTo>
                <a:lnTo>
                  <a:pt x="186" y="5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5" name="Freeform 1528"/>
          <p:cNvSpPr>
            <a:spLocks/>
          </p:cNvSpPr>
          <p:nvPr/>
        </p:nvSpPr>
        <p:spPr bwMode="auto">
          <a:xfrm>
            <a:off x="4670471" y="3404109"/>
            <a:ext cx="191651" cy="368171"/>
          </a:xfrm>
          <a:custGeom>
            <a:avLst/>
            <a:gdLst>
              <a:gd name="T0" fmla="*/ 184 w 189"/>
              <a:gd name="T1" fmla="*/ 53 h 365"/>
              <a:gd name="T2" fmla="*/ 189 w 189"/>
              <a:gd name="T3" fmla="*/ 55 h 365"/>
              <a:gd name="T4" fmla="*/ 174 w 189"/>
              <a:gd name="T5" fmla="*/ 0 h 365"/>
              <a:gd name="T6" fmla="*/ 147 w 189"/>
              <a:gd name="T7" fmla="*/ 3 h 365"/>
              <a:gd name="T8" fmla="*/ 45 w 189"/>
              <a:gd name="T9" fmla="*/ 158 h 365"/>
              <a:gd name="T10" fmla="*/ 40 w 189"/>
              <a:gd name="T11" fmla="*/ 208 h 365"/>
              <a:gd name="T12" fmla="*/ 0 w 189"/>
              <a:gd name="T13" fmla="*/ 278 h 365"/>
              <a:gd name="T14" fmla="*/ 20 w 189"/>
              <a:gd name="T15" fmla="*/ 295 h 365"/>
              <a:gd name="T16" fmla="*/ 35 w 189"/>
              <a:gd name="T17" fmla="*/ 365 h 365"/>
              <a:gd name="T18" fmla="*/ 99 w 189"/>
              <a:gd name="T19" fmla="*/ 355 h 365"/>
              <a:gd name="T20" fmla="*/ 114 w 189"/>
              <a:gd name="T21" fmla="*/ 260 h 365"/>
              <a:gd name="T22" fmla="*/ 139 w 189"/>
              <a:gd name="T23" fmla="*/ 253 h 365"/>
              <a:gd name="T24" fmla="*/ 139 w 189"/>
              <a:gd name="T25" fmla="*/ 225 h 365"/>
              <a:gd name="T26" fmla="*/ 124 w 189"/>
              <a:gd name="T27" fmla="*/ 203 h 365"/>
              <a:gd name="T28" fmla="*/ 139 w 189"/>
              <a:gd name="T29" fmla="*/ 150 h 365"/>
              <a:gd name="T30" fmla="*/ 184 w 189"/>
              <a:gd name="T31" fmla="*/ 53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9" h="365">
                <a:moveTo>
                  <a:pt x="184" y="53"/>
                </a:moveTo>
                <a:lnTo>
                  <a:pt x="189" y="55"/>
                </a:lnTo>
                <a:lnTo>
                  <a:pt x="174" y="0"/>
                </a:lnTo>
                <a:lnTo>
                  <a:pt x="147" y="3"/>
                </a:lnTo>
                <a:lnTo>
                  <a:pt x="45" y="158"/>
                </a:lnTo>
                <a:lnTo>
                  <a:pt x="40" y="208"/>
                </a:lnTo>
                <a:lnTo>
                  <a:pt x="0" y="278"/>
                </a:lnTo>
                <a:lnTo>
                  <a:pt x="20" y="295"/>
                </a:lnTo>
                <a:lnTo>
                  <a:pt x="35" y="365"/>
                </a:lnTo>
                <a:lnTo>
                  <a:pt x="99" y="355"/>
                </a:lnTo>
                <a:lnTo>
                  <a:pt x="114" y="260"/>
                </a:lnTo>
                <a:lnTo>
                  <a:pt x="139" y="253"/>
                </a:lnTo>
                <a:lnTo>
                  <a:pt x="139" y="225"/>
                </a:lnTo>
                <a:lnTo>
                  <a:pt x="124" y="203"/>
                </a:lnTo>
                <a:lnTo>
                  <a:pt x="139" y="150"/>
                </a:lnTo>
                <a:lnTo>
                  <a:pt x="184" y="5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6" name="Freeform 1527"/>
          <p:cNvSpPr>
            <a:spLocks/>
          </p:cNvSpPr>
          <p:nvPr/>
        </p:nvSpPr>
        <p:spPr bwMode="auto">
          <a:xfrm>
            <a:off x="4597342" y="3285588"/>
            <a:ext cx="327823" cy="400954"/>
          </a:xfrm>
          <a:custGeom>
            <a:avLst/>
            <a:gdLst>
              <a:gd name="T0" fmla="*/ 326 w 326"/>
              <a:gd name="T1" fmla="*/ 16 h 397"/>
              <a:gd name="T2" fmla="*/ 291 w 326"/>
              <a:gd name="T3" fmla="*/ 0 h 397"/>
              <a:gd name="T4" fmla="*/ 208 w 326"/>
              <a:gd name="T5" fmla="*/ 36 h 397"/>
              <a:gd name="T6" fmla="*/ 211 w 326"/>
              <a:gd name="T7" fmla="*/ 64 h 397"/>
              <a:gd name="T8" fmla="*/ 173 w 326"/>
              <a:gd name="T9" fmla="*/ 77 h 397"/>
              <a:gd name="T10" fmla="*/ 109 w 326"/>
              <a:gd name="T11" fmla="*/ 157 h 397"/>
              <a:gd name="T12" fmla="*/ 93 w 326"/>
              <a:gd name="T13" fmla="*/ 215 h 397"/>
              <a:gd name="T14" fmla="*/ 35 w 326"/>
              <a:gd name="T15" fmla="*/ 256 h 397"/>
              <a:gd name="T16" fmla="*/ 0 w 326"/>
              <a:gd name="T17" fmla="*/ 330 h 397"/>
              <a:gd name="T18" fmla="*/ 16 w 326"/>
              <a:gd name="T19" fmla="*/ 346 h 397"/>
              <a:gd name="T20" fmla="*/ 0 w 326"/>
              <a:gd name="T21" fmla="*/ 391 h 397"/>
              <a:gd name="T22" fmla="*/ 70 w 326"/>
              <a:gd name="T23" fmla="*/ 394 h 397"/>
              <a:gd name="T24" fmla="*/ 73 w 326"/>
              <a:gd name="T25" fmla="*/ 397 h 397"/>
              <a:gd name="T26" fmla="*/ 112 w 326"/>
              <a:gd name="T27" fmla="*/ 327 h 397"/>
              <a:gd name="T28" fmla="*/ 118 w 326"/>
              <a:gd name="T29" fmla="*/ 276 h 397"/>
              <a:gd name="T30" fmla="*/ 221 w 326"/>
              <a:gd name="T31" fmla="*/ 122 h 397"/>
              <a:gd name="T32" fmla="*/ 246 w 326"/>
              <a:gd name="T33" fmla="*/ 119 h 397"/>
              <a:gd name="T34" fmla="*/ 256 w 326"/>
              <a:gd name="T35" fmla="*/ 112 h 397"/>
              <a:gd name="T36" fmla="*/ 259 w 326"/>
              <a:gd name="T37" fmla="*/ 103 h 397"/>
              <a:gd name="T38" fmla="*/ 265 w 326"/>
              <a:gd name="T39" fmla="*/ 93 h 397"/>
              <a:gd name="T40" fmla="*/ 269 w 326"/>
              <a:gd name="T41" fmla="*/ 80 h 397"/>
              <a:gd name="T42" fmla="*/ 278 w 326"/>
              <a:gd name="T43" fmla="*/ 71 h 397"/>
              <a:gd name="T44" fmla="*/ 281 w 326"/>
              <a:gd name="T45" fmla="*/ 61 h 397"/>
              <a:gd name="T46" fmla="*/ 285 w 326"/>
              <a:gd name="T47" fmla="*/ 55 h 397"/>
              <a:gd name="T48" fmla="*/ 285 w 326"/>
              <a:gd name="T49" fmla="*/ 52 h 397"/>
              <a:gd name="T50" fmla="*/ 326 w 326"/>
              <a:gd name="T51" fmla="*/ 61 h 397"/>
              <a:gd name="T52" fmla="*/ 326 w 326"/>
              <a:gd name="T53" fmla="*/ 20 h 397"/>
              <a:gd name="T54" fmla="*/ 326 w 326"/>
              <a:gd name="T55" fmla="*/ 16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26" h="397">
                <a:moveTo>
                  <a:pt x="326" y="16"/>
                </a:moveTo>
                <a:lnTo>
                  <a:pt x="291" y="0"/>
                </a:lnTo>
                <a:lnTo>
                  <a:pt x="208" y="36"/>
                </a:lnTo>
                <a:lnTo>
                  <a:pt x="211" y="64"/>
                </a:lnTo>
                <a:lnTo>
                  <a:pt x="173" y="77"/>
                </a:lnTo>
                <a:lnTo>
                  <a:pt x="109" y="157"/>
                </a:lnTo>
                <a:lnTo>
                  <a:pt x="93" y="215"/>
                </a:lnTo>
                <a:lnTo>
                  <a:pt x="35" y="256"/>
                </a:lnTo>
                <a:lnTo>
                  <a:pt x="0" y="330"/>
                </a:lnTo>
                <a:lnTo>
                  <a:pt x="16" y="346"/>
                </a:lnTo>
                <a:lnTo>
                  <a:pt x="0" y="391"/>
                </a:lnTo>
                <a:lnTo>
                  <a:pt x="70" y="394"/>
                </a:lnTo>
                <a:lnTo>
                  <a:pt x="73" y="397"/>
                </a:lnTo>
                <a:lnTo>
                  <a:pt x="112" y="327"/>
                </a:lnTo>
                <a:lnTo>
                  <a:pt x="118" y="276"/>
                </a:lnTo>
                <a:lnTo>
                  <a:pt x="221" y="122"/>
                </a:lnTo>
                <a:lnTo>
                  <a:pt x="246" y="119"/>
                </a:lnTo>
                <a:lnTo>
                  <a:pt x="256" y="112"/>
                </a:lnTo>
                <a:lnTo>
                  <a:pt x="259" y="103"/>
                </a:lnTo>
                <a:lnTo>
                  <a:pt x="265" y="93"/>
                </a:lnTo>
                <a:lnTo>
                  <a:pt x="269" y="80"/>
                </a:lnTo>
                <a:lnTo>
                  <a:pt x="278" y="71"/>
                </a:lnTo>
                <a:lnTo>
                  <a:pt x="281" y="61"/>
                </a:lnTo>
                <a:lnTo>
                  <a:pt x="285" y="55"/>
                </a:lnTo>
                <a:lnTo>
                  <a:pt x="285" y="52"/>
                </a:lnTo>
                <a:lnTo>
                  <a:pt x="326" y="61"/>
                </a:lnTo>
                <a:lnTo>
                  <a:pt x="326" y="20"/>
                </a:lnTo>
                <a:lnTo>
                  <a:pt x="326" y="1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7" name="Freeform 1526"/>
          <p:cNvSpPr>
            <a:spLocks/>
          </p:cNvSpPr>
          <p:nvPr/>
        </p:nvSpPr>
        <p:spPr bwMode="auto">
          <a:xfrm>
            <a:off x="4597342" y="3285588"/>
            <a:ext cx="327823" cy="398432"/>
          </a:xfrm>
          <a:custGeom>
            <a:avLst/>
            <a:gdLst>
              <a:gd name="T0" fmla="*/ 326 w 326"/>
              <a:gd name="T1" fmla="*/ 15 h 397"/>
              <a:gd name="T2" fmla="*/ 291 w 326"/>
              <a:gd name="T3" fmla="*/ 0 h 397"/>
              <a:gd name="T4" fmla="*/ 208 w 326"/>
              <a:gd name="T5" fmla="*/ 35 h 397"/>
              <a:gd name="T6" fmla="*/ 211 w 326"/>
              <a:gd name="T7" fmla="*/ 63 h 397"/>
              <a:gd name="T8" fmla="*/ 173 w 326"/>
              <a:gd name="T9" fmla="*/ 75 h 397"/>
              <a:gd name="T10" fmla="*/ 108 w 326"/>
              <a:gd name="T11" fmla="*/ 156 h 397"/>
              <a:gd name="T12" fmla="*/ 93 w 326"/>
              <a:gd name="T13" fmla="*/ 216 h 397"/>
              <a:gd name="T14" fmla="*/ 35 w 326"/>
              <a:gd name="T15" fmla="*/ 256 h 397"/>
              <a:gd name="T16" fmla="*/ 0 w 326"/>
              <a:gd name="T17" fmla="*/ 332 h 397"/>
              <a:gd name="T18" fmla="*/ 15 w 326"/>
              <a:gd name="T19" fmla="*/ 347 h 397"/>
              <a:gd name="T20" fmla="*/ 0 w 326"/>
              <a:gd name="T21" fmla="*/ 392 h 397"/>
              <a:gd name="T22" fmla="*/ 70 w 326"/>
              <a:gd name="T23" fmla="*/ 394 h 397"/>
              <a:gd name="T24" fmla="*/ 73 w 326"/>
              <a:gd name="T25" fmla="*/ 397 h 397"/>
              <a:gd name="T26" fmla="*/ 113 w 326"/>
              <a:gd name="T27" fmla="*/ 327 h 397"/>
              <a:gd name="T28" fmla="*/ 118 w 326"/>
              <a:gd name="T29" fmla="*/ 276 h 397"/>
              <a:gd name="T30" fmla="*/ 221 w 326"/>
              <a:gd name="T31" fmla="*/ 121 h 397"/>
              <a:gd name="T32" fmla="*/ 246 w 326"/>
              <a:gd name="T33" fmla="*/ 118 h 397"/>
              <a:gd name="T34" fmla="*/ 256 w 326"/>
              <a:gd name="T35" fmla="*/ 111 h 397"/>
              <a:gd name="T36" fmla="*/ 258 w 326"/>
              <a:gd name="T37" fmla="*/ 103 h 397"/>
              <a:gd name="T38" fmla="*/ 266 w 326"/>
              <a:gd name="T39" fmla="*/ 93 h 397"/>
              <a:gd name="T40" fmla="*/ 268 w 326"/>
              <a:gd name="T41" fmla="*/ 80 h 397"/>
              <a:gd name="T42" fmla="*/ 278 w 326"/>
              <a:gd name="T43" fmla="*/ 70 h 397"/>
              <a:gd name="T44" fmla="*/ 281 w 326"/>
              <a:gd name="T45" fmla="*/ 60 h 397"/>
              <a:gd name="T46" fmla="*/ 286 w 326"/>
              <a:gd name="T47" fmla="*/ 55 h 397"/>
              <a:gd name="T48" fmla="*/ 286 w 326"/>
              <a:gd name="T49" fmla="*/ 50 h 397"/>
              <a:gd name="T50" fmla="*/ 326 w 326"/>
              <a:gd name="T51" fmla="*/ 60 h 397"/>
              <a:gd name="T52" fmla="*/ 326 w 326"/>
              <a:gd name="T53" fmla="*/ 20 h 397"/>
              <a:gd name="T54" fmla="*/ 326 w 326"/>
              <a:gd name="T55" fmla="*/ 15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26" h="397">
                <a:moveTo>
                  <a:pt x="326" y="15"/>
                </a:moveTo>
                <a:lnTo>
                  <a:pt x="291" y="0"/>
                </a:lnTo>
                <a:lnTo>
                  <a:pt x="208" y="35"/>
                </a:lnTo>
                <a:lnTo>
                  <a:pt x="211" y="63"/>
                </a:lnTo>
                <a:lnTo>
                  <a:pt x="173" y="75"/>
                </a:lnTo>
                <a:lnTo>
                  <a:pt x="108" y="156"/>
                </a:lnTo>
                <a:lnTo>
                  <a:pt x="93" y="216"/>
                </a:lnTo>
                <a:lnTo>
                  <a:pt x="35" y="256"/>
                </a:lnTo>
                <a:lnTo>
                  <a:pt x="0" y="332"/>
                </a:lnTo>
                <a:lnTo>
                  <a:pt x="15" y="347"/>
                </a:lnTo>
                <a:lnTo>
                  <a:pt x="0" y="392"/>
                </a:lnTo>
                <a:lnTo>
                  <a:pt x="70" y="394"/>
                </a:lnTo>
                <a:lnTo>
                  <a:pt x="73" y="397"/>
                </a:lnTo>
                <a:lnTo>
                  <a:pt x="113" y="327"/>
                </a:lnTo>
                <a:lnTo>
                  <a:pt x="118" y="276"/>
                </a:lnTo>
                <a:lnTo>
                  <a:pt x="221" y="121"/>
                </a:lnTo>
                <a:lnTo>
                  <a:pt x="246" y="118"/>
                </a:lnTo>
                <a:lnTo>
                  <a:pt x="256" y="111"/>
                </a:lnTo>
                <a:lnTo>
                  <a:pt x="258" y="103"/>
                </a:lnTo>
                <a:lnTo>
                  <a:pt x="266" y="93"/>
                </a:lnTo>
                <a:lnTo>
                  <a:pt x="268" y="80"/>
                </a:lnTo>
                <a:lnTo>
                  <a:pt x="278" y="70"/>
                </a:lnTo>
                <a:lnTo>
                  <a:pt x="281" y="60"/>
                </a:lnTo>
                <a:lnTo>
                  <a:pt x="286" y="55"/>
                </a:lnTo>
                <a:lnTo>
                  <a:pt x="286" y="50"/>
                </a:lnTo>
                <a:lnTo>
                  <a:pt x="326" y="60"/>
                </a:lnTo>
                <a:lnTo>
                  <a:pt x="326" y="20"/>
                </a:lnTo>
                <a:lnTo>
                  <a:pt x="326" y="1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8" name="Freeform 1525"/>
          <p:cNvSpPr>
            <a:spLocks/>
          </p:cNvSpPr>
          <p:nvPr/>
        </p:nvSpPr>
        <p:spPr bwMode="auto">
          <a:xfrm>
            <a:off x="4844471" y="3336022"/>
            <a:ext cx="115999" cy="300085"/>
          </a:xfrm>
          <a:custGeom>
            <a:avLst/>
            <a:gdLst>
              <a:gd name="T0" fmla="*/ 16 w 115"/>
              <a:gd name="T1" fmla="*/ 121 h 297"/>
              <a:gd name="T2" fmla="*/ 39 w 115"/>
              <a:gd name="T3" fmla="*/ 134 h 297"/>
              <a:gd name="T4" fmla="*/ 13 w 115"/>
              <a:gd name="T5" fmla="*/ 249 h 297"/>
              <a:gd name="T6" fmla="*/ 35 w 115"/>
              <a:gd name="T7" fmla="*/ 297 h 297"/>
              <a:gd name="T8" fmla="*/ 90 w 115"/>
              <a:gd name="T9" fmla="*/ 256 h 297"/>
              <a:gd name="T10" fmla="*/ 90 w 115"/>
              <a:gd name="T11" fmla="*/ 259 h 297"/>
              <a:gd name="T12" fmla="*/ 96 w 115"/>
              <a:gd name="T13" fmla="*/ 256 h 297"/>
              <a:gd name="T14" fmla="*/ 115 w 115"/>
              <a:gd name="T15" fmla="*/ 140 h 297"/>
              <a:gd name="T16" fmla="*/ 83 w 115"/>
              <a:gd name="T17" fmla="*/ 131 h 297"/>
              <a:gd name="T18" fmla="*/ 74 w 115"/>
              <a:gd name="T19" fmla="*/ 12 h 297"/>
              <a:gd name="T20" fmla="*/ 74 w 115"/>
              <a:gd name="T21" fmla="*/ 9 h 297"/>
              <a:gd name="T22" fmla="*/ 71 w 115"/>
              <a:gd name="T23" fmla="*/ 9 h 297"/>
              <a:gd name="T24" fmla="*/ 39 w 115"/>
              <a:gd name="T25" fmla="*/ 0 h 297"/>
              <a:gd name="T26" fmla="*/ 39 w 115"/>
              <a:gd name="T27" fmla="*/ 3 h 297"/>
              <a:gd name="T28" fmla="*/ 35 w 115"/>
              <a:gd name="T29" fmla="*/ 9 h 297"/>
              <a:gd name="T30" fmla="*/ 32 w 115"/>
              <a:gd name="T31" fmla="*/ 19 h 297"/>
              <a:gd name="T32" fmla="*/ 23 w 115"/>
              <a:gd name="T33" fmla="*/ 28 h 297"/>
              <a:gd name="T34" fmla="*/ 19 w 115"/>
              <a:gd name="T35" fmla="*/ 41 h 297"/>
              <a:gd name="T36" fmla="*/ 13 w 115"/>
              <a:gd name="T37" fmla="*/ 51 h 297"/>
              <a:gd name="T38" fmla="*/ 10 w 115"/>
              <a:gd name="T39" fmla="*/ 60 h 297"/>
              <a:gd name="T40" fmla="*/ 0 w 115"/>
              <a:gd name="T41" fmla="*/ 67 h 297"/>
              <a:gd name="T42" fmla="*/ 3 w 115"/>
              <a:gd name="T43" fmla="*/ 67 h 297"/>
              <a:gd name="T44" fmla="*/ 16 w 115"/>
              <a:gd name="T45" fmla="*/ 121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5" h="297">
                <a:moveTo>
                  <a:pt x="16" y="121"/>
                </a:moveTo>
                <a:lnTo>
                  <a:pt x="39" y="134"/>
                </a:lnTo>
                <a:lnTo>
                  <a:pt x="13" y="249"/>
                </a:lnTo>
                <a:lnTo>
                  <a:pt x="35" y="297"/>
                </a:lnTo>
                <a:lnTo>
                  <a:pt x="90" y="256"/>
                </a:lnTo>
                <a:lnTo>
                  <a:pt x="90" y="259"/>
                </a:lnTo>
                <a:lnTo>
                  <a:pt x="96" y="256"/>
                </a:lnTo>
                <a:lnTo>
                  <a:pt x="115" y="140"/>
                </a:lnTo>
                <a:lnTo>
                  <a:pt x="83" y="131"/>
                </a:lnTo>
                <a:lnTo>
                  <a:pt x="74" y="12"/>
                </a:lnTo>
                <a:lnTo>
                  <a:pt x="74" y="9"/>
                </a:lnTo>
                <a:lnTo>
                  <a:pt x="71" y="9"/>
                </a:lnTo>
                <a:lnTo>
                  <a:pt x="39" y="0"/>
                </a:lnTo>
                <a:lnTo>
                  <a:pt x="39" y="3"/>
                </a:lnTo>
                <a:lnTo>
                  <a:pt x="35" y="9"/>
                </a:lnTo>
                <a:lnTo>
                  <a:pt x="32" y="19"/>
                </a:lnTo>
                <a:lnTo>
                  <a:pt x="23" y="28"/>
                </a:lnTo>
                <a:lnTo>
                  <a:pt x="19" y="41"/>
                </a:lnTo>
                <a:lnTo>
                  <a:pt x="13" y="51"/>
                </a:lnTo>
                <a:lnTo>
                  <a:pt x="10" y="60"/>
                </a:lnTo>
                <a:lnTo>
                  <a:pt x="0" y="67"/>
                </a:lnTo>
                <a:lnTo>
                  <a:pt x="3" y="67"/>
                </a:lnTo>
                <a:lnTo>
                  <a:pt x="16" y="121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9" name="Freeform 1524"/>
          <p:cNvSpPr>
            <a:spLocks/>
          </p:cNvSpPr>
          <p:nvPr/>
        </p:nvSpPr>
        <p:spPr bwMode="auto">
          <a:xfrm>
            <a:off x="4844471" y="3336022"/>
            <a:ext cx="115999" cy="300085"/>
          </a:xfrm>
          <a:custGeom>
            <a:avLst/>
            <a:gdLst>
              <a:gd name="T0" fmla="*/ 18 w 115"/>
              <a:gd name="T1" fmla="*/ 122 h 297"/>
              <a:gd name="T2" fmla="*/ 40 w 115"/>
              <a:gd name="T3" fmla="*/ 135 h 297"/>
              <a:gd name="T4" fmla="*/ 13 w 115"/>
              <a:gd name="T5" fmla="*/ 250 h 297"/>
              <a:gd name="T6" fmla="*/ 35 w 115"/>
              <a:gd name="T7" fmla="*/ 297 h 297"/>
              <a:gd name="T8" fmla="*/ 90 w 115"/>
              <a:gd name="T9" fmla="*/ 257 h 297"/>
              <a:gd name="T10" fmla="*/ 90 w 115"/>
              <a:gd name="T11" fmla="*/ 260 h 297"/>
              <a:gd name="T12" fmla="*/ 98 w 115"/>
              <a:gd name="T13" fmla="*/ 257 h 297"/>
              <a:gd name="T14" fmla="*/ 115 w 115"/>
              <a:gd name="T15" fmla="*/ 140 h 297"/>
              <a:gd name="T16" fmla="*/ 83 w 115"/>
              <a:gd name="T17" fmla="*/ 132 h 297"/>
              <a:gd name="T18" fmla="*/ 75 w 115"/>
              <a:gd name="T19" fmla="*/ 12 h 297"/>
              <a:gd name="T20" fmla="*/ 75 w 115"/>
              <a:gd name="T21" fmla="*/ 10 h 297"/>
              <a:gd name="T22" fmla="*/ 73 w 115"/>
              <a:gd name="T23" fmla="*/ 10 h 297"/>
              <a:gd name="T24" fmla="*/ 40 w 115"/>
              <a:gd name="T25" fmla="*/ 0 h 297"/>
              <a:gd name="T26" fmla="*/ 40 w 115"/>
              <a:gd name="T27" fmla="*/ 5 h 297"/>
              <a:gd name="T28" fmla="*/ 35 w 115"/>
              <a:gd name="T29" fmla="*/ 10 h 297"/>
              <a:gd name="T30" fmla="*/ 33 w 115"/>
              <a:gd name="T31" fmla="*/ 20 h 297"/>
              <a:gd name="T32" fmla="*/ 23 w 115"/>
              <a:gd name="T33" fmla="*/ 30 h 297"/>
              <a:gd name="T34" fmla="*/ 20 w 115"/>
              <a:gd name="T35" fmla="*/ 42 h 297"/>
              <a:gd name="T36" fmla="*/ 13 w 115"/>
              <a:gd name="T37" fmla="*/ 52 h 297"/>
              <a:gd name="T38" fmla="*/ 10 w 115"/>
              <a:gd name="T39" fmla="*/ 60 h 297"/>
              <a:gd name="T40" fmla="*/ 0 w 115"/>
              <a:gd name="T41" fmla="*/ 67 h 297"/>
              <a:gd name="T42" fmla="*/ 3 w 115"/>
              <a:gd name="T43" fmla="*/ 67 h 297"/>
              <a:gd name="T44" fmla="*/ 18 w 115"/>
              <a:gd name="T45" fmla="*/ 122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5" h="297">
                <a:moveTo>
                  <a:pt x="18" y="122"/>
                </a:moveTo>
                <a:lnTo>
                  <a:pt x="40" y="135"/>
                </a:lnTo>
                <a:lnTo>
                  <a:pt x="13" y="250"/>
                </a:lnTo>
                <a:lnTo>
                  <a:pt x="35" y="297"/>
                </a:lnTo>
                <a:lnTo>
                  <a:pt x="90" y="257"/>
                </a:lnTo>
                <a:lnTo>
                  <a:pt x="90" y="260"/>
                </a:lnTo>
                <a:lnTo>
                  <a:pt x="98" y="257"/>
                </a:lnTo>
                <a:lnTo>
                  <a:pt x="115" y="140"/>
                </a:lnTo>
                <a:lnTo>
                  <a:pt x="83" y="132"/>
                </a:lnTo>
                <a:lnTo>
                  <a:pt x="75" y="12"/>
                </a:lnTo>
                <a:lnTo>
                  <a:pt x="75" y="10"/>
                </a:lnTo>
                <a:lnTo>
                  <a:pt x="73" y="10"/>
                </a:lnTo>
                <a:lnTo>
                  <a:pt x="40" y="0"/>
                </a:lnTo>
                <a:lnTo>
                  <a:pt x="40" y="5"/>
                </a:lnTo>
                <a:lnTo>
                  <a:pt x="35" y="10"/>
                </a:lnTo>
                <a:lnTo>
                  <a:pt x="33" y="20"/>
                </a:lnTo>
                <a:lnTo>
                  <a:pt x="23" y="30"/>
                </a:lnTo>
                <a:lnTo>
                  <a:pt x="20" y="42"/>
                </a:lnTo>
                <a:lnTo>
                  <a:pt x="13" y="52"/>
                </a:lnTo>
                <a:lnTo>
                  <a:pt x="10" y="60"/>
                </a:lnTo>
                <a:lnTo>
                  <a:pt x="0" y="67"/>
                </a:lnTo>
                <a:lnTo>
                  <a:pt x="3" y="67"/>
                </a:lnTo>
                <a:lnTo>
                  <a:pt x="18" y="122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0" name="Freeform 1523"/>
          <p:cNvSpPr>
            <a:spLocks/>
          </p:cNvSpPr>
          <p:nvPr/>
        </p:nvSpPr>
        <p:spPr bwMode="auto">
          <a:xfrm>
            <a:off x="4831861" y="3457065"/>
            <a:ext cx="25217" cy="52957"/>
          </a:xfrm>
          <a:custGeom>
            <a:avLst/>
            <a:gdLst>
              <a:gd name="T0" fmla="*/ 0 w 26"/>
              <a:gd name="T1" fmla="*/ 54 h 54"/>
              <a:gd name="T2" fmla="*/ 26 w 26"/>
              <a:gd name="T3" fmla="*/ 0 h 54"/>
              <a:gd name="T4" fmla="*/ 0 w 26"/>
              <a:gd name="T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" h="54">
                <a:moveTo>
                  <a:pt x="0" y="54"/>
                </a:moveTo>
                <a:lnTo>
                  <a:pt x="26" y="0"/>
                </a:lnTo>
                <a:lnTo>
                  <a:pt x="0" y="54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1" name="Freeform 1522"/>
          <p:cNvSpPr>
            <a:spLocks/>
          </p:cNvSpPr>
          <p:nvPr/>
        </p:nvSpPr>
        <p:spPr bwMode="auto">
          <a:xfrm>
            <a:off x="4279606" y="3600803"/>
            <a:ext cx="161390" cy="284953"/>
          </a:xfrm>
          <a:custGeom>
            <a:avLst/>
            <a:gdLst>
              <a:gd name="T0" fmla="*/ 90 w 160"/>
              <a:gd name="T1" fmla="*/ 10 h 282"/>
              <a:gd name="T2" fmla="*/ 145 w 160"/>
              <a:gd name="T3" fmla="*/ 0 h 282"/>
              <a:gd name="T4" fmla="*/ 123 w 160"/>
              <a:gd name="T5" fmla="*/ 67 h 282"/>
              <a:gd name="T6" fmla="*/ 133 w 160"/>
              <a:gd name="T7" fmla="*/ 115 h 282"/>
              <a:gd name="T8" fmla="*/ 145 w 160"/>
              <a:gd name="T9" fmla="*/ 167 h 282"/>
              <a:gd name="T10" fmla="*/ 125 w 160"/>
              <a:gd name="T11" fmla="*/ 190 h 282"/>
              <a:gd name="T12" fmla="*/ 160 w 160"/>
              <a:gd name="T13" fmla="*/ 195 h 282"/>
              <a:gd name="T14" fmla="*/ 160 w 160"/>
              <a:gd name="T15" fmla="*/ 242 h 282"/>
              <a:gd name="T16" fmla="*/ 88 w 160"/>
              <a:gd name="T17" fmla="*/ 267 h 282"/>
              <a:gd name="T18" fmla="*/ 40 w 160"/>
              <a:gd name="T19" fmla="*/ 275 h 282"/>
              <a:gd name="T20" fmla="*/ 5 w 160"/>
              <a:gd name="T21" fmla="*/ 282 h 282"/>
              <a:gd name="T22" fmla="*/ 0 w 160"/>
              <a:gd name="T23" fmla="*/ 257 h 282"/>
              <a:gd name="T24" fmla="*/ 40 w 160"/>
              <a:gd name="T25" fmla="*/ 235 h 282"/>
              <a:gd name="T26" fmla="*/ 20 w 160"/>
              <a:gd name="T27" fmla="*/ 215 h 282"/>
              <a:gd name="T28" fmla="*/ 23 w 160"/>
              <a:gd name="T29" fmla="*/ 187 h 282"/>
              <a:gd name="T30" fmla="*/ 55 w 160"/>
              <a:gd name="T31" fmla="*/ 170 h 282"/>
              <a:gd name="T32" fmla="*/ 63 w 160"/>
              <a:gd name="T33" fmla="*/ 75 h 282"/>
              <a:gd name="T34" fmla="*/ 90 w 160"/>
              <a:gd name="T35" fmla="*/ 1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0" h="282">
                <a:moveTo>
                  <a:pt x="90" y="10"/>
                </a:moveTo>
                <a:lnTo>
                  <a:pt x="145" y="0"/>
                </a:lnTo>
                <a:lnTo>
                  <a:pt x="123" y="67"/>
                </a:lnTo>
                <a:lnTo>
                  <a:pt x="133" y="115"/>
                </a:lnTo>
                <a:lnTo>
                  <a:pt x="145" y="167"/>
                </a:lnTo>
                <a:lnTo>
                  <a:pt x="125" y="190"/>
                </a:lnTo>
                <a:lnTo>
                  <a:pt x="160" y="195"/>
                </a:lnTo>
                <a:lnTo>
                  <a:pt x="160" y="242"/>
                </a:lnTo>
                <a:lnTo>
                  <a:pt x="88" y="267"/>
                </a:lnTo>
                <a:lnTo>
                  <a:pt x="40" y="275"/>
                </a:lnTo>
                <a:lnTo>
                  <a:pt x="5" y="282"/>
                </a:lnTo>
                <a:lnTo>
                  <a:pt x="0" y="257"/>
                </a:lnTo>
                <a:lnTo>
                  <a:pt x="40" y="235"/>
                </a:lnTo>
                <a:lnTo>
                  <a:pt x="20" y="215"/>
                </a:lnTo>
                <a:lnTo>
                  <a:pt x="23" y="187"/>
                </a:lnTo>
                <a:lnTo>
                  <a:pt x="55" y="170"/>
                </a:lnTo>
                <a:lnTo>
                  <a:pt x="63" y="75"/>
                </a:lnTo>
                <a:lnTo>
                  <a:pt x="90" y="1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2" name="Freeform 1521"/>
          <p:cNvSpPr>
            <a:spLocks/>
          </p:cNvSpPr>
          <p:nvPr/>
        </p:nvSpPr>
        <p:spPr bwMode="auto">
          <a:xfrm>
            <a:off x="4244302" y="3701672"/>
            <a:ext cx="57999" cy="70608"/>
          </a:xfrm>
          <a:custGeom>
            <a:avLst/>
            <a:gdLst>
              <a:gd name="T0" fmla="*/ 45 w 58"/>
              <a:gd name="T1" fmla="*/ 0 h 71"/>
              <a:gd name="T2" fmla="*/ 58 w 58"/>
              <a:gd name="T3" fmla="*/ 46 h 71"/>
              <a:gd name="T4" fmla="*/ 45 w 58"/>
              <a:gd name="T5" fmla="*/ 71 h 71"/>
              <a:gd name="T6" fmla="*/ 10 w 58"/>
              <a:gd name="T7" fmla="*/ 46 h 71"/>
              <a:gd name="T8" fmla="*/ 0 w 58"/>
              <a:gd name="T9" fmla="*/ 15 h 71"/>
              <a:gd name="T10" fmla="*/ 0 w 58"/>
              <a:gd name="T11" fmla="*/ 13 h 71"/>
              <a:gd name="T12" fmla="*/ 45 w 58"/>
              <a:gd name="T13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" h="71">
                <a:moveTo>
                  <a:pt x="45" y="0"/>
                </a:moveTo>
                <a:lnTo>
                  <a:pt x="58" y="46"/>
                </a:lnTo>
                <a:lnTo>
                  <a:pt x="45" y="71"/>
                </a:lnTo>
                <a:lnTo>
                  <a:pt x="10" y="46"/>
                </a:lnTo>
                <a:lnTo>
                  <a:pt x="0" y="15"/>
                </a:lnTo>
                <a:lnTo>
                  <a:pt x="0" y="13"/>
                </a:lnTo>
                <a:lnTo>
                  <a:pt x="45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3" name="Freeform 1520"/>
          <p:cNvSpPr>
            <a:spLocks/>
          </p:cNvSpPr>
          <p:nvPr/>
        </p:nvSpPr>
        <p:spPr bwMode="auto">
          <a:xfrm>
            <a:off x="4211519" y="3714280"/>
            <a:ext cx="78174" cy="90782"/>
          </a:xfrm>
          <a:custGeom>
            <a:avLst/>
            <a:gdLst>
              <a:gd name="T0" fmla="*/ 77 w 77"/>
              <a:gd name="T1" fmla="*/ 58 h 90"/>
              <a:gd name="T2" fmla="*/ 55 w 77"/>
              <a:gd name="T3" fmla="*/ 90 h 90"/>
              <a:gd name="T4" fmla="*/ 3 w 77"/>
              <a:gd name="T5" fmla="*/ 90 h 90"/>
              <a:gd name="T6" fmla="*/ 0 w 77"/>
              <a:gd name="T7" fmla="*/ 35 h 90"/>
              <a:gd name="T8" fmla="*/ 26 w 77"/>
              <a:gd name="T9" fmla="*/ 0 h 90"/>
              <a:gd name="T10" fmla="*/ 32 w 77"/>
              <a:gd name="T11" fmla="*/ 0 h 90"/>
              <a:gd name="T12" fmla="*/ 32 w 77"/>
              <a:gd name="T13" fmla="*/ 3 h 90"/>
              <a:gd name="T14" fmla="*/ 42 w 77"/>
              <a:gd name="T15" fmla="*/ 32 h 90"/>
              <a:gd name="T16" fmla="*/ 77 w 77"/>
              <a:gd name="T17" fmla="*/ 5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7" h="90">
                <a:moveTo>
                  <a:pt x="77" y="58"/>
                </a:moveTo>
                <a:lnTo>
                  <a:pt x="55" y="90"/>
                </a:lnTo>
                <a:lnTo>
                  <a:pt x="3" y="90"/>
                </a:lnTo>
                <a:lnTo>
                  <a:pt x="0" y="35"/>
                </a:lnTo>
                <a:lnTo>
                  <a:pt x="26" y="0"/>
                </a:lnTo>
                <a:lnTo>
                  <a:pt x="32" y="0"/>
                </a:lnTo>
                <a:lnTo>
                  <a:pt x="32" y="3"/>
                </a:lnTo>
                <a:lnTo>
                  <a:pt x="42" y="32"/>
                </a:lnTo>
                <a:lnTo>
                  <a:pt x="77" y="5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4" name="Freeform 1519"/>
          <p:cNvSpPr>
            <a:spLocks/>
          </p:cNvSpPr>
          <p:nvPr/>
        </p:nvSpPr>
        <p:spPr bwMode="auto">
          <a:xfrm>
            <a:off x="4211519" y="3714280"/>
            <a:ext cx="78174" cy="90782"/>
          </a:xfrm>
          <a:custGeom>
            <a:avLst/>
            <a:gdLst>
              <a:gd name="T0" fmla="*/ 77 w 77"/>
              <a:gd name="T1" fmla="*/ 58 h 90"/>
              <a:gd name="T2" fmla="*/ 55 w 77"/>
              <a:gd name="T3" fmla="*/ 90 h 90"/>
              <a:gd name="T4" fmla="*/ 5 w 77"/>
              <a:gd name="T5" fmla="*/ 90 h 90"/>
              <a:gd name="T6" fmla="*/ 0 w 77"/>
              <a:gd name="T7" fmla="*/ 35 h 90"/>
              <a:gd name="T8" fmla="*/ 27 w 77"/>
              <a:gd name="T9" fmla="*/ 0 h 90"/>
              <a:gd name="T10" fmla="*/ 32 w 77"/>
              <a:gd name="T11" fmla="*/ 0 h 90"/>
              <a:gd name="T12" fmla="*/ 32 w 77"/>
              <a:gd name="T13" fmla="*/ 3 h 90"/>
              <a:gd name="T14" fmla="*/ 42 w 77"/>
              <a:gd name="T15" fmla="*/ 33 h 90"/>
              <a:gd name="T16" fmla="*/ 77 w 77"/>
              <a:gd name="T17" fmla="*/ 5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7" h="90">
                <a:moveTo>
                  <a:pt x="77" y="58"/>
                </a:moveTo>
                <a:lnTo>
                  <a:pt x="55" y="90"/>
                </a:lnTo>
                <a:lnTo>
                  <a:pt x="5" y="90"/>
                </a:lnTo>
                <a:lnTo>
                  <a:pt x="0" y="35"/>
                </a:lnTo>
                <a:lnTo>
                  <a:pt x="27" y="0"/>
                </a:lnTo>
                <a:lnTo>
                  <a:pt x="32" y="0"/>
                </a:lnTo>
                <a:lnTo>
                  <a:pt x="32" y="3"/>
                </a:lnTo>
                <a:lnTo>
                  <a:pt x="42" y="33"/>
                </a:lnTo>
                <a:lnTo>
                  <a:pt x="77" y="5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5" name="Freeform 1518"/>
          <p:cNvSpPr>
            <a:spLocks/>
          </p:cNvSpPr>
          <p:nvPr/>
        </p:nvSpPr>
        <p:spPr bwMode="auto">
          <a:xfrm>
            <a:off x="5265597" y="4037060"/>
            <a:ext cx="229477" cy="113478"/>
          </a:xfrm>
          <a:custGeom>
            <a:avLst/>
            <a:gdLst>
              <a:gd name="T0" fmla="*/ 0 w 227"/>
              <a:gd name="T1" fmla="*/ 58 h 112"/>
              <a:gd name="T2" fmla="*/ 3 w 227"/>
              <a:gd name="T3" fmla="*/ 58 h 112"/>
              <a:gd name="T4" fmla="*/ 48 w 227"/>
              <a:gd name="T5" fmla="*/ 106 h 112"/>
              <a:gd name="T6" fmla="*/ 102 w 227"/>
              <a:gd name="T7" fmla="*/ 112 h 112"/>
              <a:gd name="T8" fmla="*/ 227 w 227"/>
              <a:gd name="T9" fmla="*/ 29 h 112"/>
              <a:gd name="T10" fmla="*/ 211 w 227"/>
              <a:gd name="T11" fmla="*/ 0 h 112"/>
              <a:gd name="T12" fmla="*/ 26 w 227"/>
              <a:gd name="T13" fmla="*/ 16 h 112"/>
              <a:gd name="T14" fmla="*/ 0 w 227"/>
              <a:gd name="T15" fmla="*/ 58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7" h="112">
                <a:moveTo>
                  <a:pt x="0" y="58"/>
                </a:moveTo>
                <a:lnTo>
                  <a:pt x="3" y="58"/>
                </a:lnTo>
                <a:lnTo>
                  <a:pt x="48" y="106"/>
                </a:lnTo>
                <a:lnTo>
                  <a:pt x="102" y="112"/>
                </a:lnTo>
                <a:lnTo>
                  <a:pt x="227" y="29"/>
                </a:lnTo>
                <a:lnTo>
                  <a:pt x="211" y="0"/>
                </a:lnTo>
                <a:lnTo>
                  <a:pt x="26" y="16"/>
                </a:lnTo>
                <a:lnTo>
                  <a:pt x="0" y="5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" name="Freeform 1517"/>
          <p:cNvSpPr>
            <a:spLocks/>
          </p:cNvSpPr>
          <p:nvPr/>
        </p:nvSpPr>
        <p:spPr bwMode="auto">
          <a:xfrm>
            <a:off x="5265597" y="4037060"/>
            <a:ext cx="226955" cy="113478"/>
          </a:xfrm>
          <a:custGeom>
            <a:avLst/>
            <a:gdLst>
              <a:gd name="T0" fmla="*/ 0 w 227"/>
              <a:gd name="T1" fmla="*/ 57 h 112"/>
              <a:gd name="T2" fmla="*/ 3 w 227"/>
              <a:gd name="T3" fmla="*/ 57 h 112"/>
              <a:gd name="T4" fmla="*/ 48 w 227"/>
              <a:gd name="T5" fmla="*/ 105 h 112"/>
              <a:gd name="T6" fmla="*/ 101 w 227"/>
              <a:gd name="T7" fmla="*/ 112 h 112"/>
              <a:gd name="T8" fmla="*/ 227 w 227"/>
              <a:gd name="T9" fmla="*/ 30 h 112"/>
              <a:gd name="T10" fmla="*/ 212 w 227"/>
              <a:gd name="T11" fmla="*/ 0 h 112"/>
              <a:gd name="T12" fmla="*/ 25 w 227"/>
              <a:gd name="T13" fmla="*/ 15 h 112"/>
              <a:gd name="T14" fmla="*/ 0 w 227"/>
              <a:gd name="T15" fmla="*/ 5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7" h="112">
                <a:moveTo>
                  <a:pt x="0" y="57"/>
                </a:moveTo>
                <a:lnTo>
                  <a:pt x="3" y="57"/>
                </a:lnTo>
                <a:lnTo>
                  <a:pt x="48" y="105"/>
                </a:lnTo>
                <a:lnTo>
                  <a:pt x="101" y="112"/>
                </a:lnTo>
                <a:lnTo>
                  <a:pt x="227" y="30"/>
                </a:lnTo>
                <a:lnTo>
                  <a:pt x="212" y="0"/>
                </a:lnTo>
                <a:lnTo>
                  <a:pt x="25" y="15"/>
                </a:lnTo>
                <a:lnTo>
                  <a:pt x="0" y="57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7" name="Freeform 1516"/>
          <p:cNvSpPr>
            <a:spLocks/>
          </p:cNvSpPr>
          <p:nvPr/>
        </p:nvSpPr>
        <p:spPr bwMode="auto">
          <a:xfrm>
            <a:off x="5363945" y="4057234"/>
            <a:ext cx="158867" cy="131129"/>
          </a:xfrm>
          <a:custGeom>
            <a:avLst/>
            <a:gdLst>
              <a:gd name="T0" fmla="*/ 128 w 157"/>
              <a:gd name="T1" fmla="*/ 0 h 131"/>
              <a:gd name="T2" fmla="*/ 157 w 157"/>
              <a:gd name="T3" fmla="*/ 125 h 131"/>
              <a:gd name="T4" fmla="*/ 48 w 157"/>
              <a:gd name="T5" fmla="*/ 131 h 131"/>
              <a:gd name="T6" fmla="*/ 0 w 157"/>
              <a:gd name="T7" fmla="*/ 93 h 131"/>
              <a:gd name="T8" fmla="*/ 3 w 157"/>
              <a:gd name="T9" fmla="*/ 93 h 131"/>
              <a:gd name="T10" fmla="*/ 128 w 157"/>
              <a:gd name="T11" fmla="*/ 10 h 131"/>
              <a:gd name="T12" fmla="*/ 125 w 157"/>
              <a:gd name="T13" fmla="*/ 7 h 131"/>
              <a:gd name="T14" fmla="*/ 128 w 157"/>
              <a:gd name="T15" fmla="*/ 7 h 131"/>
              <a:gd name="T16" fmla="*/ 128 w 157"/>
              <a:gd name="T17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7" h="131">
                <a:moveTo>
                  <a:pt x="128" y="0"/>
                </a:moveTo>
                <a:lnTo>
                  <a:pt x="157" y="125"/>
                </a:lnTo>
                <a:lnTo>
                  <a:pt x="48" y="131"/>
                </a:lnTo>
                <a:lnTo>
                  <a:pt x="0" y="93"/>
                </a:lnTo>
                <a:lnTo>
                  <a:pt x="3" y="93"/>
                </a:lnTo>
                <a:lnTo>
                  <a:pt x="128" y="10"/>
                </a:lnTo>
                <a:lnTo>
                  <a:pt x="125" y="7"/>
                </a:lnTo>
                <a:lnTo>
                  <a:pt x="128" y="7"/>
                </a:lnTo>
                <a:lnTo>
                  <a:pt x="128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" name="Freeform 1515"/>
          <p:cNvSpPr>
            <a:spLocks/>
          </p:cNvSpPr>
          <p:nvPr/>
        </p:nvSpPr>
        <p:spPr bwMode="auto">
          <a:xfrm>
            <a:off x="5363945" y="4057234"/>
            <a:ext cx="158867" cy="131129"/>
          </a:xfrm>
          <a:custGeom>
            <a:avLst/>
            <a:gdLst>
              <a:gd name="T0" fmla="*/ 127 w 157"/>
              <a:gd name="T1" fmla="*/ 0 h 131"/>
              <a:gd name="T2" fmla="*/ 157 w 157"/>
              <a:gd name="T3" fmla="*/ 126 h 131"/>
              <a:gd name="T4" fmla="*/ 47 w 157"/>
              <a:gd name="T5" fmla="*/ 131 h 131"/>
              <a:gd name="T6" fmla="*/ 0 w 157"/>
              <a:gd name="T7" fmla="*/ 93 h 131"/>
              <a:gd name="T8" fmla="*/ 2 w 157"/>
              <a:gd name="T9" fmla="*/ 93 h 131"/>
              <a:gd name="T10" fmla="*/ 127 w 157"/>
              <a:gd name="T11" fmla="*/ 10 h 131"/>
              <a:gd name="T12" fmla="*/ 125 w 157"/>
              <a:gd name="T13" fmla="*/ 5 h 131"/>
              <a:gd name="T14" fmla="*/ 127 w 157"/>
              <a:gd name="T15" fmla="*/ 5 h 131"/>
              <a:gd name="T16" fmla="*/ 127 w 157"/>
              <a:gd name="T17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7" h="131">
                <a:moveTo>
                  <a:pt x="127" y="0"/>
                </a:moveTo>
                <a:lnTo>
                  <a:pt x="157" y="126"/>
                </a:lnTo>
                <a:lnTo>
                  <a:pt x="47" y="131"/>
                </a:lnTo>
                <a:lnTo>
                  <a:pt x="0" y="93"/>
                </a:lnTo>
                <a:lnTo>
                  <a:pt x="2" y="93"/>
                </a:lnTo>
                <a:lnTo>
                  <a:pt x="127" y="10"/>
                </a:lnTo>
                <a:lnTo>
                  <a:pt x="125" y="5"/>
                </a:lnTo>
                <a:lnTo>
                  <a:pt x="127" y="5"/>
                </a:lnTo>
                <a:lnTo>
                  <a:pt x="127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9" name="Freeform 1514"/>
          <p:cNvSpPr>
            <a:spLocks/>
          </p:cNvSpPr>
          <p:nvPr/>
        </p:nvSpPr>
        <p:spPr bwMode="auto">
          <a:xfrm>
            <a:off x="5492552" y="4016886"/>
            <a:ext cx="186607" cy="163913"/>
          </a:xfrm>
          <a:custGeom>
            <a:avLst/>
            <a:gdLst>
              <a:gd name="T0" fmla="*/ 0 w 186"/>
              <a:gd name="T1" fmla="*/ 45 h 163"/>
              <a:gd name="T2" fmla="*/ 64 w 186"/>
              <a:gd name="T3" fmla="*/ 0 h 163"/>
              <a:gd name="T4" fmla="*/ 64 w 186"/>
              <a:gd name="T5" fmla="*/ 3 h 163"/>
              <a:gd name="T6" fmla="*/ 119 w 186"/>
              <a:gd name="T7" fmla="*/ 38 h 163"/>
              <a:gd name="T8" fmla="*/ 151 w 186"/>
              <a:gd name="T9" fmla="*/ 115 h 163"/>
              <a:gd name="T10" fmla="*/ 179 w 186"/>
              <a:gd name="T11" fmla="*/ 118 h 163"/>
              <a:gd name="T12" fmla="*/ 182 w 186"/>
              <a:gd name="T13" fmla="*/ 115 h 163"/>
              <a:gd name="T14" fmla="*/ 182 w 186"/>
              <a:gd name="T15" fmla="*/ 118 h 163"/>
              <a:gd name="T16" fmla="*/ 186 w 186"/>
              <a:gd name="T17" fmla="*/ 141 h 163"/>
              <a:gd name="T18" fmla="*/ 141 w 186"/>
              <a:gd name="T19" fmla="*/ 163 h 163"/>
              <a:gd name="T20" fmla="*/ 29 w 186"/>
              <a:gd name="T21" fmla="*/ 157 h 163"/>
              <a:gd name="T22" fmla="*/ 0 w 186"/>
              <a:gd name="T23" fmla="*/ 4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6" h="163">
                <a:moveTo>
                  <a:pt x="0" y="45"/>
                </a:moveTo>
                <a:lnTo>
                  <a:pt x="64" y="0"/>
                </a:lnTo>
                <a:lnTo>
                  <a:pt x="64" y="3"/>
                </a:lnTo>
                <a:lnTo>
                  <a:pt x="119" y="38"/>
                </a:lnTo>
                <a:lnTo>
                  <a:pt x="151" y="115"/>
                </a:lnTo>
                <a:lnTo>
                  <a:pt x="179" y="118"/>
                </a:lnTo>
                <a:lnTo>
                  <a:pt x="182" y="115"/>
                </a:lnTo>
                <a:lnTo>
                  <a:pt x="182" y="118"/>
                </a:lnTo>
                <a:lnTo>
                  <a:pt x="186" y="141"/>
                </a:lnTo>
                <a:lnTo>
                  <a:pt x="141" y="163"/>
                </a:lnTo>
                <a:lnTo>
                  <a:pt x="29" y="157"/>
                </a:lnTo>
                <a:lnTo>
                  <a:pt x="0" y="4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" name="Freeform 1513"/>
          <p:cNvSpPr>
            <a:spLocks/>
          </p:cNvSpPr>
          <p:nvPr/>
        </p:nvSpPr>
        <p:spPr bwMode="auto">
          <a:xfrm>
            <a:off x="5492552" y="4016886"/>
            <a:ext cx="189130" cy="166433"/>
          </a:xfrm>
          <a:custGeom>
            <a:avLst/>
            <a:gdLst>
              <a:gd name="T0" fmla="*/ 0 w 186"/>
              <a:gd name="T1" fmla="*/ 44 h 163"/>
              <a:gd name="T2" fmla="*/ 64 w 186"/>
              <a:gd name="T3" fmla="*/ 0 h 163"/>
              <a:gd name="T4" fmla="*/ 64 w 186"/>
              <a:gd name="T5" fmla="*/ 5 h 163"/>
              <a:gd name="T6" fmla="*/ 119 w 186"/>
              <a:gd name="T7" fmla="*/ 40 h 163"/>
              <a:gd name="T8" fmla="*/ 151 w 186"/>
              <a:gd name="T9" fmla="*/ 114 h 163"/>
              <a:gd name="T10" fmla="*/ 179 w 186"/>
              <a:gd name="T11" fmla="*/ 119 h 163"/>
              <a:gd name="T12" fmla="*/ 181 w 186"/>
              <a:gd name="T13" fmla="*/ 114 h 163"/>
              <a:gd name="T14" fmla="*/ 181 w 186"/>
              <a:gd name="T15" fmla="*/ 119 h 163"/>
              <a:gd name="T16" fmla="*/ 186 w 186"/>
              <a:gd name="T17" fmla="*/ 141 h 163"/>
              <a:gd name="T18" fmla="*/ 141 w 186"/>
              <a:gd name="T19" fmla="*/ 163 h 163"/>
              <a:gd name="T20" fmla="*/ 30 w 186"/>
              <a:gd name="T21" fmla="*/ 156 h 163"/>
              <a:gd name="T22" fmla="*/ 0 w 186"/>
              <a:gd name="T23" fmla="*/ 44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6" h="163">
                <a:moveTo>
                  <a:pt x="0" y="44"/>
                </a:moveTo>
                <a:lnTo>
                  <a:pt x="64" y="0"/>
                </a:lnTo>
                <a:lnTo>
                  <a:pt x="64" y="5"/>
                </a:lnTo>
                <a:lnTo>
                  <a:pt x="119" y="40"/>
                </a:lnTo>
                <a:lnTo>
                  <a:pt x="151" y="114"/>
                </a:lnTo>
                <a:lnTo>
                  <a:pt x="179" y="119"/>
                </a:lnTo>
                <a:lnTo>
                  <a:pt x="181" y="114"/>
                </a:lnTo>
                <a:lnTo>
                  <a:pt x="181" y="119"/>
                </a:lnTo>
                <a:lnTo>
                  <a:pt x="186" y="141"/>
                </a:lnTo>
                <a:lnTo>
                  <a:pt x="141" y="163"/>
                </a:lnTo>
                <a:lnTo>
                  <a:pt x="30" y="156"/>
                </a:lnTo>
                <a:lnTo>
                  <a:pt x="0" y="44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1" name="Freeform 1512"/>
          <p:cNvSpPr>
            <a:spLocks/>
          </p:cNvSpPr>
          <p:nvPr/>
        </p:nvSpPr>
        <p:spPr bwMode="auto">
          <a:xfrm>
            <a:off x="5681681" y="3875670"/>
            <a:ext cx="237042" cy="209303"/>
          </a:xfrm>
          <a:custGeom>
            <a:avLst/>
            <a:gdLst>
              <a:gd name="T0" fmla="*/ 57 w 236"/>
              <a:gd name="T1" fmla="*/ 208 h 208"/>
              <a:gd name="T2" fmla="*/ 73 w 236"/>
              <a:gd name="T3" fmla="*/ 195 h 208"/>
              <a:gd name="T4" fmla="*/ 124 w 236"/>
              <a:gd name="T5" fmla="*/ 186 h 208"/>
              <a:gd name="T6" fmla="*/ 166 w 236"/>
              <a:gd name="T7" fmla="*/ 189 h 208"/>
              <a:gd name="T8" fmla="*/ 201 w 236"/>
              <a:gd name="T9" fmla="*/ 150 h 208"/>
              <a:gd name="T10" fmla="*/ 211 w 236"/>
              <a:gd name="T11" fmla="*/ 67 h 208"/>
              <a:gd name="T12" fmla="*/ 236 w 236"/>
              <a:gd name="T13" fmla="*/ 45 h 208"/>
              <a:gd name="T14" fmla="*/ 195 w 236"/>
              <a:gd name="T15" fmla="*/ 0 h 208"/>
              <a:gd name="T16" fmla="*/ 73 w 236"/>
              <a:gd name="T17" fmla="*/ 35 h 208"/>
              <a:gd name="T18" fmla="*/ 3 w 236"/>
              <a:gd name="T19" fmla="*/ 102 h 208"/>
              <a:gd name="T20" fmla="*/ 0 w 236"/>
              <a:gd name="T21" fmla="*/ 109 h 208"/>
              <a:gd name="T22" fmla="*/ 3 w 236"/>
              <a:gd name="T23" fmla="*/ 118 h 208"/>
              <a:gd name="T24" fmla="*/ 57 w 236"/>
              <a:gd name="T25" fmla="*/ 205 h 208"/>
              <a:gd name="T26" fmla="*/ 54 w 236"/>
              <a:gd name="T27" fmla="*/ 205 h 208"/>
              <a:gd name="T28" fmla="*/ 57 w 236"/>
              <a:gd name="T29" fmla="*/ 20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6" h="208">
                <a:moveTo>
                  <a:pt x="57" y="208"/>
                </a:moveTo>
                <a:lnTo>
                  <a:pt x="73" y="195"/>
                </a:lnTo>
                <a:lnTo>
                  <a:pt x="124" y="186"/>
                </a:lnTo>
                <a:lnTo>
                  <a:pt x="166" y="189"/>
                </a:lnTo>
                <a:lnTo>
                  <a:pt x="201" y="150"/>
                </a:lnTo>
                <a:lnTo>
                  <a:pt x="211" y="67"/>
                </a:lnTo>
                <a:lnTo>
                  <a:pt x="236" y="45"/>
                </a:lnTo>
                <a:lnTo>
                  <a:pt x="195" y="0"/>
                </a:lnTo>
                <a:lnTo>
                  <a:pt x="73" y="35"/>
                </a:lnTo>
                <a:lnTo>
                  <a:pt x="3" y="102"/>
                </a:lnTo>
                <a:lnTo>
                  <a:pt x="0" y="109"/>
                </a:lnTo>
                <a:lnTo>
                  <a:pt x="3" y="118"/>
                </a:lnTo>
                <a:lnTo>
                  <a:pt x="57" y="205"/>
                </a:lnTo>
                <a:lnTo>
                  <a:pt x="54" y="205"/>
                </a:lnTo>
                <a:lnTo>
                  <a:pt x="57" y="20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2" name="Freeform 1511"/>
          <p:cNvSpPr>
            <a:spLocks/>
          </p:cNvSpPr>
          <p:nvPr/>
        </p:nvSpPr>
        <p:spPr bwMode="auto">
          <a:xfrm>
            <a:off x="5681681" y="3875670"/>
            <a:ext cx="237042" cy="209303"/>
          </a:xfrm>
          <a:custGeom>
            <a:avLst/>
            <a:gdLst>
              <a:gd name="T0" fmla="*/ 58 w 236"/>
              <a:gd name="T1" fmla="*/ 208 h 208"/>
              <a:gd name="T2" fmla="*/ 73 w 236"/>
              <a:gd name="T3" fmla="*/ 195 h 208"/>
              <a:gd name="T4" fmla="*/ 123 w 236"/>
              <a:gd name="T5" fmla="*/ 185 h 208"/>
              <a:gd name="T6" fmla="*/ 166 w 236"/>
              <a:gd name="T7" fmla="*/ 190 h 208"/>
              <a:gd name="T8" fmla="*/ 201 w 236"/>
              <a:gd name="T9" fmla="*/ 150 h 208"/>
              <a:gd name="T10" fmla="*/ 211 w 236"/>
              <a:gd name="T11" fmla="*/ 68 h 208"/>
              <a:gd name="T12" fmla="*/ 236 w 236"/>
              <a:gd name="T13" fmla="*/ 45 h 208"/>
              <a:gd name="T14" fmla="*/ 196 w 236"/>
              <a:gd name="T15" fmla="*/ 0 h 208"/>
              <a:gd name="T16" fmla="*/ 73 w 236"/>
              <a:gd name="T17" fmla="*/ 35 h 208"/>
              <a:gd name="T18" fmla="*/ 3 w 236"/>
              <a:gd name="T19" fmla="*/ 103 h 208"/>
              <a:gd name="T20" fmla="*/ 0 w 236"/>
              <a:gd name="T21" fmla="*/ 110 h 208"/>
              <a:gd name="T22" fmla="*/ 3 w 236"/>
              <a:gd name="T23" fmla="*/ 118 h 208"/>
              <a:gd name="T24" fmla="*/ 58 w 236"/>
              <a:gd name="T25" fmla="*/ 205 h 208"/>
              <a:gd name="T26" fmla="*/ 53 w 236"/>
              <a:gd name="T27" fmla="*/ 205 h 208"/>
              <a:gd name="T28" fmla="*/ 58 w 236"/>
              <a:gd name="T29" fmla="*/ 20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6" h="208">
                <a:moveTo>
                  <a:pt x="58" y="208"/>
                </a:moveTo>
                <a:lnTo>
                  <a:pt x="73" y="195"/>
                </a:lnTo>
                <a:lnTo>
                  <a:pt x="123" y="185"/>
                </a:lnTo>
                <a:lnTo>
                  <a:pt x="166" y="190"/>
                </a:lnTo>
                <a:lnTo>
                  <a:pt x="201" y="150"/>
                </a:lnTo>
                <a:lnTo>
                  <a:pt x="211" y="68"/>
                </a:lnTo>
                <a:lnTo>
                  <a:pt x="236" y="45"/>
                </a:lnTo>
                <a:lnTo>
                  <a:pt x="196" y="0"/>
                </a:lnTo>
                <a:lnTo>
                  <a:pt x="73" y="35"/>
                </a:lnTo>
                <a:lnTo>
                  <a:pt x="3" y="103"/>
                </a:lnTo>
                <a:lnTo>
                  <a:pt x="0" y="110"/>
                </a:lnTo>
                <a:lnTo>
                  <a:pt x="3" y="118"/>
                </a:lnTo>
                <a:lnTo>
                  <a:pt x="58" y="205"/>
                </a:lnTo>
                <a:lnTo>
                  <a:pt x="53" y="205"/>
                </a:lnTo>
                <a:lnTo>
                  <a:pt x="58" y="20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3" name="Freeform 1510"/>
          <p:cNvSpPr>
            <a:spLocks/>
          </p:cNvSpPr>
          <p:nvPr/>
        </p:nvSpPr>
        <p:spPr bwMode="auto">
          <a:xfrm>
            <a:off x="5699332" y="3739497"/>
            <a:ext cx="257215" cy="184086"/>
          </a:xfrm>
          <a:custGeom>
            <a:avLst/>
            <a:gdLst>
              <a:gd name="T0" fmla="*/ 54 w 256"/>
              <a:gd name="T1" fmla="*/ 169 h 182"/>
              <a:gd name="T2" fmla="*/ 0 w 256"/>
              <a:gd name="T3" fmla="*/ 99 h 182"/>
              <a:gd name="T4" fmla="*/ 9 w 256"/>
              <a:gd name="T5" fmla="*/ 44 h 182"/>
              <a:gd name="T6" fmla="*/ 153 w 256"/>
              <a:gd name="T7" fmla="*/ 32 h 182"/>
              <a:gd name="T8" fmla="*/ 208 w 256"/>
              <a:gd name="T9" fmla="*/ 0 h 182"/>
              <a:gd name="T10" fmla="*/ 227 w 256"/>
              <a:gd name="T11" fmla="*/ 16 h 182"/>
              <a:gd name="T12" fmla="*/ 227 w 256"/>
              <a:gd name="T13" fmla="*/ 70 h 182"/>
              <a:gd name="T14" fmla="*/ 256 w 256"/>
              <a:gd name="T15" fmla="*/ 102 h 182"/>
              <a:gd name="T16" fmla="*/ 256 w 256"/>
              <a:gd name="T17" fmla="*/ 153 h 182"/>
              <a:gd name="T18" fmla="*/ 217 w 256"/>
              <a:gd name="T19" fmla="*/ 182 h 182"/>
              <a:gd name="T20" fmla="*/ 211 w 256"/>
              <a:gd name="T21" fmla="*/ 182 h 182"/>
              <a:gd name="T22" fmla="*/ 217 w 256"/>
              <a:gd name="T23" fmla="*/ 179 h 182"/>
              <a:gd name="T24" fmla="*/ 176 w 256"/>
              <a:gd name="T25" fmla="*/ 134 h 182"/>
              <a:gd name="T26" fmla="*/ 54 w 256"/>
              <a:gd name="T27" fmla="*/ 16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182">
                <a:moveTo>
                  <a:pt x="54" y="169"/>
                </a:moveTo>
                <a:lnTo>
                  <a:pt x="0" y="99"/>
                </a:lnTo>
                <a:lnTo>
                  <a:pt x="9" y="44"/>
                </a:lnTo>
                <a:lnTo>
                  <a:pt x="153" y="32"/>
                </a:lnTo>
                <a:lnTo>
                  <a:pt x="208" y="0"/>
                </a:lnTo>
                <a:lnTo>
                  <a:pt x="227" y="16"/>
                </a:lnTo>
                <a:lnTo>
                  <a:pt x="227" y="70"/>
                </a:lnTo>
                <a:lnTo>
                  <a:pt x="256" y="102"/>
                </a:lnTo>
                <a:lnTo>
                  <a:pt x="256" y="153"/>
                </a:lnTo>
                <a:lnTo>
                  <a:pt x="217" y="182"/>
                </a:lnTo>
                <a:lnTo>
                  <a:pt x="211" y="182"/>
                </a:lnTo>
                <a:lnTo>
                  <a:pt x="217" y="179"/>
                </a:lnTo>
                <a:lnTo>
                  <a:pt x="176" y="134"/>
                </a:lnTo>
                <a:lnTo>
                  <a:pt x="54" y="16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4" name="Freeform 1509"/>
          <p:cNvSpPr>
            <a:spLocks/>
          </p:cNvSpPr>
          <p:nvPr/>
        </p:nvSpPr>
        <p:spPr bwMode="auto">
          <a:xfrm>
            <a:off x="5699332" y="3739497"/>
            <a:ext cx="259738" cy="184086"/>
          </a:xfrm>
          <a:custGeom>
            <a:avLst/>
            <a:gdLst>
              <a:gd name="T0" fmla="*/ 55 w 256"/>
              <a:gd name="T1" fmla="*/ 170 h 182"/>
              <a:gd name="T2" fmla="*/ 0 w 256"/>
              <a:gd name="T3" fmla="*/ 100 h 182"/>
              <a:gd name="T4" fmla="*/ 10 w 256"/>
              <a:gd name="T5" fmla="*/ 45 h 182"/>
              <a:gd name="T6" fmla="*/ 154 w 256"/>
              <a:gd name="T7" fmla="*/ 32 h 182"/>
              <a:gd name="T8" fmla="*/ 209 w 256"/>
              <a:gd name="T9" fmla="*/ 0 h 182"/>
              <a:gd name="T10" fmla="*/ 226 w 256"/>
              <a:gd name="T11" fmla="*/ 17 h 182"/>
              <a:gd name="T12" fmla="*/ 226 w 256"/>
              <a:gd name="T13" fmla="*/ 70 h 182"/>
              <a:gd name="T14" fmla="*/ 256 w 256"/>
              <a:gd name="T15" fmla="*/ 102 h 182"/>
              <a:gd name="T16" fmla="*/ 256 w 256"/>
              <a:gd name="T17" fmla="*/ 155 h 182"/>
              <a:gd name="T18" fmla="*/ 216 w 256"/>
              <a:gd name="T19" fmla="*/ 182 h 182"/>
              <a:gd name="T20" fmla="*/ 211 w 256"/>
              <a:gd name="T21" fmla="*/ 182 h 182"/>
              <a:gd name="T22" fmla="*/ 216 w 256"/>
              <a:gd name="T23" fmla="*/ 180 h 182"/>
              <a:gd name="T24" fmla="*/ 176 w 256"/>
              <a:gd name="T25" fmla="*/ 135 h 182"/>
              <a:gd name="T26" fmla="*/ 55 w 256"/>
              <a:gd name="T27" fmla="*/ 17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182">
                <a:moveTo>
                  <a:pt x="55" y="170"/>
                </a:moveTo>
                <a:lnTo>
                  <a:pt x="0" y="100"/>
                </a:lnTo>
                <a:lnTo>
                  <a:pt x="10" y="45"/>
                </a:lnTo>
                <a:lnTo>
                  <a:pt x="154" y="32"/>
                </a:lnTo>
                <a:lnTo>
                  <a:pt x="209" y="0"/>
                </a:lnTo>
                <a:lnTo>
                  <a:pt x="226" y="17"/>
                </a:lnTo>
                <a:lnTo>
                  <a:pt x="226" y="70"/>
                </a:lnTo>
                <a:lnTo>
                  <a:pt x="256" y="102"/>
                </a:lnTo>
                <a:lnTo>
                  <a:pt x="256" y="155"/>
                </a:lnTo>
                <a:lnTo>
                  <a:pt x="216" y="182"/>
                </a:lnTo>
                <a:lnTo>
                  <a:pt x="211" y="182"/>
                </a:lnTo>
                <a:lnTo>
                  <a:pt x="216" y="180"/>
                </a:lnTo>
                <a:lnTo>
                  <a:pt x="176" y="135"/>
                </a:lnTo>
                <a:lnTo>
                  <a:pt x="55" y="17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5" name="Freeform 1508"/>
          <p:cNvSpPr>
            <a:spLocks/>
          </p:cNvSpPr>
          <p:nvPr/>
        </p:nvSpPr>
        <p:spPr bwMode="auto">
          <a:xfrm>
            <a:off x="5850636" y="3530195"/>
            <a:ext cx="181564" cy="310171"/>
          </a:xfrm>
          <a:custGeom>
            <a:avLst/>
            <a:gdLst>
              <a:gd name="T0" fmla="*/ 7 w 179"/>
              <a:gd name="T1" fmla="*/ 240 h 307"/>
              <a:gd name="T2" fmla="*/ 0 w 179"/>
              <a:gd name="T3" fmla="*/ 131 h 307"/>
              <a:gd name="T4" fmla="*/ 87 w 179"/>
              <a:gd name="T5" fmla="*/ 0 h 307"/>
              <a:gd name="T6" fmla="*/ 131 w 179"/>
              <a:gd name="T7" fmla="*/ 28 h 307"/>
              <a:gd name="T8" fmla="*/ 131 w 179"/>
              <a:gd name="T9" fmla="*/ 137 h 307"/>
              <a:gd name="T10" fmla="*/ 103 w 179"/>
              <a:gd name="T11" fmla="*/ 166 h 307"/>
              <a:gd name="T12" fmla="*/ 122 w 179"/>
              <a:gd name="T13" fmla="*/ 204 h 307"/>
              <a:gd name="T14" fmla="*/ 179 w 179"/>
              <a:gd name="T15" fmla="*/ 236 h 307"/>
              <a:gd name="T16" fmla="*/ 106 w 179"/>
              <a:gd name="T17" fmla="*/ 307 h 307"/>
              <a:gd name="T18" fmla="*/ 77 w 179"/>
              <a:gd name="T19" fmla="*/ 278 h 307"/>
              <a:gd name="T20" fmla="*/ 77 w 179"/>
              <a:gd name="T21" fmla="*/ 224 h 307"/>
              <a:gd name="T22" fmla="*/ 58 w 179"/>
              <a:gd name="T23" fmla="*/ 208 h 307"/>
              <a:gd name="T24" fmla="*/ 7 w 179"/>
              <a:gd name="T25" fmla="*/ 240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307">
                <a:moveTo>
                  <a:pt x="7" y="240"/>
                </a:moveTo>
                <a:lnTo>
                  <a:pt x="0" y="131"/>
                </a:lnTo>
                <a:lnTo>
                  <a:pt x="87" y="0"/>
                </a:lnTo>
                <a:lnTo>
                  <a:pt x="131" y="28"/>
                </a:lnTo>
                <a:lnTo>
                  <a:pt x="131" y="137"/>
                </a:lnTo>
                <a:lnTo>
                  <a:pt x="103" y="166"/>
                </a:lnTo>
                <a:lnTo>
                  <a:pt x="122" y="204"/>
                </a:lnTo>
                <a:lnTo>
                  <a:pt x="179" y="236"/>
                </a:lnTo>
                <a:lnTo>
                  <a:pt x="106" y="307"/>
                </a:lnTo>
                <a:lnTo>
                  <a:pt x="77" y="278"/>
                </a:lnTo>
                <a:lnTo>
                  <a:pt x="77" y="224"/>
                </a:lnTo>
                <a:lnTo>
                  <a:pt x="58" y="208"/>
                </a:lnTo>
                <a:lnTo>
                  <a:pt x="7" y="24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6" name="Freeform 1507"/>
          <p:cNvSpPr>
            <a:spLocks/>
          </p:cNvSpPr>
          <p:nvPr/>
        </p:nvSpPr>
        <p:spPr bwMode="auto">
          <a:xfrm>
            <a:off x="5850636" y="3530195"/>
            <a:ext cx="181564" cy="310171"/>
          </a:xfrm>
          <a:custGeom>
            <a:avLst/>
            <a:gdLst>
              <a:gd name="T0" fmla="*/ 7 w 179"/>
              <a:gd name="T1" fmla="*/ 240 h 307"/>
              <a:gd name="T2" fmla="*/ 0 w 179"/>
              <a:gd name="T3" fmla="*/ 132 h 307"/>
              <a:gd name="T4" fmla="*/ 87 w 179"/>
              <a:gd name="T5" fmla="*/ 0 h 307"/>
              <a:gd name="T6" fmla="*/ 132 w 179"/>
              <a:gd name="T7" fmla="*/ 27 h 307"/>
              <a:gd name="T8" fmla="*/ 132 w 179"/>
              <a:gd name="T9" fmla="*/ 137 h 307"/>
              <a:gd name="T10" fmla="*/ 104 w 179"/>
              <a:gd name="T11" fmla="*/ 167 h 307"/>
              <a:gd name="T12" fmla="*/ 122 w 179"/>
              <a:gd name="T13" fmla="*/ 205 h 307"/>
              <a:gd name="T14" fmla="*/ 179 w 179"/>
              <a:gd name="T15" fmla="*/ 237 h 307"/>
              <a:gd name="T16" fmla="*/ 107 w 179"/>
              <a:gd name="T17" fmla="*/ 307 h 307"/>
              <a:gd name="T18" fmla="*/ 77 w 179"/>
              <a:gd name="T19" fmla="*/ 277 h 307"/>
              <a:gd name="T20" fmla="*/ 77 w 179"/>
              <a:gd name="T21" fmla="*/ 225 h 307"/>
              <a:gd name="T22" fmla="*/ 60 w 179"/>
              <a:gd name="T23" fmla="*/ 207 h 307"/>
              <a:gd name="T24" fmla="*/ 7 w 179"/>
              <a:gd name="T25" fmla="*/ 240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307">
                <a:moveTo>
                  <a:pt x="7" y="240"/>
                </a:moveTo>
                <a:lnTo>
                  <a:pt x="0" y="132"/>
                </a:lnTo>
                <a:lnTo>
                  <a:pt x="87" y="0"/>
                </a:lnTo>
                <a:lnTo>
                  <a:pt x="132" y="27"/>
                </a:lnTo>
                <a:lnTo>
                  <a:pt x="132" y="137"/>
                </a:lnTo>
                <a:lnTo>
                  <a:pt x="104" y="167"/>
                </a:lnTo>
                <a:lnTo>
                  <a:pt x="122" y="205"/>
                </a:lnTo>
                <a:lnTo>
                  <a:pt x="179" y="237"/>
                </a:lnTo>
                <a:lnTo>
                  <a:pt x="107" y="307"/>
                </a:lnTo>
                <a:lnTo>
                  <a:pt x="77" y="277"/>
                </a:lnTo>
                <a:lnTo>
                  <a:pt x="77" y="225"/>
                </a:lnTo>
                <a:lnTo>
                  <a:pt x="60" y="207"/>
                </a:lnTo>
                <a:lnTo>
                  <a:pt x="7" y="24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7" name="Freeform 1506"/>
          <p:cNvSpPr>
            <a:spLocks/>
          </p:cNvSpPr>
          <p:nvPr/>
        </p:nvSpPr>
        <p:spPr bwMode="auto">
          <a:xfrm>
            <a:off x="5848115" y="3772280"/>
            <a:ext cx="247128" cy="423649"/>
          </a:xfrm>
          <a:custGeom>
            <a:avLst/>
            <a:gdLst>
              <a:gd name="T0" fmla="*/ 186 w 246"/>
              <a:gd name="T1" fmla="*/ 0 h 419"/>
              <a:gd name="T2" fmla="*/ 221 w 246"/>
              <a:gd name="T3" fmla="*/ 3 h 419"/>
              <a:gd name="T4" fmla="*/ 186 w 246"/>
              <a:gd name="T5" fmla="*/ 86 h 419"/>
              <a:gd name="T6" fmla="*/ 246 w 246"/>
              <a:gd name="T7" fmla="*/ 246 h 419"/>
              <a:gd name="T8" fmla="*/ 134 w 246"/>
              <a:gd name="T9" fmla="*/ 419 h 419"/>
              <a:gd name="T10" fmla="*/ 58 w 246"/>
              <a:gd name="T11" fmla="*/ 390 h 419"/>
              <a:gd name="T12" fmla="*/ 29 w 246"/>
              <a:gd name="T13" fmla="*/ 329 h 419"/>
              <a:gd name="T14" fmla="*/ 0 w 246"/>
              <a:gd name="T15" fmla="*/ 291 h 419"/>
              <a:gd name="T16" fmla="*/ 35 w 246"/>
              <a:gd name="T17" fmla="*/ 252 h 419"/>
              <a:gd name="T18" fmla="*/ 45 w 246"/>
              <a:gd name="T19" fmla="*/ 169 h 419"/>
              <a:gd name="T20" fmla="*/ 70 w 246"/>
              <a:gd name="T21" fmla="*/ 147 h 419"/>
              <a:gd name="T22" fmla="*/ 64 w 246"/>
              <a:gd name="T23" fmla="*/ 150 h 419"/>
              <a:gd name="T24" fmla="*/ 70 w 246"/>
              <a:gd name="T25" fmla="*/ 150 h 419"/>
              <a:gd name="T26" fmla="*/ 109 w 246"/>
              <a:gd name="T27" fmla="*/ 121 h 419"/>
              <a:gd name="T28" fmla="*/ 109 w 246"/>
              <a:gd name="T29" fmla="*/ 70 h 419"/>
              <a:gd name="T30" fmla="*/ 109 w 246"/>
              <a:gd name="T31" fmla="*/ 67 h 419"/>
              <a:gd name="T32" fmla="*/ 179 w 246"/>
              <a:gd name="T33" fmla="*/ 0 h 419"/>
              <a:gd name="T34" fmla="*/ 186 w 246"/>
              <a:gd name="T35" fmla="*/ 0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6" h="419">
                <a:moveTo>
                  <a:pt x="186" y="0"/>
                </a:moveTo>
                <a:lnTo>
                  <a:pt x="221" y="3"/>
                </a:lnTo>
                <a:lnTo>
                  <a:pt x="186" y="86"/>
                </a:lnTo>
                <a:lnTo>
                  <a:pt x="246" y="246"/>
                </a:lnTo>
                <a:lnTo>
                  <a:pt x="134" y="419"/>
                </a:lnTo>
                <a:lnTo>
                  <a:pt x="58" y="390"/>
                </a:lnTo>
                <a:lnTo>
                  <a:pt x="29" y="329"/>
                </a:lnTo>
                <a:lnTo>
                  <a:pt x="0" y="291"/>
                </a:lnTo>
                <a:lnTo>
                  <a:pt x="35" y="252"/>
                </a:lnTo>
                <a:lnTo>
                  <a:pt x="45" y="169"/>
                </a:lnTo>
                <a:lnTo>
                  <a:pt x="70" y="147"/>
                </a:lnTo>
                <a:lnTo>
                  <a:pt x="64" y="150"/>
                </a:lnTo>
                <a:lnTo>
                  <a:pt x="70" y="150"/>
                </a:lnTo>
                <a:lnTo>
                  <a:pt x="109" y="121"/>
                </a:lnTo>
                <a:lnTo>
                  <a:pt x="109" y="70"/>
                </a:lnTo>
                <a:lnTo>
                  <a:pt x="109" y="67"/>
                </a:lnTo>
                <a:lnTo>
                  <a:pt x="179" y="0"/>
                </a:lnTo>
                <a:lnTo>
                  <a:pt x="186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8" name="Freeform 1505"/>
          <p:cNvSpPr>
            <a:spLocks/>
          </p:cNvSpPr>
          <p:nvPr/>
        </p:nvSpPr>
        <p:spPr bwMode="auto">
          <a:xfrm>
            <a:off x="5848115" y="3772280"/>
            <a:ext cx="249649" cy="423649"/>
          </a:xfrm>
          <a:custGeom>
            <a:avLst/>
            <a:gdLst>
              <a:gd name="T0" fmla="*/ 186 w 246"/>
              <a:gd name="T1" fmla="*/ 0 h 419"/>
              <a:gd name="T2" fmla="*/ 221 w 246"/>
              <a:gd name="T3" fmla="*/ 2 h 419"/>
              <a:gd name="T4" fmla="*/ 186 w 246"/>
              <a:gd name="T5" fmla="*/ 87 h 419"/>
              <a:gd name="T6" fmla="*/ 246 w 246"/>
              <a:gd name="T7" fmla="*/ 247 h 419"/>
              <a:gd name="T8" fmla="*/ 134 w 246"/>
              <a:gd name="T9" fmla="*/ 419 h 419"/>
              <a:gd name="T10" fmla="*/ 57 w 246"/>
              <a:gd name="T11" fmla="*/ 389 h 419"/>
              <a:gd name="T12" fmla="*/ 30 w 246"/>
              <a:gd name="T13" fmla="*/ 329 h 419"/>
              <a:gd name="T14" fmla="*/ 0 w 246"/>
              <a:gd name="T15" fmla="*/ 292 h 419"/>
              <a:gd name="T16" fmla="*/ 35 w 246"/>
              <a:gd name="T17" fmla="*/ 252 h 419"/>
              <a:gd name="T18" fmla="*/ 45 w 246"/>
              <a:gd name="T19" fmla="*/ 170 h 419"/>
              <a:gd name="T20" fmla="*/ 70 w 246"/>
              <a:gd name="T21" fmla="*/ 147 h 419"/>
              <a:gd name="T22" fmla="*/ 65 w 246"/>
              <a:gd name="T23" fmla="*/ 150 h 419"/>
              <a:gd name="T24" fmla="*/ 70 w 246"/>
              <a:gd name="T25" fmla="*/ 150 h 419"/>
              <a:gd name="T26" fmla="*/ 109 w 246"/>
              <a:gd name="T27" fmla="*/ 122 h 419"/>
              <a:gd name="T28" fmla="*/ 109 w 246"/>
              <a:gd name="T29" fmla="*/ 70 h 419"/>
              <a:gd name="T30" fmla="*/ 109 w 246"/>
              <a:gd name="T31" fmla="*/ 67 h 419"/>
              <a:gd name="T32" fmla="*/ 179 w 246"/>
              <a:gd name="T33" fmla="*/ 0 h 419"/>
              <a:gd name="T34" fmla="*/ 186 w 246"/>
              <a:gd name="T35" fmla="*/ 0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6" h="419">
                <a:moveTo>
                  <a:pt x="186" y="0"/>
                </a:moveTo>
                <a:lnTo>
                  <a:pt x="221" y="2"/>
                </a:lnTo>
                <a:lnTo>
                  <a:pt x="186" y="87"/>
                </a:lnTo>
                <a:lnTo>
                  <a:pt x="246" y="247"/>
                </a:lnTo>
                <a:lnTo>
                  <a:pt x="134" y="419"/>
                </a:lnTo>
                <a:lnTo>
                  <a:pt x="57" y="389"/>
                </a:lnTo>
                <a:lnTo>
                  <a:pt x="30" y="329"/>
                </a:lnTo>
                <a:lnTo>
                  <a:pt x="0" y="292"/>
                </a:lnTo>
                <a:lnTo>
                  <a:pt x="35" y="252"/>
                </a:lnTo>
                <a:lnTo>
                  <a:pt x="45" y="170"/>
                </a:lnTo>
                <a:lnTo>
                  <a:pt x="70" y="147"/>
                </a:lnTo>
                <a:lnTo>
                  <a:pt x="65" y="150"/>
                </a:lnTo>
                <a:lnTo>
                  <a:pt x="70" y="150"/>
                </a:lnTo>
                <a:lnTo>
                  <a:pt x="109" y="122"/>
                </a:lnTo>
                <a:lnTo>
                  <a:pt x="109" y="70"/>
                </a:lnTo>
                <a:lnTo>
                  <a:pt x="109" y="67"/>
                </a:lnTo>
                <a:lnTo>
                  <a:pt x="179" y="0"/>
                </a:lnTo>
                <a:lnTo>
                  <a:pt x="186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9" name="Freeform 1504"/>
          <p:cNvSpPr>
            <a:spLocks/>
          </p:cNvSpPr>
          <p:nvPr/>
        </p:nvSpPr>
        <p:spPr bwMode="auto">
          <a:xfrm>
            <a:off x="4998295" y="4142972"/>
            <a:ext cx="443822" cy="252172"/>
          </a:xfrm>
          <a:custGeom>
            <a:avLst/>
            <a:gdLst>
              <a:gd name="T0" fmla="*/ 313 w 441"/>
              <a:gd name="T1" fmla="*/ 0 h 249"/>
              <a:gd name="T2" fmla="*/ 281 w 441"/>
              <a:gd name="T3" fmla="*/ 32 h 249"/>
              <a:gd name="T4" fmla="*/ 195 w 441"/>
              <a:gd name="T5" fmla="*/ 25 h 249"/>
              <a:gd name="T6" fmla="*/ 124 w 441"/>
              <a:gd name="T7" fmla="*/ 76 h 249"/>
              <a:gd name="T8" fmla="*/ 38 w 441"/>
              <a:gd name="T9" fmla="*/ 92 h 249"/>
              <a:gd name="T10" fmla="*/ 0 w 441"/>
              <a:gd name="T11" fmla="*/ 137 h 249"/>
              <a:gd name="T12" fmla="*/ 3 w 441"/>
              <a:gd name="T13" fmla="*/ 201 h 249"/>
              <a:gd name="T14" fmla="*/ 76 w 441"/>
              <a:gd name="T15" fmla="*/ 249 h 249"/>
              <a:gd name="T16" fmla="*/ 153 w 441"/>
              <a:gd name="T17" fmla="*/ 233 h 249"/>
              <a:gd name="T18" fmla="*/ 249 w 441"/>
              <a:gd name="T19" fmla="*/ 208 h 249"/>
              <a:gd name="T20" fmla="*/ 249 w 441"/>
              <a:gd name="T21" fmla="*/ 217 h 249"/>
              <a:gd name="T22" fmla="*/ 377 w 441"/>
              <a:gd name="T23" fmla="*/ 169 h 249"/>
              <a:gd name="T24" fmla="*/ 441 w 441"/>
              <a:gd name="T25" fmla="*/ 131 h 249"/>
              <a:gd name="T26" fmla="*/ 415 w 441"/>
              <a:gd name="T27" fmla="*/ 83 h 249"/>
              <a:gd name="T28" fmla="*/ 412 w 441"/>
              <a:gd name="T29" fmla="*/ 41 h 249"/>
              <a:gd name="T30" fmla="*/ 364 w 441"/>
              <a:gd name="T31" fmla="*/ 6 h 249"/>
              <a:gd name="T32" fmla="*/ 313 w 441"/>
              <a:gd name="T33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1" h="249">
                <a:moveTo>
                  <a:pt x="313" y="0"/>
                </a:moveTo>
                <a:lnTo>
                  <a:pt x="281" y="32"/>
                </a:lnTo>
                <a:lnTo>
                  <a:pt x="195" y="25"/>
                </a:lnTo>
                <a:lnTo>
                  <a:pt x="124" y="76"/>
                </a:lnTo>
                <a:lnTo>
                  <a:pt x="38" y="92"/>
                </a:lnTo>
                <a:lnTo>
                  <a:pt x="0" y="137"/>
                </a:lnTo>
                <a:lnTo>
                  <a:pt x="3" y="201"/>
                </a:lnTo>
                <a:lnTo>
                  <a:pt x="76" y="249"/>
                </a:lnTo>
                <a:lnTo>
                  <a:pt x="153" y="233"/>
                </a:lnTo>
                <a:lnTo>
                  <a:pt x="249" y="208"/>
                </a:lnTo>
                <a:lnTo>
                  <a:pt x="249" y="217"/>
                </a:lnTo>
                <a:lnTo>
                  <a:pt x="377" y="169"/>
                </a:lnTo>
                <a:lnTo>
                  <a:pt x="441" y="131"/>
                </a:lnTo>
                <a:lnTo>
                  <a:pt x="415" y="83"/>
                </a:lnTo>
                <a:lnTo>
                  <a:pt x="412" y="41"/>
                </a:lnTo>
                <a:lnTo>
                  <a:pt x="364" y="6"/>
                </a:lnTo>
                <a:lnTo>
                  <a:pt x="313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0" name="Freeform 1503"/>
          <p:cNvSpPr>
            <a:spLocks/>
          </p:cNvSpPr>
          <p:nvPr/>
        </p:nvSpPr>
        <p:spPr bwMode="auto">
          <a:xfrm>
            <a:off x="4998295" y="4142972"/>
            <a:ext cx="443822" cy="252172"/>
          </a:xfrm>
          <a:custGeom>
            <a:avLst/>
            <a:gdLst>
              <a:gd name="T0" fmla="*/ 313 w 441"/>
              <a:gd name="T1" fmla="*/ 0 h 249"/>
              <a:gd name="T2" fmla="*/ 281 w 441"/>
              <a:gd name="T3" fmla="*/ 32 h 249"/>
              <a:gd name="T4" fmla="*/ 195 w 441"/>
              <a:gd name="T5" fmla="*/ 25 h 249"/>
              <a:gd name="T6" fmla="*/ 123 w 441"/>
              <a:gd name="T7" fmla="*/ 77 h 249"/>
              <a:gd name="T8" fmla="*/ 38 w 441"/>
              <a:gd name="T9" fmla="*/ 92 h 249"/>
              <a:gd name="T10" fmla="*/ 0 w 441"/>
              <a:gd name="T11" fmla="*/ 137 h 249"/>
              <a:gd name="T12" fmla="*/ 3 w 441"/>
              <a:gd name="T13" fmla="*/ 202 h 249"/>
              <a:gd name="T14" fmla="*/ 75 w 441"/>
              <a:gd name="T15" fmla="*/ 249 h 249"/>
              <a:gd name="T16" fmla="*/ 153 w 441"/>
              <a:gd name="T17" fmla="*/ 234 h 249"/>
              <a:gd name="T18" fmla="*/ 248 w 441"/>
              <a:gd name="T19" fmla="*/ 209 h 249"/>
              <a:gd name="T20" fmla="*/ 248 w 441"/>
              <a:gd name="T21" fmla="*/ 217 h 249"/>
              <a:gd name="T22" fmla="*/ 376 w 441"/>
              <a:gd name="T23" fmla="*/ 169 h 249"/>
              <a:gd name="T24" fmla="*/ 441 w 441"/>
              <a:gd name="T25" fmla="*/ 132 h 249"/>
              <a:gd name="T26" fmla="*/ 416 w 441"/>
              <a:gd name="T27" fmla="*/ 85 h 249"/>
              <a:gd name="T28" fmla="*/ 411 w 441"/>
              <a:gd name="T29" fmla="*/ 42 h 249"/>
              <a:gd name="T30" fmla="*/ 363 w 441"/>
              <a:gd name="T31" fmla="*/ 7 h 249"/>
              <a:gd name="T32" fmla="*/ 313 w 441"/>
              <a:gd name="T33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1" h="249">
                <a:moveTo>
                  <a:pt x="313" y="0"/>
                </a:moveTo>
                <a:lnTo>
                  <a:pt x="281" y="32"/>
                </a:lnTo>
                <a:lnTo>
                  <a:pt x="195" y="25"/>
                </a:lnTo>
                <a:lnTo>
                  <a:pt x="123" y="77"/>
                </a:lnTo>
                <a:lnTo>
                  <a:pt x="38" y="92"/>
                </a:lnTo>
                <a:lnTo>
                  <a:pt x="0" y="137"/>
                </a:lnTo>
                <a:lnTo>
                  <a:pt x="3" y="202"/>
                </a:lnTo>
                <a:lnTo>
                  <a:pt x="75" y="249"/>
                </a:lnTo>
                <a:lnTo>
                  <a:pt x="153" y="234"/>
                </a:lnTo>
                <a:lnTo>
                  <a:pt x="248" y="209"/>
                </a:lnTo>
                <a:lnTo>
                  <a:pt x="248" y="217"/>
                </a:lnTo>
                <a:lnTo>
                  <a:pt x="376" y="169"/>
                </a:lnTo>
                <a:lnTo>
                  <a:pt x="441" y="132"/>
                </a:lnTo>
                <a:lnTo>
                  <a:pt x="416" y="85"/>
                </a:lnTo>
                <a:lnTo>
                  <a:pt x="411" y="42"/>
                </a:lnTo>
                <a:lnTo>
                  <a:pt x="363" y="7"/>
                </a:lnTo>
                <a:lnTo>
                  <a:pt x="31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1" name="Freeform 1502"/>
          <p:cNvSpPr>
            <a:spLocks/>
          </p:cNvSpPr>
          <p:nvPr/>
        </p:nvSpPr>
        <p:spPr bwMode="auto">
          <a:xfrm>
            <a:off x="5384118" y="4062277"/>
            <a:ext cx="703559" cy="363127"/>
          </a:xfrm>
          <a:custGeom>
            <a:avLst/>
            <a:gdLst>
              <a:gd name="T0" fmla="*/ 256 w 698"/>
              <a:gd name="T1" fmla="*/ 361 h 361"/>
              <a:gd name="T2" fmla="*/ 256 w 698"/>
              <a:gd name="T3" fmla="*/ 355 h 361"/>
              <a:gd name="T4" fmla="*/ 432 w 698"/>
              <a:gd name="T5" fmla="*/ 361 h 361"/>
              <a:gd name="T6" fmla="*/ 464 w 698"/>
              <a:gd name="T7" fmla="*/ 320 h 361"/>
              <a:gd name="T8" fmla="*/ 538 w 698"/>
              <a:gd name="T9" fmla="*/ 345 h 361"/>
              <a:gd name="T10" fmla="*/ 627 w 698"/>
              <a:gd name="T11" fmla="*/ 262 h 361"/>
              <a:gd name="T12" fmla="*/ 695 w 698"/>
              <a:gd name="T13" fmla="*/ 227 h 361"/>
              <a:gd name="T14" fmla="*/ 698 w 698"/>
              <a:gd name="T15" fmla="*/ 224 h 361"/>
              <a:gd name="T16" fmla="*/ 695 w 698"/>
              <a:gd name="T17" fmla="*/ 224 h 361"/>
              <a:gd name="T18" fmla="*/ 669 w 698"/>
              <a:gd name="T19" fmla="*/ 179 h 361"/>
              <a:gd name="T20" fmla="*/ 675 w 698"/>
              <a:gd name="T21" fmla="*/ 131 h 361"/>
              <a:gd name="T22" fmla="*/ 602 w 698"/>
              <a:gd name="T23" fmla="*/ 128 h 361"/>
              <a:gd name="T24" fmla="*/ 595 w 698"/>
              <a:gd name="T25" fmla="*/ 131 h 361"/>
              <a:gd name="T26" fmla="*/ 519 w 698"/>
              <a:gd name="T27" fmla="*/ 102 h 361"/>
              <a:gd name="T28" fmla="*/ 490 w 698"/>
              <a:gd name="T29" fmla="*/ 41 h 361"/>
              <a:gd name="T30" fmla="*/ 461 w 698"/>
              <a:gd name="T31" fmla="*/ 3 h 361"/>
              <a:gd name="T32" fmla="*/ 419 w 698"/>
              <a:gd name="T33" fmla="*/ 0 h 361"/>
              <a:gd name="T34" fmla="*/ 368 w 698"/>
              <a:gd name="T35" fmla="*/ 9 h 361"/>
              <a:gd name="T36" fmla="*/ 352 w 698"/>
              <a:gd name="T37" fmla="*/ 22 h 361"/>
              <a:gd name="T38" fmla="*/ 349 w 698"/>
              <a:gd name="T39" fmla="*/ 19 h 361"/>
              <a:gd name="T40" fmla="*/ 288 w 698"/>
              <a:gd name="T41" fmla="*/ 73 h 361"/>
              <a:gd name="T42" fmla="*/ 291 w 698"/>
              <a:gd name="T43" fmla="*/ 70 h 361"/>
              <a:gd name="T44" fmla="*/ 291 w 698"/>
              <a:gd name="T45" fmla="*/ 73 h 361"/>
              <a:gd name="T46" fmla="*/ 295 w 698"/>
              <a:gd name="T47" fmla="*/ 96 h 361"/>
              <a:gd name="T48" fmla="*/ 250 w 698"/>
              <a:gd name="T49" fmla="*/ 118 h 361"/>
              <a:gd name="T50" fmla="*/ 138 w 698"/>
              <a:gd name="T51" fmla="*/ 112 h 361"/>
              <a:gd name="T52" fmla="*/ 138 w 698"/>
              <a:gd name="T53" fmla="*/ 118 h 361"/>
              <a:gd name="T54" fmla="*/ 29 w 698"/>
              <a:gd name="T55" fmla="*/ 124 h 361"/>
              <a:gd name="T56" fmla="*/ 0 w 698"/>
              <a:gd name="T57" fmla="*/ 102 h 361"/>
              <a:gd name="T58" fmla="*/ 29 w 698"/>
              <a:gd name="T59" fmla="*/ 121 h 361"/>
              <a:gd name="T60" fmla="*/ 32 w 698"/>
              <a:gd name="T61" fmla="*/ 163 h 361"/>
              <a:gd name="T62" fmla="*/ 58 w 698"/>
              <a:gd name="T63" fmla="*/ 211 h 361"/>
              <a:gd name="T64" fmla="*/ 55 w 698"/>
              <a:gd name="T65" fmla="*/ 211 h 361"/>
              <a:gd name="T66" fmla="*/ 58 w 698"/>
              <a:gd name="T67" fmla="*/ 214 h 361"/>
              <a:gd name="T68" fmla="*/ 125 w 698"/>
              <a:gd name="T69" fmla="*/ 230 h 361"/>
              <a:gd name="T70" fmla="*/ 128 w 698"/>
              <a:gd name="T71" fmla="*/ 281 h 361"/>
              <a:gd name="T72" fmla="*/ 151 w 698"/>
              <a:gd name="T73" fmla="*/ 281 h 361"/>
              <a:gd name="T74" fmla="*/ 256 w 698"/>
              <a:gd name="T75" fmla="*/ 355 h 361"/>
              <a:gd name="T76" fmla="*/ 256 w 698"/>
              <a:gd name="T77" fmla="*/ 36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98" h="361">
                <a:moveTo>
                  <a:pt x="256" y="361"/>
                </a:moveTo>
                <a:lnTo>
                  <a:pt x="256" y="355"/>
                </a:lnTo>
                <a:lnTo>
                  <a:pt x="432" y="361"/>
                </a:lnTo>
                <a:lnTo>
                  <a:pt x="464" y="320"/>
                </a:lnTo>
                <a:lnTo>
                  <a:pt x="538" y="345"/>
                </a:lnTo>
                <a:lnTo>
                  <a:pt x="627" y="262"/>
                </a:lnTo>
                <a:lnTo>
                  <a:pt x="695" y="227"/>
                </a:lnTo>
                <a:lnTo>
                  <a:pt x="698" y="224"/>
                </a:lnTo>
                <a:lnTo>
                  <a:pt x="695" y="224"/>
                </a:lnTo>
                <a:lnTo>
                  <a:pt x="669" y="179"/>
                </a:lnTo>
                <a:lnTo>
                  <a:pt x="675" y="131"/>
                </a:lnTo>
                <a:lnTo>
                  <a:pt x="602" y="128"/>
                </a:lnTo>
                <a:lnTo>
                  <a:pt x="595" y="131"/>
                </a:lnTo>
                <a:lnTo>
                  <a:pt x="519" y="102"/>
                </a:lnTo>
                <a:lnTo>
                  <a:pt x="490" y="41"/>
                </a:lnTo>
                <a:lnTo>
                  <a:pt x="461" y="3"/>
                </a:lnTo>
                <a:lnTo>
                  <a:pt x="419" y="0"/>
                </a:lnTo>
                <a:lnTo>
                  <a:pt x="368" y="9"/>
                </a:lnTo>
                <a:lnTo>
                  <a:pt x="352" y="22"/>
                </a:lnTo>
                <a:lnTo>
                  <a:pt x="349" y="19"/>
                </a:lnTo>
                <a:lnTo>
                  <a:pt x="288" y="73"/>
                </a:lnTo>
                <a:lnTo>
                  <a:pt x="291" y="70"/>
                </a:lnTo>
                <a:lnTo>
                  <a:pt x="291" y="73"/>
                </a:lnTo>
                <a:lnTo>
                  <a:pt x="295" y="96"/>
                </a:lnTo>
                <a:lnTo>
                  <a:pt x="250" y="118"/>
                </a:lnTo>
                <a:lnTo>
                  <a:pt x="138" y="112"/>
                </a:lnTo>
                <a:lnTo>
                  <a:pt x="138" y="118"/>
                </a:lnTo>
                <a:lnTo>
                  <a:pt x="29" y="124"/>
                </a:lnTo>
                <a:lnTo>
                  <a:pt x="0" y="102"/>
                </a:lnTo>
                <a:lnTo>
                  <a:pt x="29" y="121"/>
                </a:lnTo>
                <a:lnTo>
                  <a:pt x="32" y="163"/>
                </a:lnTo>
                <a:lnTo>
                  <a:pt x="58" y="211"/>
                </a:lnTo>
                <a:lnTo>
                  <a:pt x="55" y="211"/>
                </a:lnTo>
                <a:lnTo>
                  <a:pt x="58" y="214"/>
                </a:lnTo>
                <a:lnTo>
                  <a:pt x="125" y="230"/>
                </a:lnTo>
                <a:lnTo>
                  <a:pt x="128" y="281"/>
                </a:lnTo>
                <a:lnTo>
                  <a:pt x="151" y="281"/>
                </a:lnTo>
                <a:lnTo>
                  <a:pt x="256" y="355"/>
                </a:lnTo>
                <a:lnTo>
                  <a:pt x="256" y="361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2" name="Freeform 1501"/>
          <p:cNvSpPr>
            <a:spLocks/>
          </p:cNvSpPr>
          <p:nvPr/>
        </p:nvSpPr>
        <p:spPr bwMode="auto">
          <a:xfrm>
            <a:off x="5384118" y="4062277"/>
            <a:ext cx="703559" cy="365650"/>
          </a:xfrm>
          <a:custGeom>
            <a:avLst/>
            <a:gdLst>
              <a:gd name="T0" fmla="*/ 255 w 698"/>
              <a:gd name="T1" fmla="*/ 361 h 361"/>
              <a:gd name="T2" fmla="*/ 255 w 698"/>
              <a:gd name="T3" fmla="*/ 354 h 361"/>
              <a:gd name="T4" fmla="*/ 433 w 698"/>
              <a:gd name="T5" fmla="*/ 361 h 361"/>
              <a:gd name="T6" fmla="*/ 463 w 698"/>
              <a:gd name="T7" fmla="*/ 319 h 361"/>
              <a:gd name="T8" fmla="*/ 538 w 698"/>
              <a:gd name="T9" fmla="*/ 344 h 361"/>
              <a:gd name="T10" fmla="*/ 628 w 698"/>
              <a:gd name="T11" fmla="*/ 261 h 361"/>
              <a:gd name="T12" fmla="*/ 695 w 698"/>
              <a:gd name="T13" fmla="*/ 227 h 361"/>
              <a:gd name="T14" fmla="*/ 698 w 698"/>
              <a:gd name="T15" fmla="*/ 224 h 361"/>
              <a:gd name="T16" fmla="*/ 695 w 698"/>
              <a:gd name="T17" fmla="*/ 224 h 361"/>
              <a:gd name="T18" fmla="*/ 668 w 698"/>
              <a:gd name="T19" fmla="*/ 179 h 361"/>
              <a:gd name="T20" fmla="*/ 675 w 698"/>
              <a:gd name="T21" fmla="*/ 132 h 361"/>
              <a:gd name="T22" fmla="*/ 603 w 698"/>
              <a:gd name="T23" fmla="*/ 129 h 361"/>
              <a:gd name="T24" fmla="*/ 595 w 698"/>
              <a:gd name="T25" fmla="*/ 132 h 361"/>
              <a:gd name="T26" fmla="*/ 518 w 698"/>
              <a:gd name="T27" fmla="*/ 102 h 361"/>
              <a:gd name="T28" fmla="*/ 490 w 698"/>
              <a:gd name="T29" fmla="*/ 42 h 361"/>
              <a:gd name="T30" fmla="*/ 460 w 698"/>
              <a:gd name="T31" fmla="*/ 5 h 361"/>
              <a:gd name="T32" fmla="*/ 418 w 698"/>
              <a:gd name="T33" fmla="*/ 0 h 361"/>
              <a:gd name="T34" fmla="*/ 368 w 698"/>
              <a:gd name="T35" fmla="*/ 10 h 361"/>
              <a:gd name="T36" fmla="*/ 353 w 698"/>
              <a:gd name="T37" fmla="*/ 22 h 361"/>
              <a:gd name="T38" fmla="*/ 348 w 698"/>
              <a:gd name="T39" fmla="*/ 20 h 361"/>
              <a:gd name="T40" fmla="*/ 288 w 698"/>
              <a:gd name="T41" fmla="*/ 75 h 361"/>
              <a:gd name="T42" fmla="*/ 290 w 698"/>
              <a:gd name="T43" fmla="*/ 70 h 361"/>
              <a:gd name="T44" fmla="*/ 290 w 698"/>
              <a:gd name="T45" fmla="*/ 75 h 361"/>
              <a:gd name="T46" fmla="*/ 295 w 698"/>
              <a:gd name="T47" fmla="*/ 97 h 361"/>
              <a:gd name="T48" fmla="*/ 250 w 698"/>
              <a:gd name="T49" fmla="*/ 120 h 361"/>
              <a:gd name="T50" fmla="*/ 138 w 698"/>
              <a:gd name="T51" fmla="*/ 112 h 361"/>
              <a:gd name="T52" fmla="*/ 138 w 698"/>
              <a:gd name="T53" fmla="*/ 120 h 361"/>
              <a:gd name="T54" fmla="*/ 28 w 698"/>
              <a:gd name="T55" fmla="*/ 124 h 361"/>
              <a:gd name="T56" fmla="*/ 0 w 698"/>
              <a:gd name="T57" fmla="*/ 102 h 361"/>
              <a:gd name="T58" fmla="*/ 28 w 698"/>
              <a:gd name="T59" fmla="*/ 122 h 361"/>
              <a:gd name="T60" fmla="*/ 33 w 698"/>
              <a:gd name="T61" fmla="*/ 164 h 361"/>
              <a:gd name="T62" fmla="*/ 58 w 698"/>
              <a:gd name="T63" fmla="*/ 212 h 361"/>
              <a:gd name="T64" fmla="*/ 55 w 698"/>
              <a:gd name="T65" fmla="*/ 212 h 361"/>
              <a:gd name="T66" fmla="*/ 58 w 698"/>
              <a:gd name="T67" fmla="*/ 214 h 361"/>
              <a:gd name="T68" fmla="*/ 125 w 698"/>
              <a:gd name="T69" fmla="*/ 229 h 361"/>
              <a:gd name="T70" fmla="*/ 128 w 698"/>
              <a:gd name="T71" fmla="*/ 281 h 361"/>
              <a:gd name="T72" fmla="*/ 150 w 698"/>
              <a:gd name="T73" fmla="*/ 281 h 361"/>
              <a:gd name="T74" fmla="*/ 255 w 698"/>
              <a:gd name="T75" fmla="*/ 354 h 361"/>
              <a:gd name="T76" fmla="*/ 255 w 698"/>
              <a:gd name="T77" fmla="*/ 36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98" h="361">
                <a:moveTo>
                  <a:pt x="255" y="361"/>
                </a:moveTo>
                <a:lnTo>
                  <a:pt x="255" y="354"/>
                </a:lnTo>
                <a:lnTo>
                  <a:pt x="433" y="361"/>
                </a:lnTo>
                <a:lnTo>
                  <a:pt x="463" y="319"/>
                </a:lnTo>
                <a:lnTo>
                  <a:pt x="538" y="344"/>
                </a:lnTo>
                <a:lnTo>
                  <a:pt x="628" y="261"/>
                </a:lnTo>
                <a:lnTo>
                  <a:pt x="695" y="227"/>
                </a:lnTo>
                <a:lnTo>
                  <a:pt x="698" y="224"/>
                </a:lnTo>
                <a:lnTo>
                  <a:pt x="695" y="224"/>
                </a:lnTo>
                <a:lnTo>
                  <a:pt x="668" y="179"/>
                </a:lnTo>
                <a:lnTo>
                  <a:pt x="675" y="132"/>
                </a:lnTo>
                <a:lnTo>
                  <a:pt x="603" y="129"/>
                </a:lnTo>
                <a:lnTo>
                  <a:pt x="595" y="132"/>
                </a:lnTo>
                <a:lnTo>
                  <a:pt x="518" y="102"/>
                </a:lnTo>
                <a:lnTo>
                  <a:pt x="490" y="42"/>
                </a:lnTo>
                <a:lnTo>
                  <a:pt x="460" y="5"/>
                </a:lnTo>
                <a:lnTo>
                  <a:pt x="418" y="0"/>
                </a:lnTo>
                <a:lnTo>
                  <a:pt x="368" y="10"/>
                </a:lnTo>
                <a:lnTo>
                  <a:pt x="353" y="22"/>
                </a:lnTo>
                <a:lnTo>
                  <a:pt x="348" y="20"/>
                </a:lnTo>
                <a:lnTo>
                  <a:pt x="288" y="75"/>
                </a:lnTo>
                <a:lnTo>
                  <a:pt x="290" y="70"/>
                </a:lnTo>
                <a:lnTo>
                  <a:pt x="290" y="75"/>
                </a:lnTo>
                <a:lnTo>
                  <a:pt x="295" y="97"/>
                </a:lnTo>
                <a:lnTo>
                  <a:pt x="250" y="120"/>
                </a:lnTo>
                <a:lnTo>
                  <a:pt x="138" y="112"/>
                </a:lnTo>
                <a:lnTo>
                  <a:pt x="138" y="120"/>
                </a:lnTo>
                <a:lnTo>
                  <a:pt x="28" y="124"/>
                </a:lnTo>
                <a:lnTo>
                  <a:pt x="0" y="102"/>
                </a:lnTo>
                <a:lnTo>
                  <a:pt x="28" y="122"/>
                </a:lnTo>
                <a:lnTo>
                  <a:pt x="33" y="164"/>
                </a:lnTo>
                <a:lnTo>
                  <a:pt x="58" y="212"/>
                </a:lnTo>
                <a:lnTo>
                  <a:pt x="55" y="212"/>
                </a:lnTo>
                <a:lnTo>
                  <a:pt x="58" y="214"/>
                </a:lnTo>
                <a:lnTo>
                  <a:pt x="125" y="229"/>
                </a:lnTo>
                <a:lnTo>
                  <a:pt x="128" y="281"/>
                </a:lnTo>
                <a:lnTo>
                  <a:pt x="150" y="281"/>
                </a:lnTo>
                <a:lnTo>
                  <a:pt x="255" y="354"/>
                </a:lnTo>
                <a:lnTo>
                  <a:pt x="255" y="361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3" name="Freeform 1500"/>
          <p:cNvSpPr>
            <a:spLocks/>
          </p:cNvSpPr>
          <p:nvPr/>
        </p:nvSpPr>
        <p:spPr bwMode="auto">
          <a:xfrm>
            <a:off x="5237859" y="4395144"/>
            <a:ext cx="55478" cy="55478"/>
          </a:xfrm>
          <a:custGeom>
            <a:avLst/>
            <a:gdLst>
              <a:gd name="T0" fmla="*/ 4 w 55"/>
              <a:gd name="T1" fmla="*/ 0 h 55"/>
              <a:gd name="T2" fmla="*/ 0 w 55"/>
              <a:gd name="T3" fmla="*/ 45 h 55"/>
              <a:gd name="T4" fmla="*/ 55 w 55"/>
              <a:gd name="T5" fmla="*/ 55 h 55"/>
              <a:gd name="T6" fmla="*/ 52 w 55"/>
              <a:gd name="T7" fmla="*/ 7 h 55"/>
              <a:gd name="T8" fmla="*/ 4 w 55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55">
                <a:moveTo>
                  <a:pt x="4" y="0"/>
                </a:moveTo>
                <a:lnTo>
                  <a:pt x="0" y="45"/>
                </a:lnTo>
                <a:lnTo>
                  <a:pt x="55" y="55"/>
                </a:lnTo>
                <a:lnTo>
                  <a:pt x="52" y="7"/>
                </a:lnTo>
                <a:lnTo>
                  <a:pt x="4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4" name="Freeform 1499"/>
          <p:cNvSpPr>
            <a:spLocks/>
          </p:cNvSpPr>
          <p:nvPr/>
        </p:nvSpPr>
        <p:spPr bwMode="auto">
          <a:xfrm>
            <a:off x="5237859" y="4395144"/>
            <a:ext cx="55478" cy="55478"/>
          </a:xfrm>
          <a:custGeom>
            <a:avLst/>
            <a:gdLst>
              <a:gd name="T0" fmla="*/ 5 w 55"/>
              <a:gd name="T1" fmla="*/ 0 h 55"/>
              <a:gd name="T2" fmla="*/ 0 w 55"/>
              <a:gd name="T3" fmla="*/ 45 h 55"/>
              <a:gd name="T4" fmla="*/ 55 w 55"/>
              <a:gd name="T5" fmla="*/ 55 h 55"/>
              <a:gd name="T6" fmla="*/ 53 w 55"/>
              <a:gd name="T7" fmla="*/ 8 h 55"/>
              <a:gd name="T8" fmla="*/ 5 w 55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55">
                <a:moveTo>
                  <a:pt x="5" y="0"/>
                </a:moveTo>
                <a:lnTo>
                  <a:pt x="0" y="45"/>
                </a:lnTo>
                <a:lnTo>
                  <a:pt x="55" y="55"/>
                </a:lnTo>
                <a:lnTo>
                  <a:pt x="53" y="8"/>
                </a:lnTo>
                <a:lnTo>
                  <a:pt x="5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5" name="Freeform 1498"/>
          <p:cNvSpPr>
            <a:spLocks/>
          </p:cNvSpPr>
          <p:nvPr/>
        </p:nvSpPr>
        <p:spPr bwMode="auto">
          <a:xfrm>
            <a:off x="5210119" y="4440535"/>
            <a:ext cx="80695" cy="136173"/>
          </a:xfrm>
          <a:custGeom>
            <a:avLst/>
            <a:gdLst>
              <a:gd name="T0" fmla="*/ 28 w 80"/>
              <a:gd name="T1" fmla="*/ 0 h 134"/>
              <a:gd name="T2" fmla="*/ 22 w 80"/>
              <a:gd name="T3" fmla="*/ 10 h 134"/>
              <a:gd name="T4" fmla="*/ 0 w 80"/>
              <a:gd name="T5" fmla="*/ 51 h 134"/>
              <a:gd name="T6" fmla="*/ 19 w 80"/>
              <a:gd name="T7" fmla="*/ 93 h 134"/>
              <a:gd name="T8" fmla="*/ 35 w 80"/>
              <a:gd name="T9" fmla="*/ 134 h 134"/>
              <a:gd name="T10" fmla="*/ 38 w 80"/>
              <a:gd name="T11" fmla="*/ 131 h 134"/>
              <a:gd name="T12" fmla="*/ 38 w 80"/>
              <a:gd name="T13" fmla="*/ 134 h 134"/>
              <a:gd name="T14" fmla="*/ 80 w 80"/>
              <a:gd name="T15" fmla="*/ 29 h 134"/>
              <a:gd name="T16" fmla="*/ 80 w 80"/>
              <a:gd name="T17" fmla="*/ 10 h 134"/>
              <a:gd name="T18" fmla="*/ 28 w 80"/>
              <a:gd name="T19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0" h="134">
                <a:moveTo>
                  <a:pt x="28" y="0"/>
                </a:moveTo>
                <a:lnTo>
                  <a:pt x="22" y="10"/>
                </a:lnTo>
                <a:lnTo>
                  <a:pt x="0" y="51"/>
                </a:lnTo>
                <a:lnTo>
                  <a:pt x="19" y="93"/>
                </a:lnTo>
                <a:lnTo>
                  <a:pt x="35" y="134"/>
                </a:lnTo>
                <a:lnTo>
                  <a:pt x="38" y="131"/>
                </a:lnTo>
                <a:lnTo>
                  <a:pt x="38" y="134"/>
                </a:lnTo>
                <a:lnTo>
                  <a:pt x="80" y="29"/>
                </a:lnTo>
                <a:lnTo>
                  <a:pt x="80" y="10"/>
                </a:lnTo>
                <a:lnTo>
                  <a:pt x="28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6" name="Freeform 1497"/>
          <p:cNvSpPr>
            <a:spLocks/>
          </p:cNvSpPr>
          <p:nvPr/>
        </p:nvSpPr>
        <p:spPr bwMode="auto">
          <a:xfrm>
            <a:off x="5210119" y="4440535"/>
            <a:ext cx="80695" cy="136173"/>
          </a:xfrm>
          <a:custGeom>
            <a:avLst/>
            <a:gdLst>
              <a:gd name="T0" fmla="*/ 28 w 80"/>
              <a:gd name="T1" fmla="*/ 0 h 134"/>
              <a:gd name="T2" fmla="*/ 23 w 80"/>
              <a:gd name="T3" fmla="*/ 10 h 134"/>
              <a:gd name="T4" fmla="*/ 0 w 80"/>
              <a:gd name="T5" fmla="*/ 50 h 134"/>
              <a:gd name="T6" fmla="*/ 20 w 80"/>
              <a:gd name="T7" fmla="*/ 92 h 134"/>
              <a:gd name="T8" fmla="*/ 35 w 80"/>
              <a:gd name="T9" fmla="*/ 134 h 134"/>
              <a:gd name="T10" fmla="*/ 38 w 80"/>
              <a:gd name="T11" fmla="*/ 129 h 134"/>
              <a:gd name="T12" fmla="*/ 38 w 80"/>
              <a:gd name="T13" fmla="*/ 134 h 134"/>
              <a:gd name="T14" fmla="*/ 80 w 80"/>
              <a:gd name="T15" fmla="*/ 30 h 134"/>
              <a:gd name="T16" fmla="*/ 80 w 80"/>
              <a:gd name="T17" fmla="*/ 10 h 134"/>
              <a:gd name="T18" fmla="*/ 28 w 80"/>
              <a:gd name="T19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0" h="134">
                <a:moveTo>
                  <a:pt x="28" y="0"/>
                </a:moveTo>
                <a:lnTo>
                  <a:pt x="23" y="10"/>
                </a:lnTo>
                <a:lnTo>
                  <a:pt x="0" y="50"/>
                </a:lnTo>
                <a:lnTo>
                  <a:pt x="20" y="92"/>
                </a:lnTo>
                <a:lnTo>
                  <a:pt x="35" y="134"/>
                </a:lnTo>
                <a:lnTo>
                  <a:pt x="38" y="129"/>
                </a:lnTo>
                <a:lnTo>
                  <a:pt x="38" y="134"/>
                </a:lnTo>
                <a:lnTo>
                  <a:pt x="80" y="30"/>
                </a:lnTo>
                <a:lnTo>
                  <a:pt x="80" y="10"/>
                </a:lnTo>
                <a:lnTo>
                  <a:pt x="2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7" name="Freeform 1496"/>
          <p:cNvSpPr>
            <a:spLocks/>
          </p:cNvSpPr>
          <p:nvPr/>
        </p:nvSpPr>
        <p:spPr bwMode="auto">
          <a:xfrm>
            <a:off x="5242902" y="4314449"/>
            <a:ext cx="138694" cy="136173"/>
          </a:xfrm>
          <a:custGeom>
            <a:avLst/>
            <a:gdLst>
              <a:gd name="T0" fmla="*/ 6 w 137"/>
              <a:gd name="T1" fmla="*/ 39 h 135"/>
              <a:gd name="T2" fmla="*/ 0 w 137"/>
              <a:gd name="T3" fmla="*/ 80 h 135"/>
              <a:gd name="T4" fmla="*/ 48 w 137"/>
              <a:gd name="T5" fmla="*/ 87 h 135"/>
              <a:gd name="T6" fmla="*/ 51 w 137"/>
              <a:gd name="T7" fmla="*/ 135 h 135"/>
              <a:gd name="T8" fmla="*/ 48 w 137"/>
              <a:gd name="T9" fmla="*/ 135 h 135"/>
              <a:gd name="T10" fmla="*/ 51 w 137"/>
              <a:gd name="T11" fmla="*/ 135 h 135"/>
              <a:gd name="T12" fmla="*/ 118 w 137"/>
              <a:gd name="T13" fmla="*/ 125 h 135"/>
              <a:gd name="T14" fmla="*/ 137 w 137"/>
              <a:gd name="T15" fmla="*/ 51 h 135"/>
              <a:gd name="T16" fmla="*/ 137 w 137"/>
              <a:gd name="T17" fmla="*/ 0 h 135"/>
              <a:gd name="T18" fmla="*/ 124 w 137"/>
              <a:gd name="T19" fmla="*/ 0 h 135"/>
              <a:gd name="T20" fmla="*/ 6 w 137"/>
              <a:gd name="T21" fmla="*/ 48 h 135"/>
              <a:gd name="T22" fmla="*/ 6 w 137"/>
              <a:gd name="T23" fmla="*/ 39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" h="135">
                <a:moveTo>
                  <a:pt x="6" y="39"/>
                </a:moveTo>
                <a:lnTo>
                  <a:pt x="0" y="80"/>
                </a:lnTo>
                <a:lnTo>
                  <a:pt x="48" y="87"/>
                </a:lnTo>
                <a:lnTo>
                  <a:pt x="51" y="135"/>
                </a:lnTo>
                <a:lnTo>
                  <a:pt x="48" y="135"/>
                </a:lnTo>
                <a:lnTo>
                  <a:pt x="51" y="135"/>
                </a:lnTo>
                <a:lnTo>
                  <a:pt x="118" y="125"/>
                </a:lnTo>
                <a:lnTo>
                  <a:pt x="137" y="51"/>
                </a:lnTo>
                <a:lnTo>
                  <a:pt x="137" y="0"/>
                </a:lnTo>
                <a:lnTo>
                  <a:pt x="124" y="0"/>
                </a:lnTo>
                <a:lnTo>
                  <a:pt x="6" y="48"/>
                </a:lnTo>
                <a:lnTo>
                  <a:pt x="6" y="39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8" name="Freeform 1495"/>
          <p:cNvSpPr>
            <a:spLocks/>
          </p:cNvSpPr>
          <p:nvPr/>
        </p:nvSpPr>
        <p:spPr bwMode="auto">
          <a:xfrm>
            <a:off x="5242902" y="4314449"/>
            <a:ext cx="138694" cy="136173"/>
          </a:xfrm>
          <a:custGeom>
            <a:avLst/>
            <a:gdLst>
              <a:gd name="T0" fmla="*/ 5 w 137"/>
              <a:gd name="T1" fmla="*/ 40 h 135"/>
              <a:gd name="T2" fmla="*/ 0 w 137"/>
              <a:gd name="T3" fmla="*/ 80 h 135"/>
              <a:gd name="T4" fmla="*/ 47 w 137"/>
              <a:gd name="T5" fmla="*/ 88 h 135"/>
              <a:gd name="T6" fmla="*/ 50 w 137"/>
              <a:gd name="T7" fmla="*/ 135 h 135"/>
              <a:gd name="T8" fmla="*/ 47 w 137"/>
              <a:gd name="T9" fmla="*/ 135 h 135"/>
              <a:gd name="T10" fmla="*/ 50 w 137"/>
              <a:gd name="T11" fmla="*/ 135 h 135"/>
              <a:gd name="T12" fmla="*/ 117 w 137"/>
              <a:gd name="T13" fmla="*/ 125 h 135"/>
              <a:gd name="T14" fmla="*/ 137 w 137"/>
              <a:gd name="T15" fmla="*/ 50 h 135"/>
              <a:gd name="T16" fmla="*/ 137 w 137"/>
              <a:gd name="T17" fmla="*/ 0 h 135"/>
              <a:gd name="T18" fmla="*/ 122 w 137"/>
              <a:gd name="T19" fmla="*/ 0 h 135"/>
              <a:gd name="T20" fmla="*/ 5 w 137"/>
              <a:gd name="T21" fmla="*/ 48 h 135"/>
              <a:gd name="T22" fmla="*/ 5 w 137"/>
              <a:gd name="T23" fmla="*/ 4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" h="135">
                <a:moveTo>
                  <a:pt x="5" y="40"/>
                </a:moveTo>
                <a:lnTo>
                  <a:pt x="0" y="80"/>
                </a:lnTo>
                <a:lnTo>
                  <a:pt x="47" y="88"/>
                </a:lnTo>
                <a:lnTo>
                  <a:pt x="50" y="135"/>
                </a:lnTo>
                <a:lnTo>
                  <a:pt x="47" y="135"/>
                </a:lnTo>
                <a:lnTo>
                  <a:pt x="50" y="135"/>
                </a:lnTo>
                <a:lnTo>
                  <a:pt x="117" y="125"/>
                </a:lnTo>
                <a:lnTo>
                  <a:pt x="137" y="50"/>
                </a:lnTo>
                <a:lnTo>
                  <a:pt x="137" y="0"/>
                </a:lnTo>
                <a:lnTo>
                  <a:pt x="122" y="0"/>
                </a:lnTo>
                <a:lnTo>
                  <a:pt x="5" y="48"/>
                </a:lnTo>
                <a:lnTo>
                  <a:pt x="5" y="4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9" name="Freeform 1494"/>
          <p:cNvSpPr>
            <a:spLocks/>
          </p:cNvSpPr>
          <p:nvPr/>
        </p:nvSpPr>
        <p:spPr bwMode="auto">
          <a:xfrm>
            <a:off x="5245423" y="4571664"/>
            <a:ext cx="0" cy="7566"/>
          </a:xfrm>
          <a:custGeom>
            <a:avLst/>
            <a:gdLst>
              <a:gd name="T0" fmla="*/ 7 h 7"/>
              <a:gd name="T1" fmla="*/ 3 h 7"/>
              <a:gd name="T2" fmla="*/ 0 h 7"/>
              <a:gd name="T3" fmla="*/ 7 h 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7">
                <a:moveTo>
                  <a:pt x="0" y="7"/>
                </a:moveTo>
                <a:lnTo>
                  <a:pt x="0" y="3"/>
                </a:lnTo>
                <a:lnTo>
                  <a:pt x="0" y="0"/>
                </a:lnTo>
                <a:lnTo>
                  <a:pt x="0" y="7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0" name="Freeform 1493"/>
          <p:cNvSpPr>
            <a:spLocks/>
          </p:cNvSpPr>
          <p:nvPr/>
        </p:nvSpPr>
        <p:spPr bwMode="auto">
          <a:xfrm>
            <a:off x="5247946" y="4440535"/>
            <a:ext cx="136173" cy="171477"/>
          </a:xfrm>
          <a:custGeom>
            <a:avLst/>
            <a:gdLst>
              <a:gd name="T0" fmla="*/ 0 w 134"/>
              <a:gd name="T1" fmla="*/ 134 h 170"/>
              <a:gd name="T2" fmla="*/ 3 w 134"/>
              <a:gd name="T3" fmla="*/ 170 h 170"/>
              <a:gd name="T4" fmla="*/ 10 w 134"/>
              <a:gd name="T5" fmla="*/ 170 h 170"/>
              <a:gd name="T6" fmla="*/ 48 w 134"/>
              <a:gd name="T7" fmla="*/ 147 h 170"/>
              <a:gd name="T8" fmla="*/ 86 w 134"/>
              <a:gd name="T9" fmla="*/ 144 h 170"/>
              <a:gd name="T10" fmla="*/ 83 w 134"/>
              <a:gd name="T11" fmla="*/ 77 h 170"/>
              <a:gd name="T12" fmla="*/ 134 w 134"/>
              <a:gd name="T13" fmla="*/ 32 h 170"/>
              <a:gd name="T14" fmla="*/ 112 w 134"/>
              <a:gd name="T15" fmla="*/ 0 h 170"/>
              <a:gd name="T16" fmla="*/ 45 w 134"/>
              <a:gd name="T17" fmla="*/ 10 h 170"/>
              <a:gd name="T18" fmla="*/ 42 w 134"/>
              <a:gd name="T19" fmla="*/ 10 h 170"/>
              <a:gd name="T20" fmla="*/ 42 w 134"/>
              <a:gd name="T21" fmla="*/ 29 h 170"/>
              <a:gd name="T22" fmla="*/ 0 w 134"/>
              <a:gd name="T23" fmla="*/ 13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4" h="170">
                <a:moveTo>
                  <a:pt x="0" y="134"/>
                </a:moveTo>
                <a:lnTo>
                  <a:pt x="3" y="170"/>
                </a:lnTo>
                <a:lnTo>
                  <a:pt x="10" y="170"/>
                </a:lnTo>
                <a:lnTo>
                  <a:pt x="48" y="147"/>
                </a:lnTo>
                <a:lnTo>
                  <a:pt x="86" y="144"/>
                </a:lnTo>
                <a:lnTo>
                  <a:pt x="83" y="77"/>
                </a:lnTo>
                <a:lnTo>
                  <a:pt x="134" y="32"/>
                </a:lnTo>
                <a:lnTo>
                  <a:pt x="112" y="0"/>
                </a:lnTo>
                <a:lnTo>
                  <a:pt x="45" y="10"/>
                </a:lnTo>
                <a:lnTo>
                  <a:pt x="42" y="10"/>
                </a:lnTo>
                <a:lnTo>
                  <a:pt x="42" y="29"/>
                </a:lnTo>
                <a:lnTo>
                  <a:pt x="0" y="134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1" name="Freeform 1492"/>
          <p:cNvSpPr>
            <a:spLocks/>
          </p:cNvSpPr>
          <p:nvPr/>
        </p:nvSpPr>
        <p:spPr bwMode="auto">
          <a:xfrm>
            <a:off x="5247946" y="4440535"/>
            <a:ext cx="136173" cy="171477"/>
          </a:xfrm>
          <a:custGeom>
            <a:avLst/>
            <a:gdLst>
              <a:gd name="T0" fmla="*/ 0 w 134"/>
              <a:gd name="T1" fmla="*/ 135 h 170"/>
              <a:gd name="T2" fmla="*/ 2 w 134"/>
              <a:gd name="T3" fmla="*/ 170 h 170"/>
              <a:gd name="T4" fmla="*/ 10 w 134"/>
              <a:gd name="T5" fmla="*/ 170 h 170"/>
              <a:gd name="T6" fmla="*/ 47 w 134"/>
              <a:gd name="T7" fmla="*/ 148 h 170"/>
              <a:gd name="T8" fmla="*/ 87 w 134"/>
              <a:gd name="T9" fmla="*/ 145 h 170"/>
              <a:gd name="T10" fmla="*/ 82 w 134"/>
              <a:gd name="T11" fmla="*/ 78 h 170"/>
              <a:gd name="T12" fmla="*/ 134 w 134"/>
              <a:gd name="T13" fmla="*/ 33 h 170"/>
              <a:gd name="T14" fmla="*/ 112 w 134"/>
              <a:gd name="T15" fmla="*/ 0 h 170"/>
              <a:gd name="T16" fmla="*/ 45 w 134"/>
              <a:gd name="T17" fmla="*/ 10 h 170"/>
              <a:gd name="T18" fmla="*/ 42 w 134"/>
              <a:gd name="T19" fmla="*/ 10 h 170"/>
              <a:gd name="T20" fmla="*/ 42 w 134"/>
              <a:gd name="T21" fmla="*/ 30 h 170"/>
              <a:gd name="T22" fmla="*/ 0 w 134"/>
              <a:gd name="T23" fmla="*/ 135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4" h="170">
                <a:moveTo>
                  <a:pt x="0" y="135"/>
                </a:moveTo>
                <a:lnTo>
                  <a:pt x="2" y="170"/>
                </a:lnTo>
                <a:lnTo>
                  <a:pt x="10" y="170"/>
                </a:lnTo>
                <a:lnTo>
                  <a:pt x="47" y="148"/>
                </a:lnTo>
                <a:lnTo>
                  <a:pt x="87" y="145"/>
                </a:lnTo>
                <a:lnTo>
                  <a:pt x="82" y="78"/>
                </a:lnTo>
                <a:lnTo>
                  <a:pt x="134" y="33"/>
                </a:lnTo>
                <a:lnTo>
                  <a:pt x="112" y="0"/>
                </a:lnTo>
                <a:lnTo>
                  <a:pt x="45" y="10"/>
                </a:lnTo>
                <a:lnTo>
                  <a:pt x="42" y="10"/>
                </a:lnTo>
                <a:lnTo>
                  <a:pt x="42" y="30"/>
                </a:lnTo>
                <a:lnTo>
                  <a:pt x="0" y="135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2" name="Freeform 1491"/>
          <p:cNvSpPr>
            <a:spLocks/>
          </p:cNvSpPr>
          <p:nvPr/>
        </p:nvSpPr>
        <p:spPr bwMode="auto">
          <a:xfrm>
            <a:off x="5346292" y="4276624"/>
            <a:ext cx="297563" cy="199215"/>
          </a:xfrm>
          <a:custGeom>
            <a:avLst/>
            <a:gdLst>
              <a:gd name="T0" fmla="*/ 282 w 294"/>
              <a:gd name="T1" fmla="*/ 169 h 198"/>
              <a:gd name="T2" fmla="*/ 294 w 294"/>
              <a:gd name="T3" fmla="*/ 150 h 198"/>
              <a:gd name="T4" fmla="*/ 294 w 294"/>
              <a:gd name="T5" fmla="*/ 144 h 198"/>
              <a:gd name="T6" fmla="*/ 189 w 294"/>
              <a:gd name="T7" fmla="*/ 70 h 198"/>
              <a:gd name="T8" fmla="*/ 166 w 294"/>
              <a:gd name="T9" fmla="*/ 70 h 198"/>
              <a:gd name="T10" fmla="*/ 163 w 294"/>
              <a:gd name="T11" fmla="*/ 19 h 198"/>
              <a:gd name="T12" fmla="*/ 96 w 294"/>
              <a:gd name="T13" fmla="*/ 3 h 198"/>
              <a:gd name="T14" fmla="*/ 93 w 294"/>
              <a:gd name="T15" fmla="*/ 0 h 198"/>
              <a:gd name="T16" fmla="*/ 96 w 294"/>
              <a:gd name="T17" fmla="*/ 0 h 198"/>
              <a:gd name="T18" fmla="*/ 32 w 294"/>
              <a:gd name="T19" fmla="*/ 38 h 198"/>
              <a:gd name="T20" fmla="*/ 0 w 294"/>
              <a:gd name="T21" fmla="*/ 51 h 198"/>
              <a:gd name="T22" fmla="*/ 22 w 294"/>
              <a:gd name="T23" fmla="*/ 38 h 198"/>
              <a:gd name="T24" fmla="*/ 35 w 294"/>
              <a:gd name="T25" fmla="*/ 38 h 198"/>
              <a:gd name="T26" fmla="*/ 35 w 294"/>
              <a:gd name="T27" fmla="*/ 89 h 198"/>
              <a:gd name="T28" fmla="*/ 16 w 294"/>
              <a:gd name="T29" fmla="*/ 163 h 198"/>
              <a:gd name="T30" fmla="*/ 10 w 294"/>
              <a:gd name="T31" fmla="*/ 163 h 198"/>
              <a:gd name="T32" fmla="*/ 16 w 294"/>
              <a:gd name="T33" fmla="*/ 163 h 198"/>
              <a:gd name="T34" fmla="*/ 38 w 294"/>
              <a:gd name="T35" fmla="*/ 195 h 198"/>
              <a:gd name="T36" fmla="*/ 35 w 294"/>
              <a:gd name="T37" fmla="*/ 198 h 198"/>
              <a:gd name="T38" fmla="*/ 128 w 294"/>
              <a:gd name="T39" fmla="*/ 198 h 198"/>
              <a:gd name="T40" fmla="*/ 211 w 294"/>
              <a:gd name="T41" fmla="*/ 169 h 198"/>
              <a:gd name="T42" fmla="*/ 282 w 294"/>
              <a:gd name="T43" fmla="*/ 169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4" h="198">
                <a:moveTo>
                  <a:pt x="282" y="169"/>
                </a:moveTo>
                <a:lnTo>
                  <a:pt x="294" y="150"/>
                </a:lnTo>
                <a:lnTo>
                  <a:pt x="294" y="144"/>
                </a:lnTo>
                <a:lnTo>
                  <a:pt x="189" y="70"/>
                </a:lnTo>
                <a:lnTo>
                  <a:pt x="166" y="70"/>
                </a:lnTo>
                <a:lnTo>
                  <a:pt x="163" y="19"/>
                </a:lnTo>
                <a:lnTo>
                  <a:pt x="96" y="3"/>
                </a:lnTo>
                <a:lnTo>
                  <a:pt x="93" y="0"/>
                </a:lnTo>
                <a:lnTo>
                  <a:pt x="96" y="0"/>
                </a:lnTo>
                <a:lnTo>
                  <a:pt x="32" y="38"/>
                </a:lnTo>
                <a:lnTo>
                  <a:pt x="0" y="51"/>
                </a:lnTo>
                <a:lnTo>
                  <a:pt x="22" y="38"/>
                </a:lnTo>
                <a:lnTo>
                  <a:pt x="35" y="38"/>
                </a:lnTo>
                <a:lnTo>
                  <a:pt x="35" y="89"/>
                </a:lnTo>
                <a:lnTo>
                  <a:pt x="16" y="163"/>
                </a:lnTo>
                <a:lnTo>
                  <a:pt x="10" y="163"/>
                </a:lnTo>
                <a:lnTo>
                  <a:pt x="16" y="163"/>
                </a:lnTo>
                <a:lnTo>
                  <a:pt x="38" y="195"/>
                </a:lnTo>
                <a:lnTo>
                  <a:pt x="35" y="198"/>
                </a:lnTo>
                <a:lnTo>
                  <a:pt x="128" y="198"/>
                </a:lnTo>
                <a:lnTo>
                  <a:pt x="211" y="169"/>
                </a:lnTo>
                <a:lnTo>
                  <a:pt x="282" y="16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3" name="Freeform 1490"/>
          <p:cNvSpPr>
            <a:spLocks/>
          </p:cNvSpPr>
          <p:nvPr/>
        </p:nvSpPr>
        <p:spPr bwMode="auto">
          <a:xfrm>
            <a:off x="5346292" y="4276624"/>
            <a:ext cx="295042" cy="199215"/>
          </a:xfrm>
          <a:custGeom>
            <a:avLst/>
            <a:gdLst>
              <a:gd name="T0" fmla="*/ 281 w 294"/>
              <a:gd name="T1" fmla="*/ 168 h 198"/>
              <a:gd name="T2" fmla="*/ 294 w 294"/>
              <a:gd name="T3" fmla="*/ 150 h 198"/>
              <a:gd name="T4" fmla="*/ 294 w 294"/>
              <a:gd name="T5" fmla="*/ 143 h 198"/>
              <a:gd name="T6" fmla="*/ 188 w 294"/>
              <a:gd name="T7" fmla="*/ 70 h 198"/>
              <a:gd name="T8" fmla="*/ 166 w 294"/>
              <a:gd name="T9" fmla="*/ 70 h 198"/>
              <a:gd name="T10" fmla="*/ 163 w 294"/>
              <a:gd name="T11" fmla="*/ 18 h 198"/>
              <a:gd name="T12" fmla="*/ 95 w 294"/>
              <a:gd name="T13" fmla="*/ 3 h 198"/>
              <a:gd name="T14" fmla="*/ 93 w 294"/>
              <a:gd name="T15" fmla="*/ 0 h 198"/>
              <a:gd name="T16" fmla="*/ 95 w 294"/>
              <a:gd name="T17" fmla="*/ 0 h 198"/>
              <a:gd name="T18" fmla="*/ 30 w 294"/>
              <a:gd name="T19" fmla="*/ 38 h 198"/>
              <a:gd name="T20" fmla="*/ 0 w 294"/>
              <a:gd name="T21" fmla="*/ 50 h 198"/>
              <a:gd name="T22" fmla="*/ 20 w 294"/>
              <a:gd name="T23" fmla="*/ 38 h 198"/>
              <a:gd name="T24" fmla="*/ 35 w 294"/>
              <a:gd name="T25" fmla="*/ 38 h 198"/>
              <a:gd name="T26" fmla="*/ 35 w 294"/>
              <a:gd name="T27" fmla="*/ 88 h 198"/>
              <a:gd name="T28" fmla="*/ 15 w 294"/>
              <a:gd name="T29" fmla="*/ 163 h 198"/>
              <a:gd name="T30" fmla="*/ 10 w 294"/>
              <a:gd name="T31" fmla="*/ 163 h 198"/>
              <a:gd name="T32" fmla="*/ 15 w 294"/>
              <a:gd name="T33" fmla="*/ 163 h 198"/>
              <a:gd name="T34" fmla="*/ 38 w 294"/>
              <a:gd name="T35" fmla="*/ 195 h 198"/>
              <a:gd name="T36" fmla="*/ 35 w 294"/>
              <a:gd name="T37" fmla="*/ 198 h 198"/>
              <a:gd name="T38" fmla="*/ 128 w 294"/>
              <a:gd name="T39" fmla="*/ 198 h 198"/>
              <a:gd name="T40" fmla="*/ 211 w 294"/>
              <a:gd name="T41" fmla="*/ 168 h 198"/>
              <a:gd name="T42" fmla="*/ 281 w 294"/>
              <a:gd name="T43" fmla="*/ 168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4" h="198">
                <a:moveTo>
                  <a:pt x="281" y="168"/>
                </a:moveTo>
                <a:lnTo>
                  <a:pt x="294" y="150"/>
                </a:lnTo>
                <a:lnTo>
                  <a:pt x="294" y="143"/>
                </a:lnTo>
                <a:lnTo>
                  <a:pt x="188" y="70"/>
                </a:lnTo>
                <a:lnTo>
                  <a:pt x="166" y="70"/>
                </a:lnTo>
                <a:lnTo>
                  <a:pt x="163" y="18"/>
                </a:lnTo>
                <a:lnTo>
                  <a:pt x="95" y="3"/>
                </a:lnTo>
                <a:lnTo>
                  <a:pt x="93" y="0"/>
                </a:lnTo>
                <a:lnTo>
                  <a:pt x="95" y="0"/>
                </a:lnTo>
                <a:lnTo>
                  <a:pt x="30" y="38"/>
                </a:lnTo>
                <a:lnTo>
                  <a:pt x="0" y="50"/>
                </a:lnTo>
                <a:lnTo>
                  <a:pt x="20" y="38"/>
                </a:lnTo>
                <a:lnTo>
                  <a:pt x="35" y="38"/>
                </a:lnTo>
                <a:lnTo>
                  <a:pt x="35" y="88"/>
                </a:lnTo>
                <a:lnTo>
                  <a:pt x="15" y="163"/>
                </a:lnTo>
                <a:lnTo>
                  <a:pt x="10" y="163"/>
                </a:lnTo>
                <a:lnTo>
                  <a:pt x="15" y="163"/>
                </a:lnTo>
                <a:lnTo>
                  <a:pt x="38" y="195"/>
                </a:lnTo>
                <a:lnTo>
                  <a:pt x="35" y="198"/>
                </a:lnTo>
                <a:lnTo>
                  <a:pt x="128" y="198"/>
                </a:lnTo>
                <a:lnTo>
                  <a:pt x="211" y="168"/>
                </a:lnTo>
                <a:lnTo>
                  <a:pt x="281" y="16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4" name="Freeform 1489"/>
          <p:cNvSpPr>
            <a:spLocks/>
          </p:cNvSpPr>
          <p:nvPr/>
        </p:nvSpPr>
        <p:spPr bwMode="auto">
          <a:xfrm>
            <a:off x="5555595" y="4438014"/>
            <a:ext cx="85738" cy="45391"/>
          </a:xfrm>
          <a:custGeom>
            <a:avLst/>
            <a:gdLst>
              <a:gd name="T0" fmla="*/ 86 w 86"/>
              <a:gd name="T1" fmla="*/ 29 h 45"/>
              <a:gd name="T2" fmla="*/ 70 w 86"/>
              <a:gd name="T3" fmla="*/ 16 h 45"/>
              <a:gd name="T4" fmla="*/ 77 w 86"/>
              <a:gd name="T5" fmla="*/ 0 h 45"/>
              <a:gd name="T6" fmla="*/ 74 w 86"/>
              <a:gd name="T7" fmla="*/ 9 h 45"/>
              <a:gd name="T8" fmla="*/ 3 w 86"/>
              <a:gd name="T9" fmla="*/ 9 h 45"/>
              <a:gd name="T10" fmla="*/ 0 w 86"/>
              <a:gd name="T11" fmla="*/ 9 h 45"/>
              <a:gd name="T12" fmla="*/ 0 w 86"/>
              <a:gd name="T13" fmla="*/ 16 h 45"/>
              <a:gd name="T14" fmla="*/ 32 w 86"/>
              <a:gd name="T15" fmla="*/ 45 h 45"/>
              <a:gd name="T16" fmla="*/ 86 w 86"/>
              <a:gd name="T17" fmla="*/ 29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" h="45">
                <a:moveTo>
                  <a:pt x="86" y="29"/>
                </a:moveTo>
                <a:lnTo>
                  <a:pt x="70" y="16"/>
                </a:lnTo>
                <a:lnTo>
                  <a:pt x="77" y="0"/>
                </a:lnTo>
                <a:lnTo>
                  <a:pt x="74" y="9"/>
                </a:lnTo>
                <a:lnTo>
                  <a:pt x="3" y="9"/>
                </a:lnTo>
                <a:lnTo>
                  <a:pt x="0" y="9"/>
                </a:lnTo>
                <a:lnTo>
                  <a:pt x="0" y="16"/>
                </a:lnTo>
                <a:lnTo>
                  <a:pt x="32" y="45"/>
                </a:lnTo>
                <a:lnTo>
                  <a:pt x="86" y="2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5" name="Freeform 1488"/>
          <p:cNvSpPr>
            <a:spLocks/>
          </p:cNvSpPr>
          <p:nvPr/>
        </p:nvSpPr>
        <p:spPr bwMode="auto">
          <a:xfrm>
            <a:off x="5555595" y="4438014"/>
            <a:ext cx="85738" cy="45391"/>
          </a:xfrm>
          <a:custGeom>
            <a:avLst/>
            <a:gdLst>
              <a:gd name="T0" fmla="*/ 86 w 86"/>
              <a:gd name="T1" fmla="*/ 28 h 45"/>
              <a:gd name="T2" fmla="*/ 71 w 86"/>
              <a:gd name="T3" fmla="*/ 15 h 45"/>
              <a:gd name="T4" fmla="*/ 78 w 86"/>
              <a:gd name="T5" fmla="*/ 0 h 45"/>
              <a:gd name="T6" fmla="*/ 73 w 86"/>
              <a:gd name="T7" fmla="*/ 8 h 45"/>
              <a:gd name="T8" fmla="*/ 3 w 86"/>
              <a:gd name="T9" fmla="*/ 8 h 45"/>
              <a:gd name="T10" fmla="*/ 0 w 86"/>
              <a:gd name="T11" fmla="*/ 8 h 45"/>
              <a:gd name="T12" fmla="*/ 0 w 86"/>
              <a:gd name="T13" fmla="*/ 15 h 45"/>
              <a:gd name="T14" fmla="*/ 33 w 86"/>
              <a:gd name="T15" fmla="*/ 45 h 45"/>
              <a:gd name="T16" fmla="*/ 86 w 86"/>
              <a:gd name="T17" fmla="*/ 28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" h="45">
                <a:moveTo>
                  <a:pt x="86" y="28"/>
                </a:moveTo>
                <a:lnTo>
                  <a:pt x="71" y="15"/>
                </a:lnTo>
                <a:lnTo>
                  <a:pt x="78" y="0"/>
                </a:lnTo>
                <a:lnTo>
                  <a:pt x="73" y="8"/>
                </a:lnTo>
                <a:lnTo>
                  <a:pt x="3" y="8"/>
                </a:lnTo>
                <a:lnTo>
                  <a:pt x="0" y="8"/>
                </a:lnTo>
                <a:lnTo>
                  <a:pt x="0" y="15"/>
                </a:lnTo>
                <a:lnTo>
                  <a:pt x="33" y="45"/>
                </a:lnTo>
                <a:lnTo>
                  <a:pt x="86" y="28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6" name="Freeform 1487"/>
          <p:cNvSpPr>
            <a:spLocks/>
          </p:cNvSpPr>
          <p:nvPr/>
        </p:nvSpPr>
        <p:spPr bwMode="auto">
          <a:xfrm>
            <a:off x="5722029" y="4463231"/>
            <a:ext cx="45391" cy="45391"/>
          </a:xfrm>
          <a:custGeom>
            <a:avLst/>
            <a:gdLst>
              <a:gd name="T0" fmla="*/ 45 w 45"/>
              <a:gd name="T1" fmla="*/ 42 h 45"/>
              <a:gd name="T2" fmla="*/ 13 w 45"/>
              <a:gd name="T3" fmla="*/ 0 h 45"/>
              <a:gd name="T4" fmla="*/ 0 w 45"/>
              <a:gd name="T5" fmla="*/ 23 h 45"/>
              <a:gd name="T6" fmla="*/ 16 w 45"/>
              <a:gd name="T7" fmla="*/ 45 h 45"/>
              <a:gd name="T8" fmla="*/ 45 w 45"/>
              <a:gd name="T9" fmla="*/ 42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45">
                <a:moveTo>
                  <a:pt x="45" y="42"/>
                </a:moveTo>
                <a:lnTo>
                  <a:pt x="13" y="0"/>
                </a:lnTo>
                <a:lnTo>
                  <a:pt x="0" y="23"/>
                </a:lnTo>
                <a:lnTo>
                  <a:pt x="16" y="45"/>
                </a:lnTo>
                <a:lnTo>
                  <a:pt x="45" y="4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" name="Freeform 1486"/>
          <p:cNvSpPr>
            <a:spLocks/>
          </p:cNvSpPr>
          <p:nvPr/>
        </p:nvSpPr>
        <p:spPr bwMode="auto">
          <a:xfrm>
            <a:off x="5722029" y="4463231"/>
            <a:ext cx="45391" cy="45391"/>
          </a:xfrm>
          <a:custGeom>
            <a:avLst/>
            <a:gdLst>
              <a:gd name="T0" fmla="*/ 45 w 45"/>
              <a:gd name="T1" fmla="*/ 43 h 45"/>
              <a:gd name="T2" fmla="*/ 13 w 45"/>
              <a:gd name="T3" fmla="*/ 0 h 45"/>
              <a:gd name="T4" fmla="*/ 0 w 45"/>
              <a:gd name="T5" fmla="*/ 23 h 45"/>
              <a:gd name="T6" fmla="*/ 18 w 45"/>
              <a:gd name="T7" fmla="*/ 45 h 45"/>
              <a:gd name="T8" fmla="*/ 45 w 45"/>
              <a:gd name="T9" fmla="*/ 4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45">
                <a:moveTo>
                  <a:pt x="45" y="43"/>
                </a:moveTo>
                <a:lnTo>
                  <a:pt x="13" y="0"/>
                </a:lnTo>
                <a:lnTo>
                  <a:pt x="0" y="23"/>
                </a:lnTo>
                <a:lnTo>
                  <a:pt x="18" y="45"/>
                </a:lnTo>
                <a:lnTo>
                  <a:pt x="45" y="43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" name="Freeform 1485"/>
          <p:cNvSpPr>
            <a:spLocks/>
          </p:cNvSpPr>
          <p:nvPr/>
        </p:nvSpPr>
        <p:spPr bwMode="auto">
          <a:xfrm>
            <a:off x="5734637" y="4430448"/>
            <a:ext cx="173999" cy="123565"/>
          </a:xfrm>
          <a:custGeom>
            <a:avLst/>
            <a:gdLst>
              <a:gd name="T0" fmla="*/ 173 w 173"/>
              <a:gd name="T1" fmla="*/ 39 h 122"/>
              <a:gd name="T2" fmla="*/ 125 w 173"/>
              <a:gd name="T3" fmla="*/ 0 h 122"/>
              <a:gd name="T4" fmla="*/ 70 w 173"/>
              <a:gd name="T5" fmla="*/ 74 h 122"/>
              <a:gd name="T6" fmla="*/ 35 w 173"/>
              <a:gd name="T7" fmla="*/ 74 h 122"/>
              <a:gd name="T8" fmla="*/ 26 w 173"/>
              <a:gd name="T9" fmla="*/ 61 h 122"/>
              <a:gd name="T10" fmla="*/ 32 w 173"/>
              <a:gd name="T11" fmla="*/ 74 h 122"/>
              <a:gd name="T12" fmla="*/ 3 w 173"/>
              <a:gd name="T13" fmla="*/ 77 h 122"/>
              <a:gd name="T14" fmla="*/ 0 w 173"/>
              <a:gd name="T15" fmla="*/ 84 h 122"/>
              <a:gd name="T16" fmla="*/ 10 w 173"/>
              <a:gd name="T17" fmla="*/ 122 h 122"/>
              <a:gd name="T18" fmla="*/ 102 w 173"/>
              <a:gd name="T19" fmla="*/ 122 h 122"/>
              <a:gd name="T20" fmla="*/ 173 w 173"/>
              <a:gd name="T21" fmla="*/ 39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3" h="122">
                <a:moveTo>
                  <a:pt x="173" y="39"/>
                </a:moveTo>
                <a:lnTo>
                  <a:pt x="125" y="0"/>
                </a:lnTo>
                <a:lnTo>
                  <a:pt x="70" y="74"/>
                </a:lnTo>
                <a:lnTo>
                  <a:pt x="35" y="74"/>
                </a:lnTo>
                <a:lnTo>
                  <a:pt x="26" y="61"/>
                </a:lnTo>
                <a:lnTo>
                  <a:pt x="32" y="74"/>
                </a:lnTo>
                <a:lnTo>
                  <a:pt x="3" y="77"/>
                </a:lnTo>
                <a:lnTo>
                  <a:pt x="0" y="84"/>
                </a:lnTo>
                <a:lnTo>
                  <a:pt x="10" y="122"/>
                </a:lnTo>
                <a:lnTo>
                  <a:pt x="102" y="122"/>
                </a:lnTo>
                <a:lnTo>
                  <a:pt x="173" y="3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9" name="Freeform 1484"/>
          <p:cNvSpPr>
            <a:spLocks/>
          </p:cNvSpPr>
          <p:nvPr/>
        </p:nvSpPr>
        <p:spPr bwMode="auto">
          <a:xfrm>
            <a:off x="5734637" y="4430448"/>
            <a:ext cx="176520" cy="123565"/>
          </a:xfrm>
          <a:custGeom>
            <a:avLst/>
            <a:gdLst>
              <a:gd name="T0" fmla="*/ 173 w 173"/>
              <a:gd name="T1" fmla="*/ 40 h 122"/>
              <a:gd name="T2" fmla="*/ 124 w 173"/>
              <a:gd name="T3" fmla="*/ 0 h 122"/>
              <a:gd name="T4" fmla="*/ 69 w 173"/>
              <a:gd name="T5" fmla="*/ 75 h 122"/>
              <a:gd name="T6" fmla="*/ 35 w 173"/>
              <a:gd name="T7" fmla="*/ 75 h 122"/>
              <a:gd name="T8" fmla="*/ 27 w 173"/>
              <a:gd name="T9" fmla="*/ 60 h 122"/>
              <a:gd name="T10" fmla="*/ 32 w 173"/>
              <a:gd name="T11" fmla="*/ 75 h 122"/>
              <a:gd name="T12" fmla="*/ 5 w 173"/>
              <a:gd name="T13" fmla="*/ 77 h 122"/>
              <a:gd name="T14" fmla="*/ 0 w 173"/>
              <a:gd name="T15" fmla="*/ 85 h 122"/>
              <a:gd name="T16" fmla="*/ 10 w 173"/>
              <a:gd name="T17" fmla="*/ 122 h 122"/>
              <a:gd name="T18" fmla="*/ 101 w 173"/>
              <a:gd name="T19" fmla="*/ 122 h 122"/>
              <a:gd name="T20" fmla="*/ 173 w 173"/>
              <a:gd name="T21" fmla="*/ 4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3" h="122">
                <a:moveTo>
                  <a:pt x="173" y="40"/>
                </a:moveTo>
                <a:lnTo>
                  <a:pt x="124" y="0"/>
                </a:lnTo>
                <a:lnTo>
                  <a:pt x="69" y="75"/>
                </a:lnTo>
                <a:lnTo>
                  <a:pt x="35" y="75"/>
                </a:lnTo>
                <a:lnTo>
                  <a:pt x="27" y="60"/>
                </a:lnTo>
                <a:lnTo>
                  <a:pt x="32" y="75"/>
                </a:lnTo>
                <a:lnTo>
                  <a:pt x="5" y="77"/>
                </a:lnTo>
                <a:lnTo>
                  <a:pt x="0" y="85"/>
                </a:lnTo>
                <a:lnTo>
                  <a:pt x="10" y="122"/>
                </a:lnTo>
                <a:lnTo>
                  <a:pt x="101" y="122"/>
                </a:lnTo>
                <a:lnTo>
                  <a:pt x="173" y="4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0" name="Freeform 1483"/>
          <p:cNvSpPr>
            <a:spLocks/>
          </p:cNvSpPr>
          <p:nvPr/>
        </p:nvSpPr>
        <p:spPr bwMode="auto">
          <a:xfrm>
            <a:off x="5790114" y="4470796"/>
            <a:ext cx="252172" cy="426171"/>
          </a:xfrm>
          <a:custGeom>
            <a:avLst/>
            <a:gdLst>
              <a:gd name="T0" fmla="*/ 45 w 250"/>
              <a:gd name="T1" fmla="*/ 422 h 422"/>
              <a:gd name="T2" fmla="*/ 122 w 250"/>
              <a:gd name="T3" fmla="*/ 352 h 422"/>
              <a:gd name="T4" fmla="*/ 112 w 250"/>
              <a:gd name="T5" fmla="*/ 317 h 422"/>
              <a:gd name="T6" fmla="*/ 183 w 250"/>
              <a:gd name="T7" fmla="*/ 227 h 422"/>
              <a:gd name="T8" fmla="*/ 250 w 250"/>
              <a:gd name="T9" fmla="*/ 102 h 422"/>
              <a:gd name="T10" fmla="*/ 244 w 250"/>
              <a:gd name="T11" fmla="*/ 45 h 422"/>
              <a:gd name="T12" fmla="*/ 164 w 250"/>
              <a:gd name="T13" fmla="*/ 6 h 422"/>
              <a:gd name="T14" fmla="*/ 122 w 250"/>
              <a:gd name="T15" fmla="*/ 0 h 422"/>
              <a:gd name="T16" fmla="*/ 119 w 250"/>
              <a:gd name="T17" fmla="*/ 0 h 422"/>
              <a:gd name="T18" fmla="*/ 64 w 250"/>
              <a:gd name="T19" fmla="*/ 67 h 422"/>
              <a:gd name="T20" fmla="*/ 64 w 250"/>
              <a:gd name="T21" fmla="*/ 70 h 422"/>
              <a:gd name="T22" fmla="*/ 103 w 250"/>
              <a:gd name="T23" fmla="*/ 86 h 422"/>
              <a:gd name="T24" fmla="*/ 106 w 250"/>
              <a:gd name="T25" fmla="*/ 99 h 422"/>
              <a:gd name="T26" fmla="*/ 103 w 250"/>
              <a:gd name="T27" fmla="*/ 157 h 422"/>
              <a:gd name="T28" fmla="*/ 52 w 250"/>
              <a:gd name="T29" fmla="*/ 243 h 422"/>
              <a:gd name="T30" fmla="*/ 58 w 250"/>
              <a:gd name="T31" fmla="*/ 288 h 422"/>
              <a:gd name="T32" fmla="*/ 0 w 250"/>
              <a:gd name="T33" fmla="*/ 339 h 422"/>
              <a:gd name="T34" fmla="*/ 45 w 250"/>
              <a:gd name="T35" fmla="*/ 422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0" h="422">
                <a:moveTo>
                  <a:pt x="45" y="422"/>
                </a:moveTo>
                <a:lnTo>
                  <a:pt x="122" y="352"/>
                </a:lnTo>
                <a:lnTo>
                  <a:pt x="112" y="317"/>
                </a:lnTo>
                <a:lnTo>
                  <a:pt x="183" y="227"/>
                </a:lnTo>
                <a:lnTo>
                  <a:pt x="250" y="102"/>
                </a:lnTo>
                <a:lnTo>
                  <a:pt x="244" y="45"/>
                </a:lnTo>
                <a:lnTo>
                  <a:pt x="164" y="6"/>
                </a:lnTo>
                <a:lnTo>
                  <a:pt x="122" y="0"/>
                </a:lnTo>
                <a:lnTo>
                  <a:pt x="119" y="0"/>
                </a:lnTo>
                <a:lnTo>
                  <a:pt x="64" y="67"/>
                </a:lnTo>
                <a:lnTo>
                  <a:pt x="64" y="70"/>
                </a:lnTo>
                <a:lnTo>
                  <a:pt x="103" y="86"/>
                </a:lnTo>
                <a:lnTo>
                  <a:pt x="106" y="99"/>
                </a:lnTo>
                <a:lnTo>
                  <a:pt x="103" y="157"/>
                </a:lnTo>
                <a:lnTo>
                  <a:pt x="52" y="243"/>
                </a:lnTo>
                <a:lnTo>
                  <a:pt x="58" y="288"/>
                </a:lnTo>
                <a:lnTo>
                  <a:pt x="0" y="339"/>
                </a:lnTo>
                <a:lnTo>
                  <a:pt x="45" y="422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1" name="Freeform 1482"/>
          <p:cNvSpPr>
            <a:spLocks/>
          </p:cNvSpPr>
          <p:nvPr/>
        </p:nvSpPr>
        <p:spPr bwMode="auto">
          <a:xfrm>
            <a:off x="5790114" y="4470796"/>
            <a:ext cx="252172" cy="423649"/>
          </a:xfrm>
          <a:custGeom>
            <a:avLst/>
            <a:gdLst>
              <a:gd name="T0" fmla="*/ 45 w 250"/>
              <a:gd name="T1" fmla="*/ 422 h 422"/>
              <a:gd name="T2" fmla="*/ 123 w 250"/>
              <a:gd name="T3" fmla="*/ 352 h 422"/>
              <a:gd name="T4" fmla="*/ 113 w 250"/>
              <a:gd name="T5" fmla="*/ 317 h 422"/>
              <a:gd name="T6" fmla="*/ 183 w 250"/>
              <a:gd name="T7" fmla="*/ 226 h 422"/>
              <a:gd name="T8" fmla="*/ 250 w 250"/>
              <a:gd name="T9" fmla="*/ 100 h 422"/>
              <a:gd name="T10" fmla="*/ 245 w 250"/>
              <a:gd name="T11" fmla="*/ 45 h 422"/>
              <a:gd name="T12" fmla="*/ 165 w 250"/>
              <a:gd name="T13" fmla="*/ 5 h 422"/>
              <a:gd name="T14" fmla="*/ 123 w 250"/>
              <a:gd name="T15" fmla="*/ 0 h 422"/>
              <a:gd name="T16" fmla="*/ 120 w 250"/>
              <a:gd name="T17" fmla="*/ 0 h 422"/>
              <a:gd name="T18" fmla="*/ 65 w 250"/>
              <a:gd name="T19" fmla="*/ 65 h 422"/>
              <a:gd name="T20" fmla="*/ 65 w 250"/>
              <a:gd name="T21" fmla="*/ 70 h 422"/>
              <a:gd name="T22" fmla="*/ 103 w 250"/>
              <a:gd name="T23" fmla="*/ 85 h 422"/>
              <a:gd name="T24" fmla="*/ 105 w 250"/>
              <a:gd name="T25" fmla="*/ 98 h 422"/>
              <a:gd name="T26" fmla="*/ 103 w 250"/>
              <a:gd name="T27" fmla="*/ 156 h 422"/>
              <a:gd name="T28" fmla="*/ 53 w 250"/>
              <a:gd name="T29" fmla="*/ 244 h 422"/>
              <a:gd name="T30" fmla="*/ 58 w 250"/>
              <a:gd name="T31" fmla="*/ 289 h 422"/>
              <a:gd name="T32" fmla="*/ 0 w 250"/>
              <a:gd name="T33" fmla="*/ 339 h 422"/>
              <a:gd name="T34" fmla="*/ 45 w 250"/>
              <a:gd name="T35" fmla="*/ 422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0" h="422">
                <a:moveTo>
                  <a:pt x="45" y="422"/>
                </a:moveTo>
                <a:lnTo>
                  <a:pt x="123" y="352"/>
                </a:lnTo>
                <a:lnTo>
                  <a:pt x="113" y="317"/>
                </a:lnTo>
                <a:lnTo>
                  <a:pt x="183" y="226"/>
                </a:lnTo>
                <a:lnTo>
                  <a:pt x="250" y="100"/>
                </a:lnTo>
                <a:lnTo>
                  <a:pt x="245" y="45"/>
                </a:lnTo>
                <a:lnTo>
                  <a:pt x="165" y="5"/>
                </a:lnTo>
                <a:lnTo>
                  <a:pt x="123" y="0"/>
                </a:lnTo>
                <a:lnTo>
                  <a:pt x="120" y="0"/>
                </a:lnTo>
                <a:lnTo>
                  <a:pt x="65" y="65"/>
                </a:lnTo>
                <a:lnTo>
                  <a:pt x="65" y="70"/>
                </a:lnTo>
                <a:lnTo>
                  <a:pt x="103" y="85"/>
                </a:lnTo>
                <a:lnTo>
                  <a:pt x="105" y="98"/>
                </a:lnTo>
                <a:lnTo>
                  <a:pt x="103" y="156"/>
                </a:lnTo>
                <a:lnTo>
                  <a:pt x="53" y="244"/>
                </a:lnTo>
                <a:lnTo>
                  <a:pt x="58" y="289"/>
                </a:lnTo>
                <a:lnTo>
                  <a:pt x="0" y="339"/>
                </a:lnTo>
                <a:lnTo>
                  <a:pt x="45" y="422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2" name="Freeform 1481"/>
          <p:cNvSpPr>
            <a:spLocks/>
          </p:cNvSpPr>
          <p:nvPr/>
        </p:nvSpPr>
        <p:spPr bwMode="auto">
          <a:xfrm>
            <a:off x="5487508" y="4813749"/>
            <a:ext cx="370693" cy="262259"/>
          </a:xfrm>
          <a:custGeom>
            <a:avLst/>
            <a:gdLst>
              <a:gd name="T0" fmla="*/ 0 w 368"/>
              <a:gd name="T1" fmla="*/ 122 h 259"/>
              <a:gd name="T2" fmla="*/ 0 w 368"/>
              <a:gd name="T3" fmla="*/ 125 h 259"/>
              <a:gd name="T4" fmla="*/ 41 w 368"/>
              <a:gd name="T5" fmla="*/ 218 h 259"/>
              <a:gd name="T6" fmla="*/ 125 w 368"/>
              <a:gd name="T7" fmla="*/ 259 h 259"/>
              <a:gd name="T8" fmla="*/ 163 w 368"/>
              <a:gd name="T9" fmla="*/ 224 h 259"/>
              <a:gd name="T10" fmla="*/ 240 w 368"/>
              <a:gd name="T11" fmla="*/ 179 h 259"/>
              <a:gd name="T12" fmla="*/ 368 w 368"/>
              <a:gd name="T13" fmla="*/ 58 h 259"/>
              <a:gd name="T14" fmla="*/ 345 w 368"/>
              <a:gd name="T15" fmla="*/ 80 h 259"/>
              <a:gd name="T16" fmla="*/ 300 w 368"/>
              <a:gd name="T17" fmla="*/ 0 h 259"/>
              <a:gd name="T18" fmla="*/ 297 w 368"/>
              <a:gd name="T19" fmla="*/ 0 h 259"/>
              <a:gd name="T20" fmla="*/ 172 w 368"/>
              <a:gd name="T21" fmla="*/ 42 h 259"/>
              <a:gd name="T22" fmla="*/ 157 w 368"/>
              <a:gd name="T23" fmla="*/ 103 h 259"/>
              <a:gd name="T24" fmla="*/ 35 w 368"/>
              <a:gd name="T25" fmla="*/ 93 h 259"/>
              <a:gd name="T26" fmla="*/ 0 w 368"/>
              <a:gd name="T27" fmla="*/ 122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8" h="259">
                <a:moveTo>
                  <a:pt x="0" y="122"/>
                </a:moveTo>
                <a:lnTo>
                  <a:pt x="0" y="125"/>
                </a:lnTo>
                <a:lnTo>
                  <a:pt x="41" y="218"/>
                </a:lnTo>
                <a:lnTo>
                  <a:pt x="125" y="259"/>
                </a:lnTo>
                <a:lnTo>
                  <a:pt x="163" y="224"/>
                </a:lnTo>
                <a:lnTo>
                  <a:pt x="240" y="179"/>
                </a:lnTo>
                <a:lnTo>
                  <a:pt x="368" y="58"/>
                </a:lnTo>
                <a:lnTo>
                  <a:pt x="345" y="80"/>
                </a:lnTo>
                <a:lnTo>
                  <a:pt x="300" y="0"/>
                </a:lnTo>
                <a:lnTo>
                  <a:pt x="297" y="0"/>
                </a:lnTo>
                <a:lnTo>
                  <a:pt x="172" y="42"/>
                </a:lnTo>
                <a:lnTo>
                  <a:pt x="157" y="103"/>
                </a:lnTo>
                <a:lnTo>
                  <a:pt x="35" y="93"/>
                </a:lnTo>
                <a:lnTo>
                  <a:pt x="0" y="122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3" name="Freeform 1480"/>
          <p:cNvSpPr>
            <a:spLocks/>
          </p:cNvSpPr>
          <p:nvPr/>
        </p:nvSpPr>
        <p:spPr bwMode="auto">
          <a:xfrm>
            <a:off x="5487508" y="4813749"/>
            <a:ext cx="370693" cy="262259"/>
          </a:xfrm>
          <a:custGeom>
            <a:avLst/>
            <a:gdLst>
              <a:gd name="T0" fmla="*/ 0 w 368"/>
              <a:gd name="T1" fmla="*/ 122 h 259"/>
              <a:gd name="T2" fmla="*/ 0 w 368"/>
              <a:gd name="T3" fmla="*/ 125 h 259"/>
              <a:gd name="T4" fmla="*/ 40 w 368"/>
              <a:gd name="T5" fmla="*/ 219 h 259"/>
              <a:gd name="T6" fmla="*/ 125 w 368"/>
              <a:gd name="T7" fmla="*/ 259 h 259"/>
              <a:gd name="T8" fmla="*/ 163 w 368"/>
              <a:gd name="T9" fmla="*/ 224 h 259"/>
              <a:gd name="T10" fmla="*/ 240 w 368"/>
              <a:gd name="T11" fmla="*/ 179 h 259"/>
              <a:gd name="T12" fmla="*/ 368 w 368"/>
              <a:gd name="T13" fmla="*/ 60 h 259"/>
              <a:gd name="T14" fmla="*/ 345 w 368"/>
              <a:gd name="T15" fmla="*/ 80 h 259"/>
              <a:gd name="T16" fmla="*/ 300 w 368"/>
              <a:gd name="T17" fmla="*/ 0 h 259"/>
              <a:gd name="T18" fmla="*/ 298 w 368"/>
              <a:gd name="T19" fmla="*/ 0 h 259"/>
              <a:gd name="T20" fmla="*/ 173 w 368"/>
              <a:gd name="T21" fmla="*/ 42 h 259"/>
              <a:gd name="T22" fmla="*/ 158 w 368"/>
              <a:gd name="T23" fmla="*/ 105 h 259"/>
              <a:gd name="T24" fmla="*/ 35 w 368"/>
              <a:gd name="T25" fmla="*/ 95 h 259"/>
              <a:gd name="T26" fmla="*/ 0 w 368"/>
              <a:gd name="T27" fmla="*/ 122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8" h="259">
                <a:moveTo>
                  <a:pt x="0" y="122"/>
                </a:moveTo>
                <a:lnTo>
                  <a:pt x="0" y="125"/>
                </a:lnTo>
                <a:lnTo>
                  <a:pt x="40" y="219"/>
                </a:lnTo>
                <a:lnTo>
                  <a:pt x="125" y="259"/>
                </a:lnTo>
                <a:lnTo>
                  <a:pt x="163" y="224"/>
                </a:lnTo>
                <a:lnTo>
                  <a:pt x="240" y="179"/>
                </a:lnTo>
                <a:lnTo>
                  <a:pt x="368" y="60"/>
                </a:lnTo>
                <a:lnTo>
                  <a:pt x="345" y="80"/>
                </a:lnTo>
                <a:lnTo>
                  <a:pt x="300" y="0"/>
                </a:lnTo>
                <a:lnTo>
                  <a:pt x="298" y="0"/>
                </a:lnTo>
                <a:lnTo>
                  <a:pt x="173" y="42"/>
                </a:lnTo>
                <a:lnTo>
                  <a:pt x="158" y="105"/>
                </a:lnTo>
                <a:lnTo>
                  <a:pt x="35" y="95"/>
                </a:lnTo>
                <a:lnTo>
                  <a:pt x="0" y="122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4" name="Freeform 1479"/>
          <p:cNvSpPr>
            <a:spLocks/>
          </p:cNvSpPr>
          <p:nvPr/>
        </p:nvSpPr>
        <p:spPr bwMode="auto">
          <a:xfrm>
            <a:off x="5250467" y="4445578"/>
            <a:ext cx="645560" cy="494257"/>
          </a:xfrm>
          <a:custGeom>
            <a:avLst/>
            <a:gdLst>
              <a:gd name="T0" fmla="*/ 0 w 640"/>
              <a:gd name="T1" fmla="*/ 157 h 490"/>
              <a:gd name="T2" fmla="*/ 7 w 640"/>
              <a:gd name="T3" fmla="*/ 180 h 490"/>
              <a:gd name="T4" fmla="*/ 58 w 640"/>
              <a:gd name="T5" fmla="*/ 234 h 490"/>
              <a:gd name="T6" fmla="*/ 64 w 640"/>
              <a:gd name="T7" fmla="*/ 269 h 490"/>
              <a:gd name="T8" fmla="*/ 128 w 640"/>
              <a:gd name="T9" fmla="*/ 311 h 490"/>
              <a:gd name="T10" fmla="*/ 234 w 640"/>
              <a:gd name="T11" fmla="*/ 490 h 490"/>
              <a:gd name="T12" fmla="*/ 234 w 640"/>
              <a:gd name="T13" fmla="*/ 487 h 490"/>
              <a:gd name="T14" fmla="*/ 269 w 640"/>
              <a:gd name="T15" fmla="*/ 458 h 490"/>
              <a:gd name="T16" fmla="*/ 391 w 640"/>
              <a:gd name="T17" fmla="*/ 468 h 490"/>
              <a:gd name="T18" fmla="*/ 406 w 640"/>
              <a:gd name="T19" fmla="*/ 407 h 490"/>
              <a:gd name="T20" fmla="*/ 531 w 640"/>
              <a:gd name="T21" fmla="*/ 365 h 490"/>
              <a:gd name="T22" fmla="*/ 534 w 640"/>
              <a:gd name="T23" fmla="*/ 365 h 490"/>
              <a:gd name="T24" fmla="*/ 534 w 640"/>
              <a:gd name="T25" fmla="*/ 362 h 490"/>
              <a:gd name="T26" fmla="*/ 592 w 640"/>
              <a:gd name="T27" fmla="*/ 311 h 490"/>
              <a:gd name="T28" fmla="*/ 586 w 640"/>
              <a:gd name="T29" fmla="*/ 266 h 490"/>
              <a:gd name="T30" fmla="*/ 637 w 640"/>
              <a:gd name="T31" fmla="*/ 180 h 490"/>
              <a:gd name="T32" fmla="*/ 640 w 640"/>
              <a:gd name="T33" fmla="*/ 122 h 490"/>
              <a:gd name="T34" fmla="*/ 637 w 640"/>
              <a:gd name="T35" fmla="*/ 109 h 490"/>
              <a:gd name="T36" fmla="*/ 598 w 640"/>
              <a:gd name="T37" fmla="*/ 93 h 490"/>
              <a:gd name="T38" fmla="*/ 598 w 640"/>
              <a:gd name="T39" fmla="*/ 90 h 490"/>
              <a:gd name="T40" fmla="*/ 582 w 640"/>
              <a:gd name="T41" fmla="*/ 106 h 490"/>
              <a:gd name="T42" fmla="*/ 490 w 640"/>
              <a:gd name="T43" fmla="*/ 106 h 490"/>
              <a:gd name="T44" fmla="*/ 480 w 640"/>
              <a:gd name="T45" fmla="*/ 68 h 490"/>
              <a:gd name="T46" fmla="*/ 483 w 640"/>
              <a:gd name="T47" fmla="*/ 61 h 490"/>
              <a:gd name="T48" fmla="*/ 467 w 640"/>
              <a:gd name="T49" fmla="*/ 39 h 490"/>
              <a:gd name="T50" fmla="*/ 458 w 640"/>
              <a:gd name="T51" fmla="*/ 61 h 490"/>
              <a:gd name="T52" fmla="*/ 387 w 640"/>
              <a:gd name="T53" fmla="*/ 20 h 490"/>
              <a:gd name="T54" fmla="*/ 333 w 640"/>
              <a:gd name="T55" fmla="*/ 36 h 490"/>
              <a:gd name="T56" fmla="*/ 301 w 640"/>
              <a:gd name="T57" fmla="*/ 7 h 490"/>
              <a:gd name="T58" fmla="*/ 301 w 640"/>
              <a:gd name="T59" fmla="*/ 0 h 490"/>
              <a:gd name="T60" fmla="*/ 221 w 640"/>
              <a:gd name="T61" fmla="*/ 29 h 490"/>
              <a:gd name="T62" fmla="*/ 128 w 640"/>
              <a:gd name="T63" fmla="*/ 29 h 490"/>
              <a:gd name="T64" fmla="*/ 80 w 640"/>
              <a:gd name="T65" fmla="*/ 71 h 490"/>
              <a:gd name="T66" fmla="*/ 83 w 640"/>
              <a:gd name="T67" fmla="*/ 138 h 490"/>
              <a:gd name="T68" fmla="*/ 45 w 640"/>
              <a:gd name="T69" fmla="*/ 141 h 490"/>
              <a:gd name="T70" fmla="*/ 7 w 640"/>
              <a:gd name="T71" fmla="*/ 164 h 490"/>
              <a:gd name="T72" fmla="*/ 0 w 640"/>
              <a:gd name="T73" fmla="*/ 164 h 490"/>
              <a:gd name="T74" fmla="*/ 0 w 640"/>
              <a:gd name="T75" fmla="*/ 157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40" h="490">
                <a:moveTo>
                  <a:pt x="0" y="157"/>
                </a:moveTo>
                <a:lnTo>
                  <a:pt x="7" y="180"/>
                </a:lnTo>
                <a:lnTo>
                  <a:pt x="58" y="234"/>
                </a:lnTo>
                <a:lnTo>
                  <a:pt x="64" y="269"/>
                </a:lnTo>
                <a:lnTo>
                  <a:pt x="128" y="311"/>
                </a:lnTo>
                <a:lnTo>
                  <a:pt x="234" y="490"/>
                </a:lnTo>
                <a:lnTo>
                  <a:pt x="234" y="487"/>
                </a:lnTo>
                <a:lnTo>
                  <a:pt x="269" y="458"/>
                </a:lnTo>
                <a:lnTo>
                  <a:pt x="391" y="468"/>
                </a:lnTo>
                <a:lnTo>
                  <a:pt x="406" y="407"/>
                </a:lnTo>
                <a:lnTo>
                  <a:pt x="531" y="365"/>
                </a:lnTo>
                <a:lnTo>
                  <a:pt x="534" y="365"/>
                </a:lnTo>
                <a:lnTo>
                  <a:pt x="534" y="362"/>
                </a:lnTo>
                <a:lnTo>
                  <a:pt x="592" y="311"/>
                </a:lnTo>
                <a:lnTo>
                  <a:pt x="586" y="266"/>
                </a:lnTo>
                <a:lnTo>
                  <a:pt x="637" y="180"/>
                </a:lnTo>
                <a:lnTo>
                  <a:pt x="640" y="122"/>
                </a:lnTo>
                <a:lnTo>
                  <a:pt x="637" y="109"/>
                </a:lnTo>
                <a:lnTo>
                  <a:pt x="598" y="93"/>
                </a:lnTo>
                <a:lnTo>
                  <a:pt x="598" y="90"/>
                </a:lnTo>
                <a:lnTo>
                  <a:pt x="582" y="106"/>
                </a:lnTo>
                <a:lnTo>
                  <a:pt x="490" y="106"/>
                </a:lnTo>
                <a:lnTo>
                  <a:pt x="480" y="68"/>
                </a:lnTo>
                <a:lnTo>
                  <a:pt x="483" y="61"/>
                </a:lnTo>
                <a:lnTo>
                  <a:pt x="467" y="39"/>
                </a:lnTo>
                <a:lnTo>
                  <a:pt x="458" y="61"/>
                </a:lnTo>
                <a:lnTo>
                  <a:pt x="387" y="20"/>
                </a:lnTo>
                <a:lnTo>
                  <a:pt x="333" y="36"/>
                </a:lnTo>
                <a:lnTo>
                  <a:pt x="301" y="7"/>
                </a:lnTo>
                <a:lnTo>
                  <a:pt x="301" y="0"/>
                </a:lnTo>
                <a:lnTo>
                  <a:pt x="221" y="29"/>
                </a:lnTo>
                <a:lnTo>
                  <a:pt x="128" y="29"/>
                </a:lnTo>
                <a:lnTo>
                  <a:pt x="80" y="71"/>
                </a:lnTo>
                <a:lnTo>
                  <a:pt x="83" y="138"/>
                </a:lnTo>
                <a:lnTo>
                  <a:pt x="45" y="141"/>
                </a:lnTo>
                <a:lnTo>
                  <a:pt x="7" y="164"/>
                </a:lnTo>
                <a:lnTo>
                  <a:pt x="0" y="164"/>
                </a:lnTo>
                <a:lnTo>
                  <a:pt x="0" y="157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5" name="Freeform 1478"/>
          <p:cNvSpPr>
            <a:spLocks/>
          </p:cNvSpPr>
          <p:nvPr/>
        </p:nvSpPr>
        <p:spPr bwMode="auto">
          <a:xfrm>
            <a:off x="5250467" y="4445578"/>
            <a:ext cx="645560" cy="494257"/>
          </a:xfrm>
          <a:custGeom>
            <a:avLst/>
            <a:gdLst>
              <a:gd name="T0" fmla="*/ 0 w 640"/>
              <a:gd name="T1" fmla="*/ 158 h 490"/>
              <a:gd name="T2" fmla="*/ 8 w 640"/>
              <a:gd name="T3" fmla="*/ 180 h 490"/>
              <a:gd name="T4" fmla="*/ 60 w 640"/>
              <a:gd name="T5" fmla="*/ 235 h 490"/>
              <a:gd name="T6" fmla="*/ 65 w 640"/>
              <a:gd name="T7" fmla="*/ 270 h 490"/>
              <a:gd name="T8" fmla="*/ 130 w 640"/>
              <a:gd name="T9" fmla="*/ 313 h 490"/>
              <a:gd name="T10" fmla="*/ 235 w 640"/>
              <a:gd name="T11" fmla="*/ 490 h 490"/>
              <a:gd name="T12" fmla="*/ 235 w 640"/>
              <a:gd name="T13" fmla="*/ 488 h 490"/>
              <a:gd name="T14" fmla="*/ 270 w 640"/>
              <a:gd name="T15" fmla="*/ 460 h 490"/>
              <a:gd name="T16" fmla="*/ 393 w 640"/>
              <a:gd name="T17" fmla="*/ 470 h 490"/>
              <a:gd name="T18" fmla="*/ 408 w 640"/>
              <a:gd name="T19" fmla="*/ 408 h 490"/>
              <a:gd name="T20" fmla="*/ 533 w 640"/>
              <a:gd name="T21" fmla="*/ 365 h 490"/>
              <a:gd name="T22" fmla="*/ 535 w 640"/>
              <a:gd name="T23" fmla="*/ 365 h 490"/>
              <a:gd name="T24" fmla="*/ 535 w 640"/>
              <a:gd name="T25" fmla="*/ 363 h 490"/>
              <a:gd name="T26" fmla="*/ 593 w 640"/>
              <a:gd name="T27" fmla="*/ 313 h 490"/>
              <a:gd name="T28" fmla="*/ 588 w 640"/>
              <a:gd name="T29" fmla="*/ 268 h 490"/>
              <a:gd name="T30" fmla="*/ 638 w 640"/>
              <a:gd name="T31" fmla="*/ 180 h 490"/>
              <a:gd name="T32" fmla="*/ 640 w 640"/>
              <a:gd name="T33" fmla="*/ 123 h 490"/>
              <a:gd name="T34" fmla="*/ 638 w 640"/>
              <a:gd name="T35" fmla="*/ 110 h 490"/>
              <a:gd name="T36" fmla="*/ 600 w 640"/>
              <a:gd name="T37" fmla="*/ 95 h 490"/>
              <a:gd name="T38" fmla="*/ 600 w 640"/>
              <a:gd name="T39" fmla="*/ 90 h 490"/>
              <a:gd name="T40" fmla="*/ 583 w 640"/>
              <a:gd name="T41" fmla="*/ 108 h 490"/>
              <a:gd name="T42" fmla="*/ 490 w 640"/>
              <a:gd name="T43" fmla="*/ 108 h 490"/>
              <a:gd name="T44" fmla="*/ 480 w 640"/>
              <a:gd name="T45" fmla="*/ 70 h 490"/>
              <a:gd name="T46" fmla="*/ 485 w 640"/>
              <a:gd name="T47" fmla="*/ 63 h 490"/>
              <a:gd name="T48" fmla="*/ 468 w 640"/>
              <a:gd name="T49" fmla="*/ 40 h 490"/>
              <a:gd name="T50" fmla="*/ 460 w 640"/>
              <a:gd name="T51" fmla="*/ 63 h 490"/>
              <a:gd name="T52" fmla="*/ 388 w 640"/>
              <a:gd name="T53" fmla="*/ 20 h 490"/>
              <a:gd name="T54" fmla="*/ 335 w 640"/>
              <a:gd name="T55" fmla="*/ 38 h 490"/>
              <a:gd name="T56" fmla="*/ 303 w 640"/>
              <a:gd name="T57" fmla="*/ 8 h 490"/>
              <a:gd name="T58" fmla="*/ 303 w 640"/>
              <a:gd name="T59" fmla="*/ 0 h 490"/>
              <a:gd name="T60" fmla="*/ 223 w 640"/>
              <a:gd name="T61" fmla="*/ 30 h 490"/>
              <a:gd name="T62" fmla="*/ 130 w 640"/>
              <a:gd name="T63" fmla="*/ 30 h 490"/>
              <a:gd name="T64" fmla="*/ 80 w 640"/>
              <a:gd name="T65" fmla="*/ 73 h 490"/>
              <a:gd name="T66" fmla="*/ 85 w 640"/>
              <a:gd name="T67" fmla="*/ 140 h 490"/>
              <a:gd name="T68" fmla="*/ 45 w 640"/>
              <a:gd name="T69" fmla="*/ 143 h 490"/>
              <a:gd name="T70" fmla="*/ 8 w 640"/>
              <a:gd name="T71" fmla="*/ 165 h 490"/>
              <a:gd name="T72" fmla="*/ 0 w 640"/>
              <a:gd name="T73" fmla="*/ 165 h 490"/>
              <a:gd name="T74" fmla="*/ 0 w 640"/>
              <a:gd name="T75" fmla="*/ 158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40" h="490">
                <a:moveTo>
                  <a:pt x="0" y="158"/>
                </a:moveTo>
                <a:lnTo>
                  <a:pt x="8" y="180"/>
                </a:lnTo>
                <a:lnTo>
                  <a:pt x="60" y="235"/>
                </a:lnTo>
                <a:lnTo>
                  <a:pt x="65" y="270"/>
                </a:lnTo>
                <a:lnTo>
                  <a:pt x="130" y="313"/>
                </a:lnTo>
                <a:lnTo>
                  <a:pt x="235" y="490"/>
                </a:lnTo>
                <a:lnTo>
                  <a:pt x="235" y="488"/>
                </a:lnTo>
                <a:lnTo>
                  <a:pt x="270" y="460"/>
                </a:lnTo>
                <a:lnTo>
                  <a:pt x="393" y="470"/>
                </a:lnTo>
                <a:lnTo>
                  <a:pt x="408" y="408"/>
                </a:lnTo>
                <a:lnTo>
                  <a:pt x="533" y="365"/>
                </a:lnTo>
                <a:lnTo>
                  <a:pt x="535" y="365"/>
                </a:lnTo>
                <a:lnTo>
                  <a:pt x="535" y="363"/>
                </a:lnTo>
                <a:lnTo>
                  <a:pt x="593" y="313"/>
                </a:lnTo>
                <a:lnTo>
                  <a:pt x="588" y="268"/>
                </a:lnTo>
                <a:lnTo>
                  <a:pt x="638" y="180"/>
                </a:lnTo>
                <a:lnTo>
                  <a:pt x="640" y="123"/>
                </a:lnTo>
                <a:lnTo>
                  <a:pt x="638" y="110"/>
                </a:lnTo>
                <a:lnTo>
                  <a:pt x="600" y="95"/>
                </a:lnTo>
                <a:lnTo>
                  <a:pt x="600" y="90"/>
                </a:lnTo>
                <a:lnTo>
                  <a:pt x="583" y="108"/>
                </a:lnTo>
                <a:lnTo>
                  <a:pt x="490" y="108"/>
                </a:lnTo>
                <a:lnTo>
                  <a:pt x="480" y="70"/>
                </a:lnTo>
                <a:lnTo>
                  <a:pt x="485" y="63"/>
                </a:lnTo>
                <a:lnTo>
                  <a:pt x="468" y="40"/>
                </a:lnTo>
                <a:lnTo>
                  <a:pt x="460" y="63"/>
                </a:lnTo>
                <a:lnTo>
                  <a:pt x="388" y="20"/>
                </a:lnTo>
                <a:lnTo>
                  <a:pt x="335" y="38"/>
                </a:lnTo>
                <a:lnTo>
                  <a:pt x="303" y="8"/>
                </a:lnTo>
                <a:lnTo>
                  <a:pt x="303" y="0"/>
                </a:lnTo>
                <a:lnTo>
                  <a:pt x="223" y="30"/>
                </a:lnTo>
                <a:lnTo>
                  <a:pt x="130" y="30"/>
                </a:lnTo>
                <a:lnTo>
                  <a:pt x="80" y="73"/>
                </a:lnTo>
                <a:lnTo>
                  <a:pt x="85" y="140"/>
                </a:lnTo>
                <a:lnTo>
                  <a:pt x="45" y="143"/>
                </a:lnTo>
                <a:lnTo>
                  <a:pt x="8" y="165"/>
                </a:lnTo>
                <a:lnTo>
                  <a:pt x="0" y="165"/>
                </a:lnTo>
                <a:lnTo>
                  <a:pt x="0" y="15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6" name="Freeform 1477"/>
          <p:cNvSpPr>
            <a:spLocks/>
          </p:cNvSpPr>
          <p:nvPr/>
        </p:nvSpPr>
        <p:spPr bwMode="auto">
          <a:xfrm>
            <a:off x="5991852" y="3774801"/>
            <a:ext cx="277389" cy="516953"/>
          </a:xfrm>
          <a:custGeom>
            <a:avLst/>
            <a:gdLst>
              <a:gd name="T0" fmla="*/ 93 w 275"/>
              <a:gd name="T1" fmla="*/ 512 h 512"/>
              <a:gd name="T2" fmla="*/ 195 w 275"/>
              <a:gd name="T3" fmla="*/ 416 h 512"/>
              <a:gd name="T4" fmla="*/ 275 w 275"/>
              <a:gd name="T5" fmla="*/ 409 h 512"/>
              <a:gd name="T6" fmla="*/ 268 w 275"/>
              <a:gd name="T7" fmla="*/ 345 h 512"/>
              <a:gd name="T8" fmla="*/ 227 w 275"/>
              <a:gd name="T9" fmla="*/ 345 h 512"/>
              <a:gd name="T10" fmla="*/ 208 w 275"/>
              <a:gd name="T11" fmla="*/ 278 h 512"/>
              <a:gd name="T12" fmla="*/ 233 w 275"/>
              <a:gd name="T13" fmla="*/ 240 h 512"/>
              <a:gd name="T14" fmla="*/ 182 w 275"/>
              <a:gd name="T15" fmla="*/ 131 h 512"/>
              <a:gd name="T16" fmla="*/ 153 w 275"/>
              <a:gd name="T17" fmla="*/ 128 h 512"/>
              <a:gd name="T18" fmla="*/ 109 w 275"/>
              <a:gd name="T19" fmla="*/ 35 h 512"/>
              <a:gd name="T20" fmla="*/ 121 w 275"/>
              <a:gd name="T21" fmla="*/ 0 h 512"/>
              <a:gd name="T22" fmla="*/ 77 w 275"/>
              <a:gd name="T23" fmla="*/ 6 h 512"/>
              <a:gd name="T24" fmla="*/ 45 w 275"/>
              <a:gd name="T25" fmla="*/ 83 h 512"/>
              <a:gd name="T26" fmla="*/ 105 w 275"/>
              <a:gd name="T27" fmla="*/ 243 h 512"/>
              <a:gd name="T28" fmla="*/ 0 w 275"/>
              <a:gd name="T29" fmla="*/ 413 h 512"/>
              <a:gd name="T30" fmla="*/ 73 w 275"/>
              <a:gd name="T31" fmla="*/ 416 h 512"/>
              <a:gd name="T32" fmla="*/ 67 w 275"/>
              <a:gd name="T33" fmla="*/ 464 h 512"/>
              <a:gd name="T34" fmla="*/ 93 w 275"/>
              <a:gd name="T35" fmla="*/ 509 h 512"/>
              <a:gd name="T36" fmla="*/ 96 w 275"/>
              <a:gd name="T37" fmla="*/ 509 h 512"/>
              <a:gd name="T38" fmla="*/ 93 w 275"/>
              <a:gd name="T39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5" h="512">
                <a:moveTo>
                  <a:pt x="93" y="512"/>
                </a:moveTo>
                <a:lnTo>
                  <a:pt x="195" y="416"/>
                </a:lnTo>
                <a:lnTo>
                  <a:pt x="275" y="409"/>
                </a:lnTo>
                <a:lnTo>
                  <a:pt x="268" y="345"/>
                </a:lnTo>
                <a:lnTo>
                  <a:pt x="227" y="345"/>
                </a:lnTo>
                <a:lnTo>
                  <a:pt x="208" y="278"/>
                </a:lnTo>
                <a:lnTo>
                  <a:pt x="233" y="240"/>
                </a:lnTo>
                <a:lnTo>
                  <a:pt x="182" y="131"/>
                </a:lnTo>
                <a:lnTo>
                  <a:pt x="153" y="128"/>
                </a:lnTo>
                <a:lnTo>
                  <a:pt x="109" y="35"/>
                </a:lnTo>
                <a:lnTo>
                  <a:pt x="121" y="0"/>
                </a:lnTo>
                <a:lnTo>
                  <a:pt x="77" y="6"/>
                </a:lnTo>
                <a:lnTo>
                  <a:pt x="45" y="83"/>
                </a:lnTo>
                <a:lnTo>
                  <a:pt x="105" y="243"/>
                </a:lnTo>
                <a:lnTo>
                  <a:pt x="0" y="413"/>
                </a:lnTo>
                <a:lnTo>
                  <a:pt x="73" y="416"/>
                </a:lnTo>
                <a:lnTo>
                  <a:pt x="67" y="464"/>
                </a:lnTo>
                <a:lnTo>
                  <a:pt x="93" y="509"/>
                </a:lnTo>
                <a:lnTo>
                  <a:pt x="96" y="509"/>
                </a:lnTo>
                <a:lnTo>
                  <a:pt x="93" y="51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7" name="Freeform 1476"/>
          <p:cNvSpPr>
            <a:spLocks/>
          </p:cNvSpPr>
          <p:nvPr/>
        </p:nvSpPr>
        <p:spPr bwMode="auto">
          <a:xfrm>
            <a:off x="5991852" y="3774801"/>
            <a:ext cx="277389" cy="516953"/>
          </a:xfrm>
          <a:custGeom>
            <a:avLst/>
            <a:gdLst>
              <a:gd name="T0" fmla="*/ 93 w 275"/>
              <a:gd name="T1" fmla="*/ 512 h 512"/>
              <a:gd name="T2" fmla="*/ 195 w 275"/>
              <a:gd name="T3" fmla="*/ 417 h 512"/>
              <a:gd name="T4" fmla="*/ 275 w 275"/>
              <a:gd name="T5" fmla="*/ 410 h 512"/>
              <a:gd name="T6" fmla="*/ 268 w 275"/>
              <a:gd name="T7" fmla="*/ 345 h 512"/>
              <a:gd name="T8" fmla="*/ 225 w 275"/>
              <a:gd name="T9" fmla="*/ 345 h 512"/>
              <a:gd name="T10" fmla="*/ 208 w 275"/>
              <a:gd name="T11" fmla="*/ 280 h 512"/>
              <a:gd name="T12" fmla="*/ 233 w 275"/>
              <a:gd name="T13" fmla="*/ 240 h 512"/>
              <a:gd name="T14" fmla="*/ 180 w 275"/>
              <a:gd name="T15" fmla="*/ 132 h 512"/>
              <a:gd name="T16" fmla="*/ 153 w 275"/>
              <a:gd name="T17" fmla="*/ 130 h 512"/>
              <a:gd name="T18" fmla="*/ 108 w 275"/>
              <a:gd name="T19" fmla="*/ 35 h 512"/>
              <a:gd name="T20" fmla="*/ 120 w 275"/>
              <a:gd name="T21" fmla="*/ 0 h 512"/>
              <a:gd name="T22" fmla="*/ 75 w 275"/>
              <a:gd name="T23" fmla="*/ 7 h 512"/>
              <a:gd name="T24" fmla="*/ 45 w 275"/>
              <a:gd name="T25" fmla="*/ 85 h 512"/>
              <a:gd name="T26" fmla="*/ 105 w 275"/>
              <a:gd name="T27" fmla="*/ 245 h 512"/>
              <a:gd name="T28" fmla="*/ 0 w 275"/>
              <a:gd name="T29" fmla="*/ 415 h 512"/>
              <a:gd name="T30" fmla="*/ 73 w 275"/>
              <a:gd name="T31" fmla="*/ 417 h 512"/>
              <a:gd name="T32" fmla="*/ 65 w 275"/>
              <a:gd name="T33" fmla="*/ 465 h 512"/>
              <a:gd name="T34" fmla="*/ 93 w 275"/>
              <a:gd name="T35" fmla="*/ 510 h 512"/>
              <a:gd name="T36" fmla="*/ 95 w 275"/>
              <a:gd name="T37" fmla="*/ 510 h 512"/>
              <a:gd name="T38" fmla="*/ 93 w 275"/>
              <a:gd name="T39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5" h="512">
                <a:moveTo>
                  <a:pt x="93" y="512"/>
                </a:moveTo>
                <a:lnTo>
                  <a:pt x="195" y="417"/>
                </a:lnTo>
                <a:lnTo>
                  <a:pt x="275" y="410"/>
                </a:lnTo>
                <a:lnTo>
                  <a:pt x="268" y="345"/>
                </a:lnTo>
                <a:lnTo>
                  <a:pt x="225" y="345"/>
                </a:lnTo>
                <a:lnTo>
                  <a:pt x="208" y="280"/>
                </a:lnTo>
                <a:lnTo>
                  <a:pt x="233" y="240"/>
                </a:lnTo>
                <a:lnTo>
                  <a:pt x="180" y="132"/>
                </a:lnTo>
                <a:lnTo>
                  <a:pt x="153" y="130"/>
                </a:lnTo>
                <a:lnTo>
                  <a:pt x="108" y="35"/>
                </a:lnTo>
                <a:lnTo>
                  <a:pt x="120" y="0"/>
                </a:lnTo>
                <a:lnTo>
                  <a:pt x="75" y="7"/>
                </a:lnTo>
                <a:lnTo>
                  <a:pt x="45" y="85"/>
                </a:lnTo>
                <a:lnTo>
                  <a:pt x="105" y="245"/>
                </a:lnTo>
                <a:lnTo>
                  <a:pt x="0" y="415"/>
                </a:lnTo>
                <a:lnTo>
                  <a:pt x="73" y="417"/>
                </a:lnTo>
                <a:lnTo>
                  <a:pt x="65" y="465"/>
                </a:lnTo>
                <a:lnTo>
                  <a:pt x="93" y="510"/>
                </a:lnTo>
                <a:lnTo>
                  <a:pt x="95" y="510"/>
                </a:lnTo>
                <a:lnTo>
                  <a:pt x="93" y="512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8" name="Freeform 1475"/>
          <p:cNvSpPr>
            <a:spLocks/>
          </p:cNvSpPr>
          <p:nvPr/>
        </p:nvSpPr>
        <p:spPr bwMode="auto">
          <a:xfrm>
            <a:off x="6100287" y="3441934"/>
            <a:ext cx="771646" cy="882602"/>
          </a:xfrm>
          <a:custGeom>
            <a:avLst/>
            <a:gdLst>
              <a:gd name="T0" fmla="*/ 166 w 764"/>
              <a:gd name="T1" fmla="*/ 739 h 874"/>
              <a:gd name="T2" fmla="*/ 201 w 764"/>
              <a:gd name="T3" fmla="*/ 723 h 874"/>
              <a:gd name="T4" fmla="*/ 223 w 764"/>
              <a:gd name="T5" fmla="*/ 771 h 874"/>
              <a:gd name="T6" fmla="*/ 271 w 764"/>
              <a:gd name="T7" fmla="*/ 759 h 874"/>
              <a:gd name="T8" fmla="*/ 287 w 764"/>
              <a:gd name="T9" fmla="*/ 711 h 874"/>
              <a:gd name="T10" fmla="*/ 339 w 764"/>
              <a:gd name="T11" fmla="*/ 746 h 874"/>
              <a:gd name="T12" fmla="*/ 451 w 764"/>
              <a:gd name="T13" fmla="*/ 797 h 874"/>
              <a:gd name="T14" fmla="*/ 764 w 764"/>
              <a:gd name="T15" fmla="*/ 874 h 874"/>
              <a:gd name="T16" fmla="*/ 764 w 764"/>
              <a:gd name="T17" fmla="*/ 794 h 874"/>
              <a:gd name="T18" fmla="*/ 738 w 764"/>
              <a:gd name="T19" fmla="*/ 717 h 874"/>
              <a:gd name="T20" fmla="*/ 626 w 764"/>
              <a:gd name="T21" fmla="*/ 637 h 874"/>
              <a:gd name="T22" fmla="*/ 611 w 764"/>
              <a:gd name="T23" fmla="*/ 509 h 874"/>
              <a:gd name="T24" fmla="*/ 572 w 764"/>
              <a:gd name="T25" fmla="*/ 275 h 874"/>
              <a:gd name="T26" fmla="*/ 575 w 764"/>
              <a:gd name="T27" fmla="*/ 272 h 874"/>
              <a:gd name="T28" fmla="*/ 572 w 764"/>
              <a:gd name="T29" fmla="*/ 269 h 874"/>
              <a:gd name="T30" fmla="*/ 438 w 764"/>
              <a:gd name="T31" fmla="*/ 240 h 874"/>
              <a:gd name="T32" fmla="*/ 438 w 764"/>
              <a:gd name="T33" fmla="*/ 208 h 874"/>
              <a:gd name="T34" fmla="*/ 499 w 764"/>
              <a:gd name="T35" fmla="*/ 183 h 874"/>
              <a:gd name="T36" fmla="*/ 499 w 764"/>
              <a:gd name="T37" fmla="*/ 151 h 874"/>
              <a:gd name="T38" fmla="*/ 524 w 764"/>
              <a:gd name="T39" fmla="*/ 128 h 874"/>
              <a:gd name="T40" fmla="*/ 540 w 764"/>
              <a:gd name="T41" fmla="*/ 167 h 874"/>
              <a:gd name="T42" fmla="*/ 588 w 764"/>
              <a:gd name="T43" fmla="*/ 167 h 874"/>
              <a:gd name="T44" fmla="*/ 598 w 764"/>
              <a:gd name="T45" fmla="*/ 170 h 874"/>
              <a:gd name="T46" fmla="*/ 591 w 764"/>
              <a:gd name="T47" fmla="*/ 157 h 874"/>
              <a:gd name="T48" fmla="*/ 607 w 764"/>
              <a:gd name="T49" fmla="*/ 163 h 874"/>
              <a:gd name="T50" fmla="*/ 607 w 764"/>
              <a:gd name="T51" fmla="*/ 157 h 874"/>
              <a:gd name="T52" fmla="*/ 559 w 764"/>
              <a:gd name="T53" fmla="*/ 58 h 874"/>
              <a:gd name="T54" fmla="*/ 518 w 764"/>
              <a:gd name="T55" fmla="*/ 51 h 874"/>
              <a:gd name="T56" fmla="*/ 483 w 764"/>
              <a:gd name="T57" fmla="*/ 0 h 874"/>
              <a:gd name="T58" fmla="*/ 435 w 764"/>
              <a:gd name="T59" fmla="*/ 10 h 874"/>
              <a:gd name="T60" fmla="*/ 409 w 764"/>
              <a:gd name="T61" fmla="*/ 112 h 874"/>
              <a:gd name="T62" fmla="*/ 435 w 764"/>
              <a:gd name="T63" fmla="*/ 122 h 874"/>
              <a:gd name="T64" fmla="*/ 403 w 764"/>
              <a:gd name="T65" fmla="*/ 202 h 874"/>
              <a:gd name="T66" fmla="*/ 367 w 764"/>
              <a:gd name="T67" fmla="*/ 199 h 874"/>
              <a:gd name="T68" fmla="*/ 361 w 764"/>
              <a:gd name="T69" fmla="*/ 234 h 874"/>
              <a:gd name="T70" fmla="*/ 387 w 764"/>
              <a:gd name="T71" fmla="*/ 240 h 874"/>
              <a:gd name="T72" fmla="*/ 380 w 764"/>
              <a:gd name="T73" fmla="*/ 288 h 874"/>
              <a:gd name="T74" fmla="*/ 326 w 764"/>
              <a:gd name="T75" fmla="*/ 320 h 874"/>
              <a:gd name="T76" fmla="*/ 252 w 764"/>
              <a:gd name="T77" fmla="*/ 378 h 874"/>
              <a:gd name="T78" fmla="*/ 220 w 764"/>
              <a:gd name="T79" fmla="*/ 339 h 874"/>
              <a:gd name="T80" fmla="*/ 195 w 764"/>
              <a:gd name="T81" fmla="*/ 362 h 874"/>
              <a:gd name="T82" fmla="*/ 172 w 764"/>
              <a:gd name="T83" fmla="*/ 362 h 874"/>
              <a:gd name="T84" fmla="*/ 143 w 764"/>
              <a:gd name="T85" fmla="*/ 330 h 874"/>
              <a:gd name="T86" fmla="*/ 153 w 764"/>
              <a:gd name="T87" fmla="*/ 285 h 874"/>
              <a:gd name="T88" fmla="*/ 105 w 764"/>
              <a:gd name="T89" fmla="*/ 243 h 874"/>
              <a:gd name="T90" fmla="*/ 64 w 764"/>
              <a:gd name="T91" fmla="*/ 275 h 874"/>
              <a:gd name="T92" fmla="*/ 16 w 764"/>
              <a:gd name="T93" fmla="*/ 330 h 874"/>
              <a:gd name="T94" fmla="*/ 12 w 764"/>
              <a:gd name="T95" fmla="*/ 339 h 874"/>
              <a:gd name="T96" fmla="*/ 0 w 764"/>
              <a:gd name="T97" fmla="*/ 365 h 874"/>
              <a:gd name="T98" fmla="*/ 44 w 764"/>
              <a:gd name="T99" fmla="*/ 458 h 874"/>
              <a:gd name="T100" fmla="*/ 73 w 764"/>
              <a:gd name="T101" fmla="*/ 461 h 874"/>
              <a:gd name="T102" fmla="*/ 124 w 764"/>
              <a:gd name="T103" fmla="*/ 570 h 874"/>
              <a:gd name="T104" fmla="*/ 99 w 764"/>
              <a:gd name="T105" fmla="*/ 608 h 874"/>
              <a:gd name="T106" fmla="*/ 118 w 764"/>
              <a:gd name="T107" fmla="*/ 675 h 874"/>
              <a:gd name="T108" fmla="*/ 159 w 764"/>
              <a:gd name="T109" fmla="*/ 675 h 874"/>
              <a:gd name="T110" fmla="*/ 166 w 764"/>
              <a:gd name="T111" fmla="*/ 739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64" h="874">
                <a:moveTo>
                  <a:pt x="166" y="739"/>
                </a:moveTo>
                <a:lnTo>
                  <a:pt x="201" y="723"/>
                </a:lnTo>
                <a:lnTo>
                  <a:pt x="223" y="771"/>
                </a:lnTo>
                <a:lnTo>
                  <a:pt x="271" y="759"/>
                </a:lnTo>
                <a:lnTo>
                  <a:pt x="287" y="711"/>
                </a:lnTo>
                <a:lnTo>
                  <a:pt x="339" y="746"/>
                </a:lnTo>
                <a:lnTo>
                  <a:pt x="451" y="797"/>
                </a:lnTo>
                <a:lnTo>
                  <a:pt x="764" y="874"/>
                </a:lnTo>
                <a:lnTo>
                  <a:pt x="764" y="794"/>
                </a:lnTo>
                <a:lnTo>
                  <a:pt x="738" y="717"/>
                </a:lnTo>
                <a:lnTo>
                  <a:pt x="626" y="637"/>
                </a:lnTo>
                <a:lnTo>
                  <a:pt x="611" y="509"/>
                </a:lnTo>
                <a:lnTo>
                  <a:pt x="572" y="275"/>
                </a:lnTo>
                <a:lnTo>
                  <a:pt x="575" y="272"/>
                </a:lnTo>
                <a:lnTo>
                  <a:pt x="572" y="269"/>
                </a:lnTo>
                <a:lnTo>
                  <a:pt x="438" y="240"/>
                </a:lnTo>
                <a:lnTo>
                  <a:pt x="438" y="208"/>
                </a:lnTo>
                <a:lnTo>
                  <a:pt x="499" y="183"/>
                </a:lnTo>
                <a:lnTo>
                  <a:pt x="499" y="151"/>
                </a:lnTo>
                <a:lnTo>
                  <a:pt x="524" y="128"/>
                </a:lnTo>
                <a:lnTo>
                  <a:pt x="540" y="167"/>
                </a:lnTo>
                <a:lnTo>
                  <a:pt x="588" y="167"/>
                </a:lnTo>
                <a:lnTo>
                  <a:pt x="598" y="170"/>
                </a:lnTo>
                <a:lnTo>
                  <a:pt x="591" y="157"/>
                </a:lnTo>
                <a:lnTo>
                  <a:pt x="607" y="163"/>
                </a:lnTo>
                <a:lnTo>
                  <a:pt x="607" y="157"/>
                </a:lnTo>
                <a:lnTo>
                  <a:pt x="559" y="58"/>
                </a:lnTo>
                <a:lnTo>
                  <a:pt x="518" y="51"/>
                </a:lnTo>
                <a:lnTo>
                  <a:pt x="483" y="0"/>
                </a:lnTo>
                <a:lnTo>
                  <a:pt x="435" y="10"/>
                </a:lnTo>
                <a:lnTo>
                  <a:pt x="409" y="112"/>
                </a:lnTo>
                <a:lnTo>
                  <a:pt x="435" y="122"/>
                </a:lnTo>
                <a:lnTo>
                  <a:pt x="403" y="202"/>
                </a:lnTo>
                <a:lnTo>
                  <a:pt x="367" y="199"/>
                </a:lnTo>
                <a:lnTo>
                  <a:pt x="361" y="234"/>
                </a:lnTo>
                <a:lnTo>
                  <a:pt x="387" y="240"/>
                </a:lnTo>
                <a:lnTo>
                  <a:pt x="380" y="288"/>
                </a:lnTo>
                <a:lnTo>
                  <a:pt x="326" y="320"/>
                </a:lnTo>
                <a:lnTo>
                  <a:pt x="252" y="378"/>
                </a:lnTo>
                <a:lnTo>
                  <a:pt x="220" y="339"/>
                </a:lnTo>
                <a:lnTo>
                  <a:pt x="195" y="362"/>
                </a:lnTo>
                <a:lnTo>
                  <a:pt x="172" y="362"/>
                </a:lnTo>
                <a:lnTo>
                  <a:pt x="143" y="330"/>
                </a:lnTo>
                <a:lnTo>
                  <a:pt x="153" y="285"/>
                </a:lnTo>
                <a:lnTo>
                  <a:pt x="105" y="243"/>
                </a:lnTo>
                <a:lnTo>
                  <a:pt x="64" y="275"/>
                </a:lnTo>
                <a:lnTo>
                  <a:pt x="16" y="330"/>
                </a:lnTo>
                <a:lnTo>
                  <a:pt x="12" y="339"/>
                </a:lnTo>
                <a:lnTo>
                  <a:pt x="0" y="365"/>
                </a:lnTo>
                <a:lnTo>
                  <a:pt x="44" y="458"/>
                </a:lnTo>
                <a:lnTo>
                  <a:pt x="73" y="461"/>
                </a:lnTo>
                <a:lnTo>
                  <a:pt x="124" y="570"/>
                </a:lnTo>
                <a:lnTo>
                  <a:pt x="99" y="608"/>
                </a:lnTo>
                <a:lnTo>
                  <a:pt x="118" y="675"/>
                </a:lnTo>
                <a:lnTo>
                  <a:pt x="159" y="675"/>
                </a:lnTo>
                <a:lnTo>
                  <a:pt x="166" y="73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9" name="Freeform 1474"/>
          <p:cNvSpPr>
            <a:spLocks/>
          </p:cNvSpPr>
          <p:nvPr/>
        </p:nvSpPr>
        <p:spPr bwMode="auto">
          <a:xfrm>
            <a:off x="6100287" y="3441934"/>
            <a:ext cx="771646" cy="882602"/>
          </a:xfrm>
          <a:custGeom>
            <a:avLst/>
            <a:gdLst>
              <a:gd name="T0" fmla="*/ 167 w 764"/>
              <a:gd name="T1" fmla="*/ 739 h 874"/>
              <a:gd name="T2" fmla="*/ 202 w 764"/>
              <a:gd name="T3" fmla="*/ 724 h 874"/>
              <a:gd name="T4" fmla="*/ 222 w 764"/>
              <a:gd name="T5" fmla="*/ 772 h 874"/>
              <a:gd name="T6" fmla="*/ 272 w 764"/>
              <a:gd name="T7" fmla="*/ 759 h 874"/>
              <a:gd name="T8" fmla="*/ 287 w 764"/>
              <a:gd name="T9" fmla="*/ 712 h 874"/>
              <a:gd name="T10" fmla="*/ 340 w 764"/>
              <a:gd name="T11" fmla="*/ 747 h 874"/>
              <a:gd name="T12" fmla="*/ 452 w 764"/>
              <a:gd name="T13" fmla="*/ 797 h 874"/>
              <a:gd name="T14" fmla="*/ 764 w 764"/>
              <a:gd name="T15" fmla="*/ 874 h 874"/>
              <a:gd name="T16" fmla="*/ 764 w 764"/>
              <a:gd name="T17" fmla="*/ 794 h 874"/>
              <a:gd name="T18" fmla="*/ 737 w 764"/>
              <a:gd name="T19" fmla="*/ 717 h 874"/>
              <a:gd name="T20" fmla="*/ 627 w 764"/>
              <a:gd name="T21" fmla="*/ 637 h 874"/>
              <a:gd name="T22" fmla="*/ 612 w 764"/>
              <a:gd name="T23" fmla="*/ 509 h 874"/>
              <a:gd name="T24" fmla="*/ 572 w 764"/>
              <a:gd name="T25" fmla="*/ 275 h 874"/>
              <a:gd name="T26" fmla="*/ 574 w 764"/>
              <a:gd name="T27" fmla="*/ 272 h 874"/>
              <a:gd name="T28" fmla="*/ 572 w 764"/>
              <a:gd name="T29" fmla="*/ 270 h 874"/>
              <a:gd name="T30" fmla="*/ 437 w 764"/>
              <a:gd name="T31" fmla="*/ 240 h 874"/>
              <a:gd name="T32" fmla="*/ 437 w 764"/>
              <a:gd name="T33" fmla="*/ 210 h 874"/>
              <a:gd name="T34" fmla="*/ 499 w 764"/>
              <a:gd name="T35" fmla="*/ 185 h 874"/>
              <a:gd name="T36" fmla="*/ 499 w 764"/>
              <a:gd name="T37" fmla="*/ 152 h 874"/>
              <a:gd name="T38" fmla="*/ 524 w 764"/>
              <a:gd name="T39" fmla="*/ 130 h 874"/>
              <a:gd name="T40" fmla="*/ 539 w 764"/>
              <a:gd name="T41" fmla="*/ 167 h 874"/>
              <a:gd name="T42" fmla="*/ 587 w 764"/>
              <a:gd name="T43" fmla="*/ 167 h 874"/>
              <a:gd name="T44" fmla="*/ 597 w 764"/>
              <a:gd name="T45" fmla="*/ 170 h 874"/>
              <a:gd name="T46" fmla="*/ 592 w 764"/>
              <a:gd name="T47" fmla="*/ 157 h 874"/>
              <a:gd name="T48" fmla="*/ 607 w 764"/>
              <a:gd name="T49" fmla="*/ 165 h 874"/>
              <a:gd name="T50" fmla="*/ 607 w 764"/>
              <a:gd name="T51" fmla="*/ 157 h 874"/>
              <a:gd name="T52" fmla="*/ 559 w 764"/>
              <a:gd name="T53" fmla="*/ 60 h 874"/>
              <a:gd name="T54" fmla="*/ 517 w 764"/>
              <a:gd name="T55" fmla="*/ 52 h 874"/>
              <a:gd name="T56" fmla="*/ 482 w 764"/>
              <a:gd name="T57" fmla="*/ 0 h 874"/>
              <a:gd name="T58" fmla="*/ 434 w 764"/>
              <a:gd name="T59" fmla="*/ 10 h 874"/>
              <a:gd name="T60" fmla="*/ 409 w 764"/>
              <a:gd name="T61" fmla="*/ 112 h 874"/>
              <a:gd name="T62" fmla="*/ 434 w 764"/>
              <a:gd name="T63" fmla="*/ 122 h 874"/>
              <a:gd name="T64" fmla="*/ 402 w 764"/>
              <a:gd name="T65" fmla="*/ 202 h 874"/>
              <a:gd name="T66" fmla="*/ 367 w 764"/>
              <a:gd name="T67" fmla="*/ 200 h 874"/>
              <a:gd name="T68" fmla="*/ 362 w 764"/>
              <a:gd name="T69" fmla="*/ 235 h 874"/>
              <a:gd name="T70" fmla="*/ 387 w 764"/>
              <a:gd name="T71" fmla="*/ 240 h 874"/>
              <a:gd name="T72" fmla="*/ 380 w 764"/>
              <a:gd name="T73" fmla="*/ 290 h 874"/>
              <a:gd name="T74" fmla="*/ 327 w 764"/>
              <a:gd name="T75" fmla="*/ 320 h 874"/>
              <a:gd name="T76" fmla="*/ 252 w 764"/>
              <a:gd name="T77" fmla="*/ 380 h 874"/>
              <a:gd name="T78" fmla="*/ 220 w 764"/>
              <a:gd name="T79" fmla="*/ 340 h 874"/>
              <a:gd name="T80" fmla="*/ 195 w 764"/>
              <a:gd name="T81" fmla="*/ 362 h 874"/>
              <a:gd name="T82" fmla="*/ 172 w 764"/>
              <a:gd name="T83" fmla="*/ 362 h 874"/>
              <a:gd name="T84" fmla="*/ 142 w 764"/>
              <a:gd name="T85" fmla="*/ 330 h 874"/>
              <a:gd name="T86" fmla="*/ 152 w 764"/>
              <a:gd name="T87" fmla="*/ 285 h 874"/>
              <a:gd name="T88" fmla="*/ 105 w 764"/>
              <a:gd name="T89" fmla="*/ 245 h 874"/>
              <a:gd name="T90" fmla="*/ 65 w 764"/>
              <a:gd name="T91" fmla="*/ 275 h 874"/>
              <a:gd name="T92" fmla="*/ 17 w 764"/>
              <a:gd name="T93" fmla="*/ 330 h 874"/>
              <a:gd name="T94" fmla="*/ 12 w 764"/>
              <a:gd name="T95" fmla="*/ 340 h 874"/>
              <a:gd name="T96" fmla="*/ 0 w 764"/>
              <a:gd name="T97" fmla="*/ 365 h 874"/>
              <a:gd name="T98" fmla="*/ 45 w 764"/>
              <a:gd name="T99" fmla="*/ 459 h 874"/>
              <a:gd name="T100" fmla="*/ 72 w 764"/>
              <a:gd name="T101" fmla="*/ 462 h 874"/>
              <a:gd name="T102" fmla="*/ 125 w 764"/>
              <a:gd name="T103" fmla="*/ 569 h 874"/>
              <a:gd name="T104" fmla="*/ 100 w 764"/>
              <a:gd name="T105" fmla="*/ 609 h 874"/>
              <a:gd name="T106" fmla="*/ 117 w 764"/>
              <a:gd name="T107" fmla="*/ 674 h 874"/>
              <a:gd name="T108" fmla="*/ 160 w 764"/>
              <a:gd name="T109" fmla="*/ 674 h 874"/>
              <a:gd name="T110" fmla="*/ 167 w 764"/>
              <a:gd name="T111" fmla="*/ 739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64" h="874">
                <a:moveTo>
                  <a:pt x="167" y="739"/>
                </a:moveTo>
                <a:lnTo>
                  <a:pt x="202" y="724"/>
                </a:lnTo>
                <a:lnTo>
                  <a:pt x="222" y="772"/>
                </a:lnTo>
                <a:lnTo>
                  <a:pt x="272" y="759"/>
                </a:lnTo>
                <a:lnTo>
                  <a:pt x="287" y="712"/>
                </a:lnTo>
                <a:lnTo>
                  <a:pt x="340" y="747"/>
                </a:lnTo>
                <a:lnTo>
                  <a:pt x="452" y="797"/>
                </a:lnTo>
                <a:lnTo>
                  <a:pt x="764" y="874"/>
                </a:lnTo>
                <a:lnTo>
                  <a:pt x="764" y="794"/>
                </a:lnTo>
                <a:lnTo>
                  <a:pt x="737" y="717"/>
                </a:lnTo>
                <a:lnTo>
                  <a:pt x="627" y="637"/>
                </a:lnTo>
                <a:lnTo>
                  <a:pt x="612" y="509"/>
                </a:lnTo>
                <a:lnTo>
                  <a:pt x="572" y="275"/>
                </a:lnTo>
                <a:lnTo>
                  <a:pt x="574" y="272"/>
                </a:lnTo>
                <a:lnTo>
                  <a:pt x="572" y="270"/>
                </a:lnTo>
                <a:lnTo>
                  <a:pt x="437" y="240"/>
                </a:lnTo>
                <a:lnTo>
                  <a:pt x="437" y="210"/>
                </a:lnTo>
                <a:lnTo>
                  <a:pt x="499" y="185"/>
                </a:lnTo>
                <a:lnTo>
                  <a:pt x="499" y="152"/>
                </a:lnTo>
                <a:lnTo>
                  <a:pt x="524" y="130"/>
                </a:lnTo>
                <a:lnTo>
                  <a:pt x="539" y="167"/>
                </a:lnTo>
                <a:lnTo>
                  <a:pt x="587" y="167"/>
                </a:lnTo>
                <a:lnTo>
                  <a:pt x="597" y="170"/>
                </a:lnTo>
                <a:lnTo>
                  <a:pt x="592" y="157"/>
                </a:lnTo>
                <a:lnTo>
                  <a:pt x="607" y="165"/>
                </a:lnTo>
                <a:lnTo>
                  <a:pt x="607" y="157"/>
                </a:lnTo>
                <a:lnTo>
                  <a:pt x="559" y="60"/>
                </a:lnTo>
                <a:lnTo>
                  <a:pt x="517" y="52"/>
                </a:lnTo>
                <a:lnTo>
                  <a:pt x="482" y="0"/>
                </a:lnTo>
                <a:lnTo>
                  <a:pt x="434" y="10"/>
                </a:lnTo>
                <a:lnTo>
                  <a:pt x="409" y="112"/>
                </a:lnTo>
                <a:lnTo>
                  <a:pt x="434" y="122"/>
                </a:lnTo>
                <a:lnTo>
                  <a:pt x="402" y="202"/>
                </a:lnTo>
                <a:lnTo>
                  <a:pt x="367" y="200"/>
                </a:lnTo>
                <a:lnTo>
                  <a:pt x="362" y="235"/>
                </a:lnTo>
                <a:lnTo>
                  <a:pt x="387" y="240"/>
                </a:lnTo>
                <a:lnTo>
                  <a:pt x="380" y="290"/>
                </a:lnTo>
                <a:lnTo>
                  <a:pt x="327" y="320"/>
                </a:lnTo>
                <a:lnTo>
                  <a:pt x="252" y="380"/>
                </a:lnTo>
                <a:lnTo>
                  <a:pt x="220" y="340"/>
                </a:lnTo>
                <a:lnTo>
                  <a:pt x="195" y="362"/>
                </a:lnTo>
                <a:lnTo>
                  <a:pt x="172" y="362"/>
                </a:lnTo>
                <a:lnTo>
                  <a:pt x="142" y="330"/>
                </a:lnTo>
                <a:lnTo>
                  <a:pt x="152" y="285"/>
                </a:lnTo>
                <a:lnTo>
                  <a:pt x="105" y="245"/>
                </a:lnTo>
                <a:lnTo>
                  <a:pt x="65" y="275"/>
                </a:lnTo>
                <a:lnTo>
                  <a:pt x="17" y="330"/>
                </a:lnTo>
                <a:lnTo>
                  <a:pt x="12" y="340"/>
                </a:lnTo>
                <a:lnTo>
                  <a:pt x="0" y="365"/>
                </a:lnTo>
                <a:lnTo>
                  <a:pt x="45" y="459"/>
                </a:lnTo>
                <a:lnTo>
                  <a:pt x="72" y="462"/>
                </a:lnTo>
                <a:lnTo>
                  <a:pt x="125" y="569"/>
                </a:lnTo>
                <a:lnTo>
                  <a:pt x="100" y="609"/>
                </a:lnTo>
                <a:lnTo>
                  <a:pt x="117" y="674"/>
                </a:lnTo>
                <a:lnTo>
                  <a:pt x="160" y="674"/>
                </a:lnTo>
                <a:lnTo>
                  <a:pt x="167" y="739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0" name="Freeform 1473"/>
          <p:cNvSpPr>
            <a:spLocks/>
          </p:cNvSpPr>
          <p:nvPr/>
        </p:nvSpPr>
        <p:spPr bwMode="auto">
          <a:xfrm>
            <a:off x="6322198" y="3678976"/>
            <a:ext cx="168954" cy="146260"/>
          </a:xfrm>
          <a:custGeom>
            <a:avLst/>
            <a:gdLst>
              <a:gd name="T0" fmla="*/ 0 w 167"/>
              <a:gd name="T1" fmla="*/ 105 h 144"/>
              <a:gd name="T2" fmla="*/ 141 w 167"/>
              <a:gd name="T3" fmla="*/ 0 h 144"/>
              <a:gd name="T4" fmla="*/ 167 w 167"/>
              <a:gd name="T5" fmla="*/ 6 h 144"/>
              <a:gd name="T6" fmla="*/ 160 w 167"/>
              <a:gd name="T7" fmla="*/ 54 h 144"/>
              <a:gd name="T8" fmla="*/ 106 w 167"/>
              <a:gd name="T9" fmla="*/ 86 h 144"/>
              <a:gd name="T10" fmla="*/ 32 w 167"/>
              <a:gd name="T11" fmla="*/ 144 h 144"/>
              <a:gd name="T12" fmla="*/ 0 w 167"/>
              <a:gd name="T13" fmla="*/ 105 h 144"/>
              <a:gd name="T14" fmla="*/ 0 w 167"/>
              <a:gd name="T15" fmla="*/ 109 h 144"/>
              <a:gd name="T16" fmla="*/ 0 w 167"/>
              <a:gd name="T17" fmla="*/ 105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7" h="144">
                <a:moveTo>
                  <a:pt x="0" y="105"/>
                </a:moveTo>
                <a:lnTo>
                  <a:pt x="141" y="0"/>
                </a:lnTo>
                <a:lnTo>
                  <a:pt x="167" y="6"/>
                </a:lnTo>
                <a:lnTo>
                  <a:pt x="160" y="54"/>
                </a:lnTo>
                <a:lnTo>
                  <a:pt x="106" y="86"/>
                </a:lnTo>
                <a:lnTo>
                  <a:pt x="32" y="144"/>
                </a:lnTo>
                <a:lnTo>
                  <a:pt x="0" y="105"/>
                </a:lnTo>
                <a:lnTo>
                  <a:pt x="0" y="109"/>
                </a:lnTo>
                <a:lnTo>
                  <a:pt x="0" y="105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1" name="Freeform 1472"/>
          <p:cNvSpPr>
            <a:spLocks/>
          </p:cNvSpPr>
          <p:nvPr/>
        </p:nvSpPr>
        <p:spPr bwMode="auto">
          <a:xfrm>
            <a:off x="6322198" y="3678976"/>
            <a:ext cx="168954" cy="146260"/>
          </a:xfrm>
          <a:custGeom>
            <a:avLst/>
            <a:gdLst>
              <a:gd name="T0" fmla="*/ 0 w 167"/>
              <a:gd name="T1" fmla="*/ 104 h 144"/>
              <a:gd name="T2" fmla="*/ 142 w 167"/>
              <a:gd name="T3" fmla="*/ 0 h 144"/>
              <a:gd name="T4" fmla="*/ 167 w 167"/>
              <a:gd name="T5" fmla="*/ 5 h 144"/>
              <a:gd name="T6" fmla="*/ 160 w 167"/>
              <a:gd name="T7" fmla="*/ 55 h 144"/>
              <a:gd name="T8" fmla="*/ 107 w 167"/>
              <a:gd name="T9" fmla="*/ 84 h 144"/>
              <a:gd name="T10" fmla="*/ 32 w 167"/>
              <a:gd name="T11" fmla="*/ 144 h 144"/>
              <a:gd name="T12" fmla="*/ 0 w 167"/>
              <a:gd name="T13" fmla="*/ 104 h 144"/>
              <a:gd name="T14" fmla="*/ 0 w 167"/>
              <a:gd name="T15" fmla="*/ 109 h 144"/>
              <a:gd name="T16" fmla="*/ 0 w 167"/>
              <a:gd name="T17" fmla="*/ 10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7" h="144">
                <a:moveTo>
                  <a:pt x="0" y="104"/>
                </a:moveTo>
                <a:lnTo>
                  <a:pt x="142" y="0"/>
                </a:lnTo>
                <a:lnTo>
                  <a:pt x="167" y="5"/>
                </a:lnTo>
                <a:lnTo>
                  <a:pt x="160" y="55"/>
                </a:lnTo>
                <a:lnTo>
                  <a:pt x="107" y="84"/>
                </a:lnTo>
                <a:lnTo>
                  <a:pt x="32" y="144"/>
                </a:lnTo>
                <a:lnTo>
                  <a:pt x="0" y="104"/>
                </a:lnTo>
                <a:lnTo>
                  <a:pt x="0" y="109"/>
                </a:lnTo>
                <a:lnTo>
                  <a:pt x="0" y="104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2" name="Freeform 1471"/>
          <p:cNvSpPr>
            <a:spLocks/>
          </p:cNvSpPr>
          <p:nvPr/>
        </p:nvSpPr>
        <p:spPr bwMode="auto">
          <a:xfrm>
            <a:off x="6470978" y="3555413"/>
            <a:ext cx="68087" cy="90782"/>
          </a:xfrm>
          <a:custGeom>
            <a:avLst/>
            <a:gdLst>
              <a:gd name="T0" fmla="*/ 0 w 68"/>
              <a:gd name="T1" fmla="*/ 87 h 90"/>
              <a:gd name="T2" fmla="*/ 7 w 68"/>
              <a:gd name="T3" fmla="*/ 55 h 90"/>
              <a:gd name="T4" fmla="*/ 42 w 68"/>
              <a:gd name="T5" fmla="*/ 0 h 90"/>
              <a:gd name="T6" fmla="*/ 68 w 68"/>
              <a:gd name="T7" fmla="*/ 10 h 90"/>
              <a:gd name="T8" fmla="*/ 36 w 68"/>
              <a:gd name="T9" fmla="*/ 90 h 90"/>
              <a:gd name="T10" fmla="*/ 7 w 68"/>
              <a:gd name="T11" fmla="*/ 87 h 90"/>
              <a:gd name="T12" fmla="*/ 0 w 68"/>
              <a:gd name="T13" fmla="*/ 87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90">
                <a:moveTo>
                  <a:pt x="0" y="87"/>
                </a:moveTo>
                <a:lnTo>
                  <a:pt x="7" y="55"/>
                </a:lnTo>
                <a:lnTo>
                  <a:pt x="42" y="0"/>
                </a:lnTo>
                <a:lnTo>
                  <a:pt x="68" y="10"/>
                </a:lnTo>
                <a:lnTo>
                  <a:pt x="36" y="90"/>
                </a:lnTo>
                <a:lnTo>
                  <a:pt x="7" y="87"/>
                </a:lnTo>
                <a:lnTo>
                  <a:pt x="0" y="8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3" name="Freeform 1470"/>
          <p:cNvSpPr>
            <a:spLocks/>
          </p:cNvSpPr>
          <p:nvPr/>
        </p:nvSpPr>
        <p:spPr bwMode="auto">
          <a:xfrm>
            <a:off x="6470978" y="3555413"/>
            <a:ext cx="68087" cy="90782"/>
          </a:xfrm>
          <a:custGeom>
            <a:avLst/>
            <a:gdLst>
              <a:gd name="T0" fmla="*/ 0 w 68"/>
              <a:gd name="T1" fmla="*/ 88 h 90"/>
              <a:gd name="T2" fmla="*/ 8 w 68"/>
              <a:gd name="T3" fmla="*/ 55 h 90"/>
              <a:gd name="T4" fmla="*/ 43 w 68"/>
              <a:gd name="T5" fmla="*/ 0 h 90"/>
              <a:gd name="T6" fmla="*/ 68 w 68"/>
              <a:gd name="T7" fmla="*/ 10 h 90"/>
              <a:gd name="T8" fmla="*/ 35 w 68"/>
              <a:gd name="T9" fmla="*/ 90 h 90"/>
              <a:gd name="T10" fmla="*/ 8 w 68"/>
              <a:gd name="T11" fmla="*/ 88 h 90"/>
              <a:gd name="T12" fmla="*/ 0 w 68"/>
              <a:gd name="T13" fmla="*/ 8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90">
                <a:moveTo>
                  <a:pt x="0" y="88"/>
                </a:moveTo>
                <a:lnTo>
                  <a:pt x="8" y="55"/>
                </a:lnTo>
                <a:lnTo>
                  <a:pt x="43" y="0"/>
                </a:lnTo>
                <a:lnTo>
                  <a:pt x="68" y="10"/>
                </a:lnTo>
                <a:lnTo>
                  <a:pt x="35" y="90"/>
                </a:lnTo>
                <a:lnTo>
                  <a:pt x="8" y="88"/>
                </a:lnTo>
                <a:lnTo>
                  <a:pt x="0" y="8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4" name="Freeform 1469"/>
          <p:cNvSpPr>
            <a:spLocks/>
          </p:cNvSpPr>
          <p:nvPr/>
        </p:nvSpPr>
        <p:spPr bwMode="auto">
          <a:xfrm>
            <a:off x="6541586" y="3573064"/>
            <a:ext cx="171477" cy="146260"/>
          </a:xfrm>
          <a:custGeom>
            <a:avLst/>
            <a:gdLst>
              <a:gd name="T0" fmla="*/ 137 w 169"/>
              <a:gd name="T1" fmla="*/ 144 h 144"/>
              <a:gd name="T2" fmla="*/ 169 w 169"/>
              <a:gd name="T3" fmla="*/ 77 h 144"/>
              <a:gd name="T4" fmla="*/ 153 w 169"/>
              <a:gd name="T5" fmla="*/ 29 h 144"/>
              <a:gd name="T6" fmla="*/ 160 w 169"/>
              <a:gd name="T7" fmla="*/ 42 h 144"/>
              <a:gd name="T8" fmla="*/ 150 w 169"/>
              <a:gd name="T9" fmla="*/ 39 h 144"/>
              <a:gd name="T10" fmla="*/ 102 w 169"/>
              <a:gd name="T11" fmla="*/ 39 h 144"/>
              <a:gd name="T12" fmla="*/ 86 w 169"/>
              <a:gd name="T13" fmla="*/ 0 h 144"/>
              <a:gd name="T14" fmla="*/ 61 w 169"/>
              <a:gd name="T15" fmla="*/ 23 h 144"/>
              <a:gd name="T16" fmla="*/ 61 w 169"/>
              <a:gd name="T17" fmla="*/ 55 h 144"/>
              <a:gd name="T18" fmla="*/ 0 w 169"/>
              <a:gd name="T19" fmla="*/ 80 h 144"/>
              <a:gd name="T20" fmla="*/ 0 w 169"/>
              <a:gd name="T21" fmla="*/ 112 h 144"/>
              <a:gd name="T22" fmla="*/ 134 w 169"/>
              <a:gd name="T23" fmla="*/ 141 h 144"/>
              <a:gd name="T24" fmla="*/ 137 w 169"/>
              <a:gd name="T2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9" h="144">
                <a:moveTo>
                  <a:pt x="137" y="144"/>
                </a:moveTo>
                <a:lnTo>
                  <a:pt x="169" y="77"/>
                </a:lnTo>
                <a:lnTo>
                  <a:pt x="153" y="29"/>
                </a:lnTo>
                <a:lnTo>
                  <a:pt x="160" y="42"/>
                </a:lnTo>
                <a:lnTo>
                  <a:pt x="150" y="39"/>
                </a:lnTo>
                <a:lnTo>
                  <a:pt x="102" y="39"/>
                </a:lnTo>
                <a:lnTo>
                  <a:pt x="86" y="0"/>
                </a:lnTo>
                <a:lnTo>
                  <a:pt x="61" y="23"/>
                </a:lnTo>
                <a:lnTo>
                  <a:pt x="61" y="55"/>
                </a:lnTo>
                <a:lnTo>
                  <a:pt x="0" y="80"/>
                </a:lnTo>
                <a:lnTo>
                  <a:pt x="0" y="112"/>
                </a:lnTo>
                <a:lnTo>
                  <a:pt x="134" y="141"/>
                </a:lnTo>
                <a:lnTo>
                  <a:pt x="137" y="14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5" name="Freeform 1468"/>
          <p:cNvSpPr>
            <a:spLocks/>
          </p:cNvSpPr>
          <p:nvPr/>
        </p:nvSpPr>
        <p:spPr bwMode="auto">
          <a:xfrm>
            <a:off x="6541586" y="3573064"/>
            <a:ext cx="171477" cy="143739"/>
          </a:xfrm>
          <a:custGeom>
            <a:avLst/>
            <a:gdLst>
              <a:gd name="T0" fmla="*/ 137 w 169"/>
              <a:gd name="T1" fmla="*/ 144 h 144"/>
              <a:gd name="T2" fmla="*/ 169 w 169"/>
              <a:gd name="T3" fmla="*/ 76 h 144"/>
              <a:gd name="T4" fmla="*/ 154 w 169"/>
              <a:gd name="T5" fmla="*/ 28 h 144"/>
              <a:gd name="T6" fmla="*/ 159 w 169"/>
              <a:gd name="T7" fmla="*/ 40 h 144"/>
              <a:gd name="T8" fmla="*/ 149 w 169"/>
              <a:gd name="T9" fmla="*/ 38 h 144"/>
              <a:gd name="T10" fmla="*/ 102 w 169"/>
              <a:gd name="T11" fmla="*/ 38 h 144"/>
              <a:gd name="T12" fmla="*/ 87 w 169"/>
              <a:gd name="T13" fmla="*/ 0 h 144"/>
              <a:gd name="T14" fmla="*/ 62 w 169"/>
              <a:gd name="T15" fmla="*/ 23 h 144"/>
              <a:gd name="T16" fmla="*/ 62 w 169"/>
              <a:gd name="T17" fmla="*/ 56 h 144"/>
              <a:gd name="T18" fmla="*/ 0 w 169"/>
              <a:gd name="T19" fmla="*/ 81 h 144"/>
              <a:gd name="T20" fmla="*/ 0 w 169"/>
              <a:gd name="T21" fmla="*/ 111 h 144"/>
              <a:gd name="T22" fmla="*/ 134 w 169"/>
              <a:gd name="T23" fmla="*/ 141 h 144"/>
              <a:gd name="T24" fmla="*/ 137 w 169"/>
              <a:gd name="T2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9" h="144">
                <a:moveTo>
                  <a:pt x="137" y="144"/>
                </a:moveTo>
                <a:lnTo>
                  <a:pt x="169" y="76"/>
                </a:lnTo>
                <a:lnTo>
                  <a:pt x="154" y="28"/>
                </a:lnTo>
                <a:lnTo>
                  <a:pt x="159" y="40"/>
                </a:lnTo>
                <a:lnTo>
                  <a:pt x="149" y="38"/>
                </a:lnTo>
                <a:lnTo>
                  <a:pt x="102" y="38"/>
                </a:lnTo>
                <a:lnTo>
                  <a:pt x="87" y="0"/>
                </a:lnTo>
                <a:lnTo>
                  <a:pt x="62" y="23"/>
                </a:lnTo>
                <a:lnTo>
                  <a:pt x="62" y="56"/>
                </a:lnTo>
                <a:lnTo>
                  <a:pt x="0" y="81"/>
                </a:lnTo>
                <a:lnTo>
                  <a:pt x="0" y="111"/>
                </a:lnTo>
                <a:lnTo>
                  <a:pt x="134" y="141"/>
                </a:lnTo>
                <a:lnTo>
                  <a:pt x="137" y="144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6" name="Freeform 1467"/>
          <p:cNvSpPr>
            <a:spLocks/>
          </p:cNvSpPr>
          <p:nvPr/>
        </p:nvSpPr>
        <p:spPr bwMode="auto">
          <a:xfrm>
            <a:off x="6586977" y="3320892"/>
            <a:ext cx="675821" cy="302606"/>
          </a:xfrm>
          <a:custGeom>
            <a:avLst/>
            <a:gdLst>
              <a:gd name="T0" fmla="*/ 124 w 671"/>
              <a:gd name="T1" fmla="*/ 284 h 300"/>
              <a:gd name="T2" fmla="*/ 153 w 671"/>
              <a:gd name="T3" fmla="*/ 284 h 300"/>
              <a:gd name="T4" fmla="*/ 249 w 671"/>
              <a:gd name="T5" fmla="*/ 300 h 300"/>
              <a:gd name="T6" fmla="*/ 271 w 671"/>
              <a:gd name="T7" fmla="*/ 265 h 300"/>
              <a:gd name="T8" fmla="*/ 409 w 671"/>
              <a:gd name="T9" fmla="*/ 268 h 300"/>
              <a:gd name="T10" fmla="*/ 419 w 671"/>
              <a:gd name="T11" fmla="*/ 243 h 300"/>
              <a:gd name="T12" fmla="*/ 403 w 671"/>
              <a:gd name="T13" fmla="*/ 204 h 300"/>
              <a:gd name="T14" fmla="*/ 671 w 671"/>
              <a:gd name="T15" fmla="*/ 153 h 300"/>
              <a:gd name="T16" fmla="*/ 655 w 671"/>
              <a:gd name="T17" fmla="*/ 137 h 300"/>
              <a:gd name="T18" fmla="*/ 540 w 671"/>
              <a:gd name="T19" fmla="*/ 134 h 300"/>
              <a:gd name="T20" fmla="*/ 508 w 671"/>
              <a:gd name="T21" fmla="*/ 118 h 300"/>
              <a:gd name="T22" fmla="*/ 451 w 671"/>
              <a:gd name="T23" fmla="*/ 153 h 300"/>
              <a:gd name="T24" fmla="*/ 380 w 671"/>
              <a:gd name="T25" fmla="*/ 134 h 300"/>
              <a:gd name="T26" fmla="*/ 351 w 671"/>
              <a:gd name="T27" fmla="*/ 163 h 300"/>
              <a:gd name="T28" fmla="*/ 287 w 671"/>
              <a:gd name="T29" fmla="*/ 128 h 300"/>
              <a:gd name="T30" fmla="*/ 281 w 671"/>
              <a:gd name="T31" fmla="*/ 83 h 300"/>
              <a:gd name="T32" fmla="*/ 310 w 671"/>
              <a:gd name="T33" fmla="*/ 57 h 300"/>
              <a:gd name="T34" fmla="*/ 259 w 671"/>
              <a:gd name="T35" fmla="*/ 0 h 300"/>
              <a:gd name="T36" fmla="*/ 150 w 671"/>
              <a:gd name="T37" fmla="*/ 92 h 300"/>
              <a:gd name="T38" fmla="*/ 41 w 671"/>
              <a:gd name="T39" fmla="*/ 83 h 300"/>
              <a:gd name="T40" fmla="*/ 0 w 671"/>
              <a:gd name="T41" fmla="*/ 121 h 300"/>
              <a:gd name="T42" fmla="*/ 35 w 671"/>
              <a:gd name="T43" fmla="*/ 172 h 300"/>
              <a:gd name="T44" fmla="*/ 76 w 671"/>
              <a:gd name="T45" fmla="*/ 179 h 300"/>
              <a:gd name="T46" fmla="*/ 124 w 671"/>
              <a:gd name="T47" fmla="*/ 278 h 300"/>
              <a:gd name="T48" fmla="*/ 124 w 671"/>
              <a:gd name="T49" fmla="*/ 284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71" h="300">
                <a:moveTo>
                  <a:pt x="124" y="284"/>
                </a:moveTo>
                <a:lnTo>
                  <a:pt x="153" y="284"/>
                </a:lnTo>
                <a:lnTo>
                  <a:pt x="249" y="300"/>
                </a:lnTo>
                <a:lnTo>
                  <a:pt x="271" y="265"/>
                </a:lnTo>
                <a:lnTo>
                  <a:pt x="409" y="268"/>
                </a:lnTo>
                <a:lnTo>
                  <a:pt x="419" y="243"/>
                </a:lnTo>
                <a:lnTo>
                  <a:pt x="403" y="204"/>
                </a:lnTo>
                <a:lnTo>
                  <a:pt x="671" y="153"/>
                </a:lnTo>
                <a:lnTo>
                  <a:pt x="655" y="137"/>
                </a:lnTo>
                <a:lnTo>
                  <a:pt x="540" y="134"/>
                </a:lnTo>
                <a:lnTo>
                  <a:pt x="508" y="118"/>
                </a:lnTo>
                <a:lnTo>
                  <a:pt x="451" y="153"/>
                </a:lnTo>
                <a:lnTo>
                  <a:pt x="380" y="134"/>
                </a:lnTo>
                <a:lnTo>
                  <a:pt x="351" y="163"/>
                </a:lnTo>
                <a:lnTo>
                  <a:pt x="287" y="128"/>
                </a:lnTo>
                <a:lnTo>
                  <a:pt x="281" y="83"/>
                </a:lnTo>
                <a:lnTo>
                  <a:pt x="310" y="57"/>
                </a:lnTo>
                <a:lnTo>
                  <a:pt x="259" y="0"/>
                </a:lnTo>
                <a:lnTo>
                  <a:pt x="150" y="92"/>
                </a:lnTo>
                <a:lnTo>
                  <a:pt x="41" y="83"/>
                </a:lnTo>
                <a:lnTo>
                  <a:pt x="0" y="121"/>
                </a:lnTo>
                <a:lnTo>
                  <a:pt x="35" y="172"/>
                </a:lnTo>
                <a:lnTo>
                  <a:pt x="76" y="179"/>
                </a:lnTo>
                <a:lnTo>
                  <a:pt x="124" y="278"/>
                </a:lnTo>
                <a:lnTo>
                  <a:pt x="124" y="28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" name="Freeform 1466"/>
          <p:cNvSpPr>
            <a:spLocks/>
          </p:cNvSpPr>
          <p:nvPr/>
        </p:nvSpPr>
        <p:spPr bwMode="auto">
          <a:xfrm>
            <a:off x="6586977" y="3320892"/>
            <a:ext cx="678343" cy="302606"/>
          </a:xfrm>
          <a:custGeom>
            <a:avLst/>
            <a:gdLst>
              <a:gd name="T0" fmla="*/ 125 w 671"/>
              <a:gd name="T1" fmla="*/ 285 h 300"/>
              <a:gd name="T2" fmla="*/ 155 w 671"/>
              <a:gd name="T3" fmla="*/ 285 h 300"/>
              <a:gd name="T4" fmla="*/ 249 w 671"/>
              <a:gd name="T5" fmla="*/ 300 h 300"/>
              <a:gd name="T6" fmla="*/ 272 w 671"/>
              <a:gd name="T7" fmla="*/ 265 h 300"/>
              <a:gd name="T8" fmla="*/ 409 w 671"/>
              <a:gd name="T9" fmla="*/ 268 h 300"/>
              <a:gd name="T10" fmla="*/ 419 w 671"/>
              <a:gd name="T11" fmla="*/ 243 h 300"/>
              <a:gd name="T12" fmla="*/ 404 w 671"/>
              <a:gd name="T13" fmla="*/ 205 h 300"/>
              <a:gd name="T14" fmla="*/ 671 w 671"/>
              <a:gd name="T15" fmla="*/ 153 h 300"/>
              <a:gd name="T16" fmla="*/ 654 w 671"/>
              <a:gd name="T17" fmla="*/ 138 h 300"/>
              <a:gd name="T18" fmla="*/ 539 w 671"/>
              <a:gd name="T19" fmla="*/ 135 h 300"/>
              <a:gd name="T20" fmla="*/ 509 w 671"/>
              <a:gd name="T21" fmla="*/ 118 h 300"/>
              <a:gd name="T22" fmla="*/ 451 w 671"/>
              <a:gd name="T23" fmla="*/ 153 h 300"/>
              <a:gd name="T24" fmla="*/ 379 w 671"/>
              <a:gd name="T25" fmla="*/ 135 h 300"/>
              <a:gd name="T26" fmla="*/ 352 w 671"/>
              <a:gd name="T27" fmla="*/ 163 h 300"/>
              <a:gd name="T28" fmla="*/ 287 w 671"/>
              <a:gd name="T29" fmla="*/ 128 h 300"/>
              <a:gd name="T30" fmla="*/ 282 w 671"/>
              <a:gd name="T31" fmla="*/ 83 h 300"/>
              <a:gd name="T32" fmla="*/ 309 w 671"/>
              <a:gd name="T33" fmla="*/ 58 h 300"/>
              <a:gd name="T34" fmla="*/ 259 w 671"/>
              <a:gd name="T35" fmla="*/ 0 h 300"/>
              <a:gd name="T36" fmla="*/ 150 w 671"/>
              <a:gd name="T37" fmla="*/ 93 h 300"/>
              <a:gd name="T38" fmla="*/ 42 w 671"/>
              <a:gd name="T39" fmla="*/ 83 h 300"/>
              <a:gd name="T40" fmla="*/ 0 w 671"/>
              <a:gd name="T41" fmla="*/ 120 h 300"/>
              <a:gd name="T42" fmla="*/ 35 w 671"/>
              <a:gd name="T43" fmla="*/ 173 h 300"/>
              <a:gd name="T44" fmla="*/ 77 w 671"/>
              <a:gd name="T45" fmla="*/ 180 h 300"/>
              <a:gd name="T46" fmla="*/ 125 w 671"/>
              <a:gd name="T47" fmla="*/ 278 h 300"/>
              <a:gd name="T48" fmla="*/ 125 w 671"/>
              <a:gd name="T49" fmla="*/ 285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71" h="300">
                <a:moveTo>
                  <a:pt x="125" y="285"/>
                </a:moveTo>
                <a:lnTo>
                  <a:pt x="155" y="285"/>
                </a:lnTo>
                <a:lnTo>
                  <a:pt x="249" y="300"/>
                </a:lnTo>
                <a:lnTo>
                  <a:pt x="272" y="265"/>
                </a:lnTo>
                <a:lnTo>
                  <a:pt x="409" y="268"/>
                </a:lnTo>
                <a:lnTo>
                  <a:pt x="419" y="243"/>
                </a:lnTo>
                <a:lnTo>
                  <a:pt x="404" y="205"/>
                </a:lnTo>
                <a:lnTo>
                  <a:pt x="671" y="153"/>
                </a:lnTo>
                <a:lnTo>
                  <a:pt x="654" y="138"/>
                </a:lnTo>
                <a:lnTo>
                  <a:pt x="539" y="135"/>
                </a:lnTo>
                <a:lnTo>
                  <a:pt x="509" y="118"/>
                </a:lnTo>
                <a:lnTo>
                  <a:pt x="451" y="153"/>
                </a:lnTo>
                <a:lnTo>
                  <a:pt x="379" y="135"/>
                </a:lnTo>
                <a:lnTo>
                  <a:pt x="352" y="163"/>
                </a:lnTo>
                <a:lnTo>
                  <a:pt x="287" y="128"/>
                </a:lnTo>
                <a:lnTo>
                  <a:pt x="282" y="83"/>
                </a:lnTo>
                <a:lnTo>
                  <a:pt x="309" y="58"/>
                </a:lnTo>
                <a:lnTo>
                  <a:pt x="259" y="0"/>
                </a:lnTo>
                <a:lnTo>
                  <a:pt x="150" y="93"/>
                </a:lnTo>
                <a:lnTo>
                  <a:pt x="42" y="83"/>
                </a:lnTo>
                <a:lnTo>
                  <a:pt x="0" y="120"/>
                </a:lnTo>
                <a:lnTo>
                  <a:pt x="35" y="173"/>
                </a:lnTo>
                <a:lnTo>
                  <a:pt x="77" y="180"/>
                </a:lnTo>
                <a:lnTo>
                  <a:pt x="125" y="278"/>
                </a:lnTo>
                <a:lnTo>
                  <a:pt x="125" y="28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8" name="Freeform 1465"/>
          <p:cNvSpPr>
            <a:spLocks/>
          </p:cNvSpPr>
          <p:nvPr/>
        </p:nvSpPr>
        <p:spPr bwMode="auto">
          <a:xfrm>
            <a:off x="6871932" y="3245240"/>
            <a:ext cx="587560" cy="239564"/>
          </a:xfrm>
          <a:custGeom>
            <a:avLst/>
            <a:gdLst>
              <a:gd name="T0" fmla="*/ 390 w 582"/>
              <a:gd name="T1" fmla="*/ 227 h 237"/>
              <a:gd name="T2" fmla="*/ 435 w 582"/>
              <a:gd name="T3" fmla="*/ 218 h 237"/>
              <a:gd name="T4" fmla="*/ 445 w 582"/>
              <a:gd name="T5" fmla="*/ 195 h 237"/>
              <a:gd name="T6" fmla="*/ 496 w 582"/>
              <a:gd name="T7" fmla="*/ 170 h 237"/>
              <a:gd name="T8" fmla="*/ 569 w 582"/>
              <a:gd name="T9" fmla="*/ 144 h 237"/>
              <a:gd name="T10" fmla="*/ 582 w 582"/>
              <a:gd name="T11" fmla="*/ 131 h 237"/>
              <a:gd name="T12" fmla="*/ 579 w 582"/>
              <a:gd name="T13" fmla="*/ 54 h 237"/>
              <a:gd name="T14" fmla="*/ 579 w 582"/>
              <a:gd name="T15" fmla="*/ 51 h 237"/>
              <a:gd name="T16" fmla="*/ 573 w 582"/>
              <a:gd name="T17" fmla="*/ 51 h 237"/>
              <a:gd name="T18" fmla="*/ 528 w 582"/>
              <a:gd name="T19" fmla="*/ 102 h 237"/>
              <a:gd name="T20" fmla="*/ 493 w 582"/>
              <a:gd name="T21" fmla="*/ 102 h 237"/>
              <a:gd name="T22" fmla="*/ 429 w 582"/>
              <a:gd name="T23" fmla="*/ 166 h 237"/>
              <a:gd name="T24" fmla="*/ 381 w 582"/>
              <a:gd name="T25" fmla="*/ 166 h 237"/>
              <a:gd name="T26" fmla="*/ 253 w 582"/>
              <a:gd name="T27" fmla="*/ 150 h 237"/>
              <a:gd name="T28" fmla="*/ 323 w 582"/>
              <a:gd name="T29" fmla="*/ 90 h 237"/>
              <a:gd name="T30" fmla="*/ 323 w 582"/>
              <a:gd name="T31" fmla="*/ 67 h 237"/>
              <a:gd name="T32" fmla="*/ 326 w 582"/>
              <a:gd name="T33" fmla="*/ 67 h 237"/>
              <a:gd name="T34" fmla="*/ 323 w 582"/>
              <a:gd name="T35" fmla="*/ 64 h 237"/>
              <a:gd name="T36" fmla="*/ 288 w 582"/>
              <a:gd name="T37" fmla="*/ 48 h 237"/>
              <a:gd name="T38" fmla="*/ 285 w 582"/>
              <a:gd name="T39" fmla="*/ 0 h 237"/>
              <a:gd name="T40" fmla="*/ 131 w 582"/>
              <a:gd name="T41" fmla="*/ 64 h 237"/>
              <a:gd name="T42" fmla="*/ 96 w 582"/>
              <a:gd name="T43" fmla="*/ 118 h 237"/>
              <a:gd name="T44" fmla="*/ 29 w 582"/>
              <a:gd name="T45" fmla="*/ 131 h 237"/>
              <a:gd name="T46" fmla="*/ 0 w 582"/>
              <a:gd name="T47" fmla="*/ 157 h 237"/>
              <a:gd name="T48" fmla="*/ 6 w 582"/>
              <a:gd name="T49" fmla="*/ 202 h 237"/>
              <a:gd name="T50" fmla="*/ 70 w 582"/>
              <a:gd name="T51" fmla="*/ 237 h 237"/>
              <a:gd name="T52" fmla="*/ 99 w 582"/>
              <a:gd name="T53" fmla="*/ 208 h 237"/>
              <a:gd name="T54" fmla="*/ 170 w 582"/>
              <a:gd name="T55" fmla="*/ 227 h 237"/>
              <a:gd name="T56" fmla="*/ 227 w 582"/>
              <a:gd name="T57" fmla="*/ 192 h 237"/>
              <a:gd name="T58" fmla="*/ 259 w 582"/>
              <a:gd name="T59" fmla="*/ 208 h 237"/>
              <a:gd name="T60" fmla="*/ 374 w 582"/>
              <a:gd name="T61" fmla="*/ 211 h 237"/>
              <a:gd name="T62" fmla="*/ 390 w 582"/>
              <a:gd name="T63" fmla="*/ 22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82" h="237">
                <a:moveTo>
                  <a:pt x="390" y="227"/>
                </a:moveTo>
                <a:lnTo>
                  <a:pt x="435" y="218"/>
                </a:lnTo>
                <a:lnTo>
                  <a:pt x="445" y="195"/>
                </a:lnTo>
                <a:lnTo>
                  <a:pt x="496" y="170"/>
                </a:lnTo>
                <a:lnTo>
                  <a:pt x="569" y="144"/>
                </a:lnTo>
                <a:lnTo>
                  <a:pt x="582" y="131"/>
                </a:lnTo>
                <a:lnTo>
                  <a:pt x="579" y="54"/>
                </a:lnTo>
                <a:lnTo>
                  <a:pt x="579" y="51"/>
                </a:lnTo>
                <a:lnTo>
                  <a:pt x="573" y="51"/>
                </a:lnTo>
                <a:lnTo>
                  <a:pt x="528" y="102"/>
                </a:lnTo>
                <a:lnTo>
                  <a:pt x="493" y="102"/>
                </a:lnTo>
                <a:lnTo>
                  <a:pt x="429" y="166"/>
                </a:lnTo>
                <a:lnTo>
                  <a:pt x="381" y="166"/>
                </a:lnTo>
                <a:lnTo>
                  <a:pt x="253" y="150"/>
                </a:lnTo>
                <a:lnTo>
                  <a:pt x="323" y="90"/>
                </a:lnTo>
                <a:lnTo>
                  <a:pt x="323" y="67"/>
                </a:lnTo>
                <a:lnTo>
                  <a:pt x="326" y="67"/>
                </a:lnTo>
                <a:lnTo>
                  <a:pt x="323" y="64"/>
                </a:lnTo>
                <a:lnTo>
                  <a:pt x="288" y="48"/>
                </a:lnTo>
                <a:lnTo>
                  <a:pt x="285" y="0"/>
                </a:lnTo>
                <a:lnTo>
                  <a:pt x="131" y="64"/>
                </a:lnTo>
                <a:lnTo>
                  <a:pt x="96" y="118"/>
                </a:lnTo>
                <a:lnTo>
                  <a:pt x="29" y="131"/>
                </a:lnTo>
                <a:lnTo>
                  <a:pt x="0" y="157"/>
                </a:lnTo>
                <a:lnTo>
                  <a:pt x="6" y="202"/>
                </a:lnTo>
                <a:lnTo>
                  <a:pt x="70" y="237"/>
                </a:lnTo>
                <a:lnTo>
                  <a:pt x="99" y="208"/>
                </a:lnTo>
                <a:lnTo>
                  <a:pt x="170" y="227"/>
                </a:lnTo>
                <a:lnTo>
                  <a:pt x="227" y="192"/>
                </a:lnTo>
                <a:lnTo>
                  <a:pt x="259" y="208"/>
                </a:lnTo>
                <a:lnTo>
                  <a:pt x="374" y="211"/>
                </a:lnTo>
                <a:lnTo>
                  <a:pt x="390" y="227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9" name="Freeform 1464"/>
          <p:cNvSpPr>
            <a:spLocks/>
          </p:cNvSpPr>
          <p:nvPr/>
        </p:nvSpPr>
        <p:spPr bwMode="auto">
          <a:xfrm>
            <a:off x="6871932" y="3245240"/>
            <a:ext cx="587560" cy="239564"/>
          </a:xfrm>
          <a:custGeom>
            <a:avLst/>
            <a:gdLst>
              <a:gd name="T0" fmla="*/ 390 w 582"/>
              <a:gd name="T1" fmla="*/ 227 h 237"/>
              <a:gd name="T2" fmla="*/ 435 w 582"/>
              <a:gd name="T3" fmla="*/ 220 h 237"/>
              <a:gd name="T4" fmla="*/ 445 w 582"/>
              <a:gd name="T5" fmla="*/ 195 h 237"/>
              <a:gd name="T6" fmla="*/ 495 w 582"/>
              <a:gd name="T7" fmla="*/ 170 h 237"/>
              <a:gd name="T8" fmla="*/ 567 w 582"/>
              <a:gd name="T9" fmla="*/ 145 h 237"/>
              <a:gd name="T10" fmla="*/ 582 w 582"/>
              <a:gd name="T11" fmla="*/ 132 h 237"/>
              <a:gd name="T12" fmla="*/ 577 w 582"/>
              <a:gd name="T13" fmla="*/ 55 h 237"/>
              <a:gd name="T14" fmla="*/ 577 w 582"/>
              <a:gd name="T15" fmla="*/ 52 h 237"/>
              <a:gd name="T16" fmla="*/ 572 w 582"/>
              <a:gd name="T17" fmla="*/ 52 h 237"/>
              <a:gd name="T18" fmla="*/ 527 w 582"/>
              <a:gd name="T19" fmla="*/ 102 h 237"/>
              <a:gd name="T20" fmla="*/ 492 w 582"/>
              <a:gd name="T21" fmla="*/ 102 h 237"/>
              <a:gd name="T22" fmla="*/ 427 w 582"/>
              <a:gd name="T23" fmla="*/ 167 h 237"/>
              <a:gd name="T24" fmla="*/ 380 w 582"/>
              <a:gd name="T25" fmla="*/ 167 h 237"/>
              <a:gd name="T26" fmla="*/ 252 w 582"/>
              <a:gd name="T27" fmla="*/ 150 h 237"/>
              <a:gd name="T28" fmla="*/ 322 w 582"/>
              <a:gd name="T29" fmla="*/ 90 h 237"/>
              <a:gd name="T30" fmla="*/ 322 w 582"/>
              <a:gd name="T31" fmla="*/ 67 h 237"/>
              <a:gd name="T32" fmla="*/ 325 w 582"/>
              <a:gd name="T33" fmla="*/ 67 h 237"/>
              <a:gd name="T34" fmla="*/ 322 w 582"/>
              <a:gd name="T35" fmla="*/ 65 h 237"/>
              <a:gd name="T36" fmla="*/ 287 w 582"/>
              <a:gd name="T37" fmla="*/ 50 h 237"/>
              <a:gd name="T38" fmla="*/ 285 w 582"/>
              <a:gd name="T39" fmla="*/ 0 h 237"/>
              <a:gd name="T40" fmla="*/ 130 w 582"/>
              <a:gd name="T41" fmla="*/ 65 h 237"/>
              <a:gd name="T42" fmla="*/ 95 w 582"/>
              <a:gd name="T43" fmla="*/ 120 h 237"/>
              <a:gd name="T44" fmla="*/ 27 w 582"/>
              <a:gd name="T45" fmla="*/ 132 h 237"/>
              <a:gd name="T46" fmla="*/ 0 w 582"/>
              <a:gd name="T47" fmla="*/ 157 h 237"/>
              <a:gd name="T48" fmla="*/ 5 w 582"/>
              <a:gd name="T49" fmla="*/ 202 h 237"/>
              <a:gd name="T50" fmla="*/ 70 w 582"/>
              <a:gd name="T51" fmla="*/ 237 h 237"/>
              <a:gd name="T52" fmla="*/ 97 w 582"/>
              <a:gd name="T53" fmla="*/ 210 h 237"/>
              <a:gd name="T54" fmla="*/ 170 w 582"/>
              <a:gd name="T55" fmla="*/ 227 h 237"/>
              <a:gd name="T56" fmla="*/ 227 w 582"/>
              <a:gd name="T57" fmla="*/ 192 h 237"/>
              <a:gd name="T58" fmla="*/ 257 w 582"/>
              <a:gd name="T59" fmla="*/ 210 h 237"/>
              <a:gd name="T60" fmla="*/ 372 w 582"/>
              <a:gd name="T61" fmla="*/ 212 h 237"/>
              <a:gd name="T62" fmla="*/ 390 w 582"/>
              <a:gd name="T63" fmla="*/ 22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82" h="237">
                <a:moveTo>
                  <a:pt x="390" y="227"/>
                </a:moveTo>
                <a:lnTo>
                  <a:pt x="435" y="220"/>
                </a:lnTo>
                <a:lnTo>
                  <a:pt x="445" y="195"/>
                </a:lnTo>
                <a:lnTo>
                  <a:pt x="495" y="170"/>
                </a:lnTo>
                <a:lnTo>
                  <a:pt x="567" y="145"/>
                </a:lnTo>
                <a:lnTo>
                  <a:pt x="582" y="132"/>
                </a:lnTo>
                <a:lnTo>
                  <a:pt x="577" y="55"/>
                </a:lnTo>
                <a:lnTo>
                  <a:pt x="577" y="52"/>
                </a:lnTo>
                <a:lnTo>
                  <a:pt x="572" y="52"/>
                </a:lnTo>
                <a:lnTo>
                  <a:pt x="527" y="102"/>
                </a:lnTo>
                <a:lnTo>
                  <a:pt x="492" y="102"/>
                </a:lnTo>
                <a:lnTo>
                  <a:pt x="427" y="167"/>
                </a:lnTo>
                <a:lnTo>
                  <a:pt x="380" y="167"/>
                </a:lnTo>
                <a:lnTo>
                  <a:pt x="252" y="150"/>
                </a:lnTo>
                <a:lnTo>
                  <a:pt x="322" y="90"/>
                </a:lnTo>
                <a:lnTo>
                  <a:pt x="322" y="67"/>
                </a:lnTo>
                <a:lnTo>
                  <a:pt x="325" y="67"/>
                </a:lnTo>
                <a:lnTo>
                  <a:pt x="322" y="65"/>
                </a:lnTo>
                <a:lnTo>
                  <a:pt x="287" y="50"/>
                </a:lnTo>
                <a:lnTo>
                  <a:pt x="285" y="0"/>
                </a:lnTo>
                <a:lnTo>
                  <a:pt x="130" y="65"/>
                </a:lnTo>
                <a:lnTo>
                  <a:pt x="95" y="120"/>
                </a:lnTo>
                <a:lnTo>
                  <a:pt x="27" y="132"/>
                </a:lnTo>
                <a:lnTo>
                  <a:pt x="0" y="157"/>
                </a:lnTo>
                <a:lnTo>
                  <a:pt x="5" y="202"/>
                </a:lnTo>
                <a:lnTo>
                  <a:pt x="70" y="237"/>
                </a:lnTo>
                <a:lnTo>
                  <a:pt x="97" y="210"/>
                </a:lnTo>
                <a:lnTo>
                  <a:pt x="170" y="227"/>
                </a:lnTo>
                <a:lnTo>
                  <a:pt x="227" y="192"/>
                </a:lnTo>
                <a:lnTo>
                  <a:pt x="257" y="210"/>
                </a:lnTo>
                <a:lnTo>
                  <a:pt x="372" y="212"/>
                </a:lnTo>
                <a:lnTo>
                  <a:pt x="390" y="227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0" name="Freeform 1463"/>
          <p:cNvSpPr>
            <a:spLocks/>
          </p:cNvSpPr>
          <p:nvPr/>
        </p:nvSpPr>
        <p:spPr bwMode="auto">
          <a:xfrm>
            <a:off x="7434275" y="3298197"/>
            <a:ext cx="15130" cy="17651"/>
          </a:xfrm>
          <a:custGeom>
            <a:avLst/>
            <a:gdLst>
              <a:gd name="T0" fmla="*/ 16 w 16"/>
              <a:gd name="T1" fmla="*/ 0 h 19"/>
              <a:gd name="T2" fmla="*/ 0 w 16"/>
              <a:gd name="T3" fmla="*/ 19 h 19"/>
              <a:gd name="T4" fmla="*/ 16 w 16"/>
              <a:gd name="T5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9">
                <a:moveTo>
                  <a:pt x="16" y="0"/>
                </a:moveTo>
                <a:lnTo>
                  <a:pt x="0" y="19"/>
                </a:lnTo>
                <a:lnTo>
                  <a:pt x="16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1" name="Freeform 1462"/>
          <p:cNvSpPr>
            <a:spLocks/>
          </p:cNvSpPr>
          <p:nvPr/>
        </p:nvSpPr>
        <p:spPr bwMode="auto">
          <a:xfrm>
            <a:off x="7177060" y="3336022"/>
            <a:ext cx="20174" cy="17653"/>
          </a:xfrm>
          <a:custGeom>
            <a:avLst/>
            <a:gdLst>
              <a:gd name="T0" fmla="*/ 0 w 19"/>
              <a:gd name="T1" fmla="*/ 16 h 16"/>
              <a:gd name="T2" fmla="*/ 19 w 19"/>
              <a:gd name="T3" fmla="*/ 0 h 16"/>
              <a:gd name="T4" fmla="*/ 0 w 19"/>
              <a:gd name="T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16">
                <a:moveTo>
                  <a:pt x="0" y="16"/>
                </a:moveTo>
                <a:lnTo>
                  <a:pt x="19" y="0"/>
                </a:lnTo>
                <a:lnTo>
                  <a:pt x="0" y="16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2" name="Freeform 1461"/>
          <p:cNvSpPr>
            <a:spLocks/>
          </p:cNvSpPr>
          <p:nvPr/>
        </p:nvSpPr>
        <p:spPr bwMode="auto">
          <a:xfrm>
            <a:off x="7151842" y="3159502"/>
            <a:ext cx="136173" cy="153826"/>
          </a:xfrm>
          <a:custGeom>
            <a:avLst/>
            <a:gdLst>
              <a:gd name="T0" fmla="*/ 48 w 135"/>
              <a:gd name="T1" fmla="*/ 153 h 153"/>
              <a:gd name="T2" fmla="*/ 112 w 135"/>
              <a:gd name="T3" fmla="*/ 131 h 153"/>
              <a:gd name="T4" fmla="*/ 135 w 135"/>
              <a:gd name="T5" fmla="*/ 80 h 153"/>
              <a:gd name="T6" fmla="*/ 84 w 135"/>
              <a:gd name="T7" fmla="*/ 28 h 153"/>
              <a:gd name="T8" fmla="*/ 64 w 135"/>
              <a:gd name="T9" fmla="*/ 0 h 153"/>
              <a:gd name="T10" fmla="*/ 26 w 135"/>
              <a:gd name="T11" fmla="*/ 3 h 153"/>
              <a:gd name="T12" fmla="*/ 0 w 135"/>
              <a:gd name="T13" fmla="*/ 89 h 153"/>
              <a:gd name="T14" fmla="*/ 7 w 135"/>
              <a:gd name="T15" fmla="*/ 86 h 153"/>
              <a:gd name="T16" fmla="*/ 10 w 135"/>
              <a:gd name="T17" fmla="*/ 134 h 153"/>
              <a:gd name="T18" fmla="*/ 45 w 135"/>
              <a:gd name="T19" fmla="*/ 150 h 153"/>
              <a:gd name="T20" fmla="*/ 48 w 135"/>
              <a:gd name="T21" fmla="*/ 153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5" h="153">
                <a:moveTo>
                  <a:pt x="48" y="153"/>
                </a:moveTo>
                <a:lnTo>
                  <a:pt x="112" y="131"/>
                </a:lnTo>
                <a:lnTo>
                  <a:pt x="135" y="80"/>
                </a:lnTo>
                <a:lnTo>
                  <a:pt x="84" y="28"/>
                </a:lnTo>
                <a:lnTo>
                  <a:pt x="64" y="0"/>
                </a:lnTo>
                <a:lnTo>
                  <a:pt x="26" y="3"/>
                </a:lnTo>
                <a:lnTo>
                  <a:pt x="0" y="89"/>
                </a:lnTo>
                <a:lnTo>
                  <a:pt x="7" y="86"/>
                </a:lnTo>
                <a:lnTo>
                  <a:pt x="10" y="134"/>
                </a:lnTo>
                <a:lnTo>
                  <a:pt x="45" y="150"/>
                </a:lnTo>
                <a:lnTo>
                  <a:pt x="48" y="15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3" name="Freeform 1460"/>
          <p:cNvSpPr>
            <a:spLocks/>
          </p:cNvSpPr>
          <p:nvPr/>
        </p:nvSpPr>
        <p:spPr bwMode="auto">
          <a:xfrm>
            <a:off x="7151842" y="3159502"/>
            <a:ext cx="136173" cy="153826"/>
          </a:xfrm>
          <a:custGeom>
            <a:avLst/>
            <a:gdLst>
              <a:gd name="T0" fmla="*/ 48 w 135"/>
              <a:gd name="T1" fmla="*/ 153 h 153"/>
              <a:gd name="T2" fmla="*/ 113 w 135"/>
              <a:gd name="T3" fmla="*/ 130 h 153"/>
              <a:gd name="T4" fmla="*/ 135 w 135"/>
              <a:gd name="T5" fmla="*/ 80 h 153"/>
              <a:gd name="T6" fmla="*/ 85 w 135"/>
              <a:gd name="T7" fmla="*/ 28 h 153"/>
              <a:gd name="T8" fmla="*/ 65 w 135"/>
              <a:gd name="T9" fmla="*/ 0 h 153"/>
              <a:gd name="T10" fmla="*/ 25 w 135"/>
              <a:gd name="T11" fmla="*/ 3 h 153"/>
              <a:gd name="T12" fmla="*/ 0 w 135"/>
              <a:gd name="T13" fmla="*/ 90 h 153"/>
              <a:gd name="T14" fmla="*/ 8 w 135"/>
              <a:gd name="T15" fmla="*/ 85 h 153"/>
              <a:gd name="T16" fmla="*/ 10 w 135"/>
              <a:gd name="T17" fmla="*/ 135 h 153"/>
              <a:gd name="T18" fmla="*/ 45 w 135"/>
              <a:gd name="T19" fmla="*/ 150 h 153"/>
              <a:gd name="T20" fmla="*/ 48 w 135"/>
              <a:gd name="T21" fmla="*/ 153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5" h="153">
                <a:moveTo>
                  <a:pt x="48" y="153"/>
                </a:moveTo>
                <a:lnTo>
                  <a:pt x="113" y="130"/>
                </a:lnTo>
                <a:lnTo>
                  <a:pt x="135" y="80"/>
                </a:lnTo>
                <a:lnTo>
                  <a:pt x="85" y="28"/>
                </a:lnTo>
                <a:lnTo>
                  <a:pt x="65" y="0"/>
                </a:lnTo>
                <a:lnTo>
                  <a:pt x="25" y="3"/>
                </a:lnTo>
                <a:lnTo>
                  <a:pt x="0" y="90"/>
                </a:lnTo>
                <a:lnTo>
                  <a:pt x="8" y="85"/>
                </a:lnTo>
                <a:lnTo>
                  <a:pt x="10" y="135"/>
                </a:lnTo>
                <a:lnTo>
                  <a:pt x="45" y="150"/>
                </a:lnTo>
                <a:lnTo>
                  <a:pt x="48" y="15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4" name="Freeform 1459"/>
          <p:cNvSpPr>
            <a:spLocks/>
          </p:cNvSpPr>
          <p:nvPr/>
        </p:nvSpPr>
        <p:spPr bwMode="auto">
          <a:xfrm>
            <a:off x="6839149" y="3169589"/>
            <a:ext cx="337910" cy="209303"/>
          </a:xfrm>
          <a:custGeom>
            <a:avLst/>
            <a:gdLst>
              <a:gd name="T0" fmla="*/ 6 w 336"/>
              <a:gd name="T1" fmla="*/ 157 h 208"/>
              <a:gd name="T2" fmla="*/ 0 w 336"/>
              <a:gd name="T3" fmla="*/ 87 h 208"/>
              <a:gd name="T4" fmla="*/ 48 w 336"/>
              <a:gd name="T5" fmla="*/ 87 h 208"/>
              <a:gd name="T6" fmla="*/ 77 w 336"/>
              <a:gd name="T7" fmla="*/ 58 h 208"/>
              <a:gd name="T8" fmla="*/ 112 w 336"/>
              <a:gd name="T9" fmla="*/ 58 h 208"/>
              <a:gd name="T10" fmla="*/ 134 w 336"/>
              <a:gd name="T11" fmla="*/ 74 h 208"/>
              <a:gd name="T12" fmla="*/ 272 w 336"/>
              <a:gd name="T13" fmla="*/ 0 h 208"/>
              <a:gd name="T14" fmla="*/ 336 w 336"/>
              <a:gd name="T15" fmla="*/ 3 h 208"/>
              <a:gd name="T16" fmla="*/ 310 w 336"/>
              <a:gd name="T17" fmla="*/ 80 h 208"/>
              <a:gd name="T18" fmla="*/ 317 w 336"/>
              <a:gd name="T19" fmla="*/ 77 h 208"/>
              <a:gd name="T20" fmla="*/ 163 w 336"/>
              <a:gd name="T21" fmla="*/ 141 h 208"/>
              <a:gd name="T22" fmla="*/ 128 w 336"/>
              <a:gd name="T23" fmla="*/ 195 h 208"/>
              <a:gd name="T24" fmla="*/ 61 w 336"/>
              <a:gd name="T25" fmla="*/ 208 h 208"/>
              <a:gd name="T26" fmla="*/ 10 w 336"/>
              <a:gd name="T27" fmla="*/ 151 h 208"/>
              <a:gd name="T28" fmla="*/ 6 w 336"/>
              <a:gd name="T29" fmla="*/ 157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6" h="208">
                <a:moveTo>
                  <a:pt x="6" y="157"/>
                </a:moveTo>
                <a:lnTo>
                  <a:pt x="0" y="87"/>
                </a:lnTo>
                <a:lnTo>
                  <a:pt x="48" y="87"/>
                </a:lnTo>
                <a:lnTo>
                  <a:pt x="77" y="58"/>
                </a:lnTo>
                <a:lnTo>
                  <a:pt x="112" y="58"/>
                </a:lnTo>
                <a:lnTo>
                  <a:pt x="134" y="74"/>
                </a:lnTo>
                <a:lnTo>
                  <a:pt x="272" y="0"/>
                </a:lnTo>
                <a:lnTo>
                  <a:pt x="336" y="3"/>
                </a:lnTo>
                <a:lnTo>
                  <a:pt x="310" y="80"/>
                </a:lnTo>
                <a:lnTo>
                  <a:pt x="317" y="77"/>
                </a:lnTo>
                <a:lnTo>
                  <a:pt x="163" y="141"/>
                </a:lnTo>
                <a:lnTo>
                  <a:pt x="128" y="195"/>
                </a:lnTo>
                <a:lnTo>
                  <a:pt x="61" y="208"/>
                </a:lnTo>
                <a:lnTo>
                  <a:pt x="10" y="151"/>
                </a:lnTo>
                <a:lnTo>
                  <a:pt x="6" y="1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5" name="Freeform 1458"/>
          <p:cNvSpPr>
            <a:spLocks/>
          </p:cNvSpPr>
          <p:nvPr/>
        </p:nvSpPr>
        <p:spPr bwMode="auto">
          <a:xfrm>
            <a:off x="6839149" y="3169589"/>
            <a:ext cx="337910" cy="209303"/>
          </a:xfrm>
          <a:custGeom>
            <a:avLst/>
            <a:gdLst>
              <a:gd name="T0" fmla="*/ 5 w 336"/>
              <a:gd name="T1" fmla="*/ 155 h 208"/>
              <a:gd name="T2" fmla="*/ 0 w 336"/>
              <a:gd name="T3" fmla="*/ 85 h 208"/>
              <a:gd name="T4" fmla="*/ 48 w 336"/>
              <a:gd name="T5" fmla="*/ 85 h 208"/>
              <a:gd name="T6" fmla="*/ 78 w 336"/>
              <a:gd name="T7" fmla="*/ 58 h 208"/>
              <a:gd name="T8" fmla="*/ 113 w 336"/>
              <a:gd name="T9" fmla="*/ 58 h 208"/>
              <a:gd name="T10" fmla="*/ 135 w 336"/>
              <a:gd name="T11" fmla="*/ 73 h 208"/>
              <a:gd name="T12" fmla="*/ 273 w 336"/>
              <a:gd name="T13" fmla="*/ 0 h 208"/>
              <a:gd name="T14" fmla="*/ 336 w 336"/>
              <a:gd name="T15" fmla="*/ 3 h 208"/>
              <a:gd name="T16" fmla="*/ 311 w 336"/>
              <a:gd name="T17" fmla="*/ 80 h 208"/>
              <a:gd name="T18" fmla="*/ 318 w 336"/>
              <a:gd name="T19" fmla="*/ 75 h 208"/>
              <a:gd name="T20" fmla="*/ 163 w 336"/>
              <a:gd name="T21" fmla="*/ 140 h 208"/>
              <a:gd name="T22" fmla="*/ 128 w 336"/>
              <a:gd name="T23" fmla="*/ 195 h 208"/>
              <a:gd name="T24" fmla="*/ 60 w 336"/>
              <a:gd name="T25" fmla="*/ 208 h 208"/>
              <a:gd name="T26" fmla="*/ 10 w 336"/>
              <a:gd name="T27" fmla="*/ 150 h 208"/>
              <a:gd name="T28" fmla="*/ 5 w 336"/>
              <a:gd name="T29" fmla="*/ 155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6" h="208">
                <a:moveTo>
                  <a:pt x="5" y="155"/>
                </a:moveTo>
                <a:lnTo>
                  <a:pt x="0" y="85"/>
                </a:lnTo>
                <a:lnTo>
                  <a:pt x="48" y="85"/>
                </a:lnTo>
                <a:lnTo>
                  <a:pt x="78" y="58"/>
                </a:lnTo>
                <a:lnTo>
                  <a:pt x="113" y="58"/>
                </a:lnTo>
                <a:lnTo>
                  <a:pt x="135" y="73"/>
                </a:lnTo>
                <a:lnTo>
                  <a:pt x="273" y="0"/>
                </a:lnTo>
                <a:lnTo>
                  <a:pt x="336" y="3"/>
                </a:lnTo>
                <a:lnTo>
                  <a:pt x="311" y="80"/>
                </a:lnTo>
                <a:lnTo>
                  <a:pt x="318" y="75"/>
                </a:lnTo>
                <a:lnTo>
                  <a:pt x="163" y="140"/>
                </a:lnTo>
                <a:lnTo>
                  <a:pt x="128" y="195"/>
                </a:lnTo>
                <a:lnTo>
                  <a:pt x="60" y="208"/>
                </a:lnTo>
                <a:lnTo>
                  <a:pt x="10" y="150"/>
                </a:lnTo>
                <a:lnTo>
                  <a:pt x="5" y="15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6" name="Freeform 1457"/>
          <p:cNvSpPr>
            <a:spLocks/>
          </p:cNvSpPr>
          <p:nvPr/>
        </p:nvSpPr>
        <p:spPr bwMode="auto">
          <a:xfrm>
            <a:off x="6836628" y="3053590"/>
            <a:ext cx="506865" cy="204260"/>
          </a:xfrm>
          <a:custGeom>
            <a:avLst/>
            <a:gdLst>
              <a:gd name="T0" fmla="*/ 448 w 502"/>
              <a:gd name="T1" fmla="*/ 186 h 202"/>
              <a:gd name="T2" fmla="*/ 502 w 502"/>
              <a:gd name="T3" fmla="*/ 163 h 202"/>
              <a:gd name="T4" fmla="*/ 448 w 502"/>
              <a:gd name="T5" fmla="*/ 64 h 202"/>
              <a:gd name="T6" fmla="*/ 422 w 502"/>
              <a:gd name="T7" fmla="*/ 16 h 202"/>
              <a:gd name="T8" fmla="*/ 349 w 502"/>
              <a:gd name="T9" fmla="*/ 0 h 202"/>
              <a:gd name="T10" fmla="*/ 297 w 502"/>
              <a:gd name="T11" fmla="*/ 22 h 202"/>
              <a:gd name="T12" fmla="*/ 259 w 502"/>
              <a:gd name="T13" fmla="*/ 54 h 202"/>
              <a:gd name="T14" fmla="*/ 137 w 502"/>
              <a:gd name="T15" fmla="*/ 86 h 202"/>
              <a:gd name="T16" fmla="*/ 105 w 502"/>
              <a:gd name="T17" fmla="*/ 58 h 202"/>
              <a:gd name="T18" fmla="*/ 102 w 502"/>
              <a:gd name="T19" fmla="*/ 58 h 202"/>
              <a:gd name="T20" fmla="*/ 48 w 502"/>
              <a:gd name="T21" fmla="*/ 74 h 202"/>
              <a:gd name="T22" fmla="*/ 0 w 502"/>
              <a:gd name="T23" fmla="*/ 134 h 202"/>
              <a:gd name="T24" fmla="*/ 9 w 502"/>
              <a:gd name="T25" fmla="*/ 202 h 202"/>
              <a:gd name="T26" fmla="*/ 51 w 502"/>
              <a:gd name="T27" fmla="*/ 202 h 202"/>
              <a:gd name="T28" fmla="*/ 80 w 502"/>
              <a:gd name="T29" fmla="*/ 173 h 202"/>
              <a:gd name="T30" fmla="*/ 115 w 502"/>
              <a:gd name="T31" fmla="*/ 173 h 202"/>
              <a:gd name="T32" fmla="*/ 137 w 502"/>
              <a:gd name="T33" fmla="*/ 189 h 202"/>
              <a:gd name="T34" fmla="*/ 275 w 502"/>
              <a:gd name="T35" fmla="*/ 115 h 202"/>
              <a:gd name="T36" fmla="*/ 339 w 502"/>
              <a:gd name="T37" fmla="*/ 118 h 202"/>
              <a:gd name="T38" fmla="*/ 329 w 502"/>
              <a:gd name="T39" fmla="*/ 144 h 202"/>
              <a:gd name="T40" fmla="*/ 339 w 502"/>
              <a:gd name="T41" fmla="*/ 109 h 202"/>
              <a:gd name="T42" fmla="*/ 377 w 502"/>
              <a:gd name="T43" fmla="*/ 106 h 202"/>
              <a:gd name="T44" fmla="*/ 397 w 502"/>
              <a:gd name="T45" fmla="*/ 134 h 202"/>
              <a:gd name="T46" fmla="*/ 448 w 502"/>
              <a:gd name="T47" fmla="*/ 186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02" h="202">
                <a:moveTo>
                  <a:pt x="448" y="186"/>
                </a:moveTo>
                <a:lnTo>
                  <a:pt x="502" y="163"/>
                </a:lnTo>
                <a:lnTo>
                  <a:pt x="448" y="64"/>
                </a:lnTo>
                <a:lnTo>
                  <a:pt x="422" y="16"/>
                </a:lnTo>
                <a:lnTo>
                  <a:pt x="349" y="0"/>
                </a:lnTo>
                <a:lnTo>
                  <a:pt x="297" y="22"/>
                </a:lnTo>
                <a:lnTo>
                  <a:pt x="259" y="54"/>
                </a:lnTo>
                <a:lnTo>
                  <a:pt x="137" y="86"/>
                </a:lnTo>
                <a:lnTo>
                  <a:pt x="105" y="58"/>
                </a:lnTo>
                <a:lnTo>
                  <a:pt x="102" y="58"/>
                </a:lnTo>
                <a:lnTo>
                  <a:pt x="48" y="74"/>
                </a:lnTo>
                <a:lnTo>
                  <a:pt x="0" y="134"/>
                </a:lnTo>
                <a:lnTo>
                  <a:pt x="9" y="202"/>
                </a:lnTo>
                <a:lnTo>
                  <a:pt x="51" y="202"/>
                </a:lnTo>
                <a:lnTo>
                  <a:pt x="80" y="173"/>
                </a:lnTo>
                <a:lnTo>
                  <a:pt x="115" y="173"/>
                </a:lnTo>
                <a:lnTo>
                  <a:pt x="137" y="189"/>
                </a:lnTo>
                <a:lnTo>
                  <a:pt x="275" y="115"/>
                </a:lnTo>
                <a:lnTo>
                  <a:pt x="339" y="118"/>
                </a:lnTo>
                <a:lnTo>
                  <a:pt x="329" y="144"/>
                </a:lnTo>
                <a:lnTo>
                  <a:pt x="339" y="109"/>
                </a:lnTo>
                <a:lnTo>
                  <a:pt x="377" y="106"/>
                </a:lnTo>
                <a:lnTo>
                  <a:pt x="397" y="134"/>
                </a:lnTo>
                <a:lnTo>
                  <a:pt x="448" y="18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7" name="Freeform 1456"/>
          <p:cNvSpPr>
            <a:spLocks/>
          </p:cNvSpPr>
          <p:nvPr/>
        </p:nvSpPr>
        <p:spPr bwMode="auto">
          <a:xfrm>
            <a:off x="6836628" y="3053590"/>
            <a:ext cx="506865" cy="201737"/>
          </a:xfrm>
          <a:custGeom>
            <a:avLst/>
            <a:gdLst>
              <a:gd name="T0" fmla="*/ 447 w 502"/>
              <a:gd name="T1" fmla="*/ 187 h 202"/>
              <a:gd name="T2" fmla="*/ 502 w 502"/>
              <a:gd name="T3" fmla="*/ 164 h 202"/>
              <a:gd name="T4" fmla="*/ 447 w 502"/>
              <a:gd name="T5" fmla="*/ 63 h 202"/>
              <a:gd name="T6" fmla="*/ 422 w 502"/>
              <a:gd name="T7" fmla="*/ 15 h 202"/>
              <a:gd name="T8" fmla="*/ 347 w 502"/>
              <a:gd name="T9" fmla="*/ 0 h 202"/>
              <a:gd name="T10" fmla="*/ 297 w 502"/>
              <a:gd name="T11" fmla="*/ 20 h 202"/>
              <a:gd name="T12" fmla="*/ 257 w 502"/>
              <a:gd name="T13" fmla="*/ 53 h 202"/>
              <a:gd name="T14" fmla="*/ 137 w 502"/>
              <a:gd name="T15" fmla="*/ 86 h 202"/>
              <a:gd name="T16" fmla="*/ 105 w 502"/>
              <a:gd name="T17" fmla="*/ 58 h 202"/>
              <a:gd name="T18" fmla="*/ 102 w 502"/>
              <a:gd name="T19" fmla="*/ 58 h 202"/>
              <a:gd name="T20" fmla="*/ 47 w 502"/>
              <a:gd name="T21" fmla="*/ 73 h 202"/>
              <a:gd name="T22" fmla="*/ 0 w 502"/>
              <a:gd name="T23" fmla="*/ 134 h 202"/>
              <a:gd name="T24" fmla="*/ 7 w 502"/>
              <a:gd name="T25" fmla="*/ 202 h 202"/>
              <a:gd name="T26" fmla="*/ 50 w 502"/>
              <a:gd name="T27" fmla="*/ 202 h 202"/>
              <a:gd name="T28" fmla="*/ 80 w 502"/>
              <a:gd name="T29" fmla="*/ 174 h 202"/>
              <a:gd name="T30" fmla="*/ 115 w 502"/>
              <a:gd name="T31" fmla="*/ 174 h 202"/>
              <a:gd name="T32" fmla="*/ 137 w 502"/>
              <a:gd name="T33" fmla="*/ 189 h 202"/>
              <a:gd name="T34" fmla="*/ 275 w 502"/>
              <a:gd name="T35" fmla="*/ 116 h 202"/>
              <a:gd name="T36" fmla="*/ 337 w 502"/>
              <a:gd name="T37" fmla="*/ 119 h 202"/>
              <a:gd name="T38" fmla="*/ 327 w 502"/>
              <a:gd name="T39" fmla="*/ 144 h 202"/>
              <a:gd name="T40" fmla="*/ 337 w 502"/>
              <a:gd name="T41" fmla="*/ 109 h 202"/>
              <a:gd name="T42" fmla="*/ 377 w 502"/>
              <a:gd name="T43" fmla="*/ 106 h 202"/>
              <a:gd name="T44" fmla="*/ 397 w 502"/>
              <a:gd name="T45" fmla="*/ 134 h 202"/>
              <a:gd name="T46" fmla="*/ 447 w 502"/>
              <a:gd name="T47" fmla="*/ 187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02" h="202">
                <a:moveTo>
                  <a:pt x="447" y="187"/>
                </a:moveTo>
                <a:lnTo>
                  <a:pt x="502" y="164"/>
                </a:lnTo>
                <a:lnTo>
                  <a:pt x="447" y="63"/>
                </a:lnTo>
                <a:lnTo>
                  <a:pt x="422" y="15"/>
                </a:lnTo>
                <a:lnTo>
                  <a:pt x="347" y="0"/>
                </a:lnTo>
                <a:lnTo>
                  <a:pt x="297" y="20"/>
                </a:lnTo>
                <a:lnTo>
                  <a:pt x="257" y="53"/>
                </a:lnTo>
                <a:lnTo>
                  <a:pt x="137" y="86"/>
                </a:lnTo>
                <a:lnTo>
                  <a:pt x="105" y="58"/>
                </a:lnTo>
                <a:lnTo>
                  <a:pt x="102" y="58"/>
                </a:lnTo>
                <a:lnTo>
                  <a:pt x="47" y="73"/>
                </a:lnTo>
                <a:lnTo>
                  <a:pt x="0" y="134"/>
                </a:lnTo>
                <a:lnTo>
                  <a:pt x="7" y="202"/>
                </a:lnTo>
                <a:lnTo>
                  <a:pt x="50" y="202"/>
                </a:lnTo>
                <a:lnTo>
                  <a:pt x="80" y="174"/>
                </a:lnTo>
                <a:lnTo>
                  <a:pt x="115" y="174"/>
                </a:lnTo>
                <a:lnTo>
                  <a:pt x="137" y="189"/>
                </a:lnTo>
                <a:lnTo>
                  <a:pt x="275" y="116"/>
                </a:lnTo>
                <a:lnTo>
                  <a:pt x="337" y="119"/>
                </a:lnTo>
                <a:lnTo>
                  <a:pt x="327" y="144"/>
                </a:lnTo>
                <a:lnTo>
                  <a:pt x="337" y="109"/>
                </a:lnTo>
                <a:lnTo>
                  <a:pt x="377" y="106"/>
                </a:lnTo>
                <a:lnTo>
                  <a:pt x="397" y="134"/>
                </a:lnTo>
                <a:lnTo>
                  <a:pt x="447" y="187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8" name="Freeform 1455"/>
          <p:cNvSpPr>
            <a:spLocks/>
          </p:cNvSpPr>
          <p:nvPr/>
        </p:nvSpPr>
        <p:spPr bwMode="auto">
          <a:xfrm>
            <a:off x="7520013" y="2912373"/>
            <a:ext cx="65565" cy="58000"/>
          </a:xfrm>
          <a:custGeom>
            <a:avLst/>
            <a:gdLst>
              <a:gd name="T0" fmla="*/ 29 w 64"/>
              <a:gd name="T1" fmla="*/ 58 h 58"/>
              <a:gd name="T2" fmla="*/ 0 w 64"/>
              <a:gd name="T3" fmla="*/ 7 h 58"/>
              <a:gd name="T4" fmla="*/ 32 w 64"/>
              <a:gd name="T5" fmla="*/ 0 h 58"/>
              <a:gd name="T6" fmla="*/ 64 w 64"/>
              <a:gd name="T7" fmla="*/ 45 h 58"/>
              <a:gd name="T8" fmla="*/ 29 w 64"/>
              <a:gd name="T9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" h="58">
                <a:moveTo>
                  <a:pt x="29" y="58"/>
                </a:moveTo>
                <a:lnTo>
                  <a:pt x="0" y="7"/>
                </a:lnTo>
                <a:lnTo>
                  <a:pt x="32" y="0"/>
                </a:lnTo>
                <a:lnTo>
                  <a:pt x="64" y="45"/>
                </a:lnTo>
                <a:lnTo>
                  <a:pt x="29" y="5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9" name="Freeform 1454"/>
          <p:cNvSpPr>
            <a:spLocks/>
          </p:cNvSpPr>
          <p:nvPr/>
        </p:nvSpPr>
        <p:spPr bwMode="auto">
          <a:xfrm>
            <a:off x="7520013" y="2912373"/>
            <a:ext cx="65565" cy="60521"/>
          </a:xfrm>
          <a:custGeom>
            <a:avLst/>
            <a:gdLst>
              <a:gd name="T0" fmla="*/ 30 w 64"/>
              <a:gd name="T1" fmla="*/ 58 h 58"/>
              <a:gd name="T2" fmla="*/ 0 w 64"/>
              <a:gd name="T3" fmla="*/ 7 h 58"/>
              <a:gd name="T4" fmla="*/ 32 w 64"/>
              <a:gd name="T5" fmla="*/ 0 h 58"/>
              <a:gd name="T6" fmla="*/ 64 w 64"/>
              <a:gd name="T7" fmla="*/ 44 h 58"/>
              <a:gd name="T8" fmla="*/ 30 w 64"/>
              <a:gd name="T9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" h="58">
                <a:moveTo>
                  <a:pt x="30" y="58"/>
                </a:moveTo>
                <a:lnTo>
                  <a:pt x="0" y="7"/>
                </a:lnTo>
                <a:lnTo>
                  <a:pt x="32" y="0"/>
                </a:lnTo>
                <a:lnTo>
                  <a:pt x="64" y="44"/>
                </a:lnTo>
                <a:lnTo>
                  <a:pt x="30" y="5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0" name="Freeform 1453"/>
          <p:cNvSpPr>
            <a:spLocks/>
          </p:cNvSpPr>
          <p:nvPr/>
        </p:nvSpPr>
        <p:spPr bwMode="auto">
          <a:xfrm>
            <a:off x="7444362" y="3265414"/>
            <a:ext cx="141216" cy="126086"/>
          </a:xfrm>
          <a:custGeom>
            <a:avLst/>
            <a:gdLst>
              <a:gd name="T0" fmla="*/ 0 w 141"/>
              <a:gd name="T1" fmla="*/ 125 h 125"/>
              <a:gd name="T2" fmla="*/ 0 w 141"/>
              <a:gd name="T3" fmla="*/ 122 h 125"/>
              <a:gd name="T4" fmla="*/ 103 w 141"/>
              <a:gd name="T5" fmla="*/ 55 h 125"/>
              <a:gd name="T6" fmla="*/ 141 w 141"/>
              <a:gd name="T7" fmla="*/ 32 h 125"/>
              <a:gd name="T8" fmla="*/ 119 w 141"/>
              <a:gd name="T9" fmla="*/ 0 h 125"/>
              <a:gd name="T10" fmla="*/ 71 w 141"/>
              <a:gd name="T11" fmla="*/ 19 h 125"/>
              <a:gd name="T12" fmla="*/ 10 w 141"/>
              <a:gd name="T13" fmla="*/ 32 h 125"/>
              <a:gd name="T14" fmla="*/ 10 w 141"/>
              <a:gd name="T15" fmla="*/ 35 h 125"/>
              <a:gd name="T16" fmla="*/ 13 w 141"/>
              <a:gd name="T17" fmla="*/ 112 h 125"/>
              <a:gd name="T18" fmla="*/ 0 w 141"/>
              <a:gd name="T19" fmla="*/ 125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125">
                <a:moveTo>
                  <a:pt x="0" y="125"/>
                </a:moveTo>
                <a:lnTo>
                  <a:pt x="0" y="122"/>
                </a:lnTo>
                <a:lnTo>
                  <a:pt x="103" y="55"/>
                </a:lnTo>
                <a:lnTo>
                  <a:pt x="141" y="32"/>
                </a:lnTo>
                <a:lnTo>
                  <a:pt x="119" y="0"/>
                </a:lnTo>
                <a:lnTo>
                  <a:pt x="71" y="19"/>
                </a:lnTo>
                <a:lnTo>
                  <a:pt x="10" y="32"/>
                </a:lnTo>
                <a:lnTo>
                  <a:pt x="10" y="35"/>
                </a:lnTo>
                <a:lnTo>
                  <a:pt x="13" y="112"/>
                </a:lnTo>
                <a:lnTo>
                  <a:pt x="0" y="12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1" name="Freeform 1452"/>
          <p:cNvSpPr>
            <a:spLocks/>
          </p:cNvSpPr>
          <p:nvPr/>
        </p:nvSpPr>
        <p:spPr bwMode="auto">
          <a:xfrm>
            <a:off x="7444362" y="3265414"/>
            <a:ext cx="143739" cy="126086"/>
          </a:xfrm>
          <a:custGeom>
            <a:avLst/>
            <a:gdLst>
              <a:gd name="T0" fmla="*/ 0 w 141"/>
              <a:gd name="T1" fmla="*/ 125 h 125"/>
              <a:gd name="T2" fmla="*/ 0 w 141"/>
              <a:gd name="T3" fmla="*/ 123 h 125"/>
              <a:gd name="T4" fmla="*/ 104 w 141"/>
              <a:gd name="T5" fmla="*/ 55 h 125"/>
              <a:gd name="T6" fmla="*/ 141 w 141"/>
              <a:gd name="T7" fmla="*/ 33 h 125"/>
              <a:gd name="T8" fmla="*/ 119 w 141"/>
              <a:gd name="T9" fmla="*/ 0 h 125"/>
              <a:gd name="T10" fmla="*/ 72 w 141"/>
              <a:gd name="T11" fmla="*/ 20 h 125"/>
              <a:gd name="T12" fmla="*/ 10 w 141"/>
              <a:gd name="T13" fmla="*/ 33 h 125"/>
              <a:gd name="T14" fmla="*/ 10 w 141"/>
              <a:gd name="T15" fmla="*/ 35 h 125"/>
              <a:gd name="T16" fmla="*/ 15 w 141"/>
              <a:gd name="T17" fmla="*/ 113 h 125"/>
              <a:gd name="T18" fmla="*/ 0 w 141"/>
              <a:gd name="T19" fmla="*/ 125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125">
                <a:moveTo>
                  <a:pt x="0" y="125"/>
                </a:moveTo>
                <a:lnTo>
                  <a:pt x="0" y="123"/>
                </a:lnTo>
                <a:lnTo>
                  <a:pt x="104" y="55"/>
                </a:lnTo>
                <a:lnTo>
                  <a:pt x="141" y="33"/>
                </a:lnTo>
                <a:lnTo>
                  <a:pt x="119" y="0"/>
                </a:lnTo>
                <a:lnTo>
                  <a:pt x="72" y="20"/>
                </a:lnTo>
                <a:lnTo>
                  <a:pt x="10" y="33"/>
                </a:lnTo>
                <a:lnTo>
                  <a:pt x="10" y="35"/>
                </a:lnTo>
                <a:lnTo>
                  <a:pt x="15" y="113"/>
                </a:lnTo>
                <a:lnTo>
                  <a:pt x="0" y="12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2" name="Freeform 1451"/>
          <p:cNvSpPr>
            <a:spLocks/>
          </p:cNvSpPr>
          <p:nvPr/>
        </p:nvSpPr>
        <p:spPr bwMode="auto">
          <a:xfrm>
            <a:off x="7484709" y="2771157"/>
            <a:ext cx="186607" cy="300085"/>
          </a:xfrm>
          <a:custGeom>
            <a:avLst/>
            <a:gdLst>
              <a:gd name="T0" fmla="*/ 67 w 185"/>
              <a:gd name="T1" fmla="*/ 0 h 297"/>
              <a:gd name="T2" fmla="*/ 96 w 185"/>
              <a:gd name="T3" fmla="*/ 48 h 297"/>
              <a:gd name="T4" fmla="*/ 112 w 185"/>
              <a:gd name="T5" fmla="*/ 41 h 297"/>
              <a:gd name="T6" fmla="*/ 112 w 185"/>
              <a:gd name="T7" fmla="*/ 48 h 297"/>
              <a:gd name="T8" fmla="*/ 163 w 185"/>
              <a:gd name="T9" fmla="*/ 192 h 297"/>
              <a:gd name="T10" fmla="*/ 150 w 185"/>
              <a:gd name="T11" fmla="*/ 233 h 297"/>
              <a:gd name="T12" fmla="*/ 185 w 185"/>
              <a:gd name="T13" fmla="*/ 262 h 297"/>
              <a:gd name="T14" fmla="*/ 182 w 185"/>
              <a:gd name="T15" fmla="*/ 297 h 297"/>
              <a:gd name="T16" fmla="*/ 115 w 185"/>
              <a:gd name="T17" fmla="*/ 284 h 297"/>
              <a:gd name="T18" fmla="*/ 64 w 185"/>
              <a:gd name="T19" fmla="*/ 195 h 297"/>
              <a:gd name="T20" fmla="*/ 64 w 185"/>
              <a:gd name="T21" fmla="*/ 198 h 297"/>
              <a:gd name="T22" fmla="*/ 99 w 185"/>
              <a:gd name="T23" fmla="*/ 185 h 297"/>
              <a:gd name="T24" fmla="*/ 67 w 185"/>
              <a:gd name="T25" fmla="*/ 140 h 297"/>
              <a:gd name="T26" fmla="*/ 35 w 185"/>
              <a:gd name="T27" fmla="*/ 147 h 297"/>
              <a:gd name="T28" fmla="*/ 0 w 185"/>
              <a:gd name="T29" fmla="*/ 89 h 297"/>
              <a:gd name="T30" fmla="*/ 25 w 185"/>
              <a:gd name="T31" fmla="*/ 16 h 297"/>
              <a:gd name="T32" fmla="*/ 67 w 185"/>
              <a:gd name="T33" fmla="*/ 0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5" h="297">
                <a:moveTo>
                  <a:pt x="67" y="0"/>
                </a:moveTo>
                <a:lnTo>
                  <a:pt x="96" y="48"/>
                </a:lnTo>
                <a:lnTo>
                  <a:pt x="112" y="41"/>
                </a:lnTo>
                <a:lnTo>
                  <a:pt x="112" y="48"/>
                </a:lnTo>
                <a:lnTo>
                  <a:pt x="163" y="192"/>
                </a:lnTo>
                <a:lnTo>
                  <a:pt x="150" y="233"/>
                </a:lnTo>
                <a:lnTo>
                  <a:pt x="185" y="262"/>
                </a:lnTo>
                <a:lnTo>
                  <a:pt x="182" y="297"/>
                </a:lnTo>
                <a:lnTo>
                  <a:pt x="115" y="284"/>
                </a:lnTo>
                <a:lnTo>
                  <a:pt x="64" y="195"/>
                </a:lnTo>
                <a:lnTo>
                  <a:pt x="64" y="198"/>
                </a:lnTo>
                <a:lnTo>
                  <a:pt x="99" y="185"/>
                </a:lnTo>
                <a:lnTo>
                  <a:pt x="67" y="140"/>
                </a:lnTo>
                <a:lnTo>
                  <a:pt x="35" y="147"/>
                </a:lnTo>
                <a:lnTo>
                  <a:pt x="0" y="89"/>
                </a:lnTo>
                <a:lnTo>
                  <a:pt x="25" y="16"/>
                </a:lnTo>
                <a:lnTo>
                  <a:pt x="67" y="0"/>
                </a:lnTo>
                <a:close/>
              </a:path>
            </a:pathLst>
          </a:custGeom>
          <a:solidFill>
            <a:srgbClr val="99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3" name="Freeform 1450"/>
          <p:cNvSpPr>
            <a:spLocks/>
          </p:cNvSpPr>
          <p:nvPr/>
        </p:nvSpPr>
        <p:spPr bwMode="auto">
          <a:xfrm>
            <a:off x="7484709" y="2771157"/>
            <a:ext cx="186607" cy="300085"/>
          </a:xfrm>
          <a:custGeom>
            <a:avLst/>
            <a:gdLst>
              <a:gd name="T0" fmla="*/ 68 w 185"/>
              <a:gd name="T1" fmla="*/ 0 h 297"/>
              <a:gd name="T2" fmla="*/ 95 w 185"/>
              <a:gd name="T3" fmla="*/ 50 h 297"/>
              <a:gd name="T4" fmla="*/ 113 w 185"/>
              <a:gd name="T5" fmla="*/ 42 h 297"/>
              <a:gd name="T6" fmla="*/ 113 w 185"/>
              <a:gd name="T7" fmla="*/ 50 h 297"/>
              <a:gd name="T8" fmla="*/ 163 w 185"/>
              <a:gd name="T9" fmla="*/ 192 h 297"/>
              <a:gd name="T10" fmla="*/ 150 w 185"/>
              <a:gd name="T11" fmla="*/ 235 h 297"/>
              <a:gd name="T12" fmla="*/ 185 w 185"/>
              <a:gd name="T13" fmla="*/ 262 h 297"/>
              <a:gd name="T14" fmla="*/ 183 w 185"/>
              <a:gd name="T15" fmla="*/ 297 h 297"/>
              <a:gd name="T16" fmla="*/ 115 w 185"/>
              <a:gd name="T17" fmla="*/ 285 h 297"/>
              <a:gd name="T18" fmla="*/ 65 w 185"/>
              <a:gd name="T19" fmla="*/ 195 h 297"/>
              <a:gd name="T20" fmla="*/ 65 w 185"/>
              <a:gd name="T21" fmla="*/ 200 h 297"/>
              <a:gd name="T22" fmla="*/ 100 w 185"/>
              <a:gd name="T23" fmla="*/ 185 h 297"/>
              <a:gd name="T24" fmla="*/ 68 w 185"/>
              <a:gd name="T25" fmla="*/ 140 h 297"/>
              <a:gd name="T26" fmla="*/ 35 w 185"/>
              <a:gd name="T27" fmla="*/ 147 h 297"/>
              <a:gd name="T28" fmla="*/ 0 w 185"/>
              <a:gd name="T29" fmla="*/ 90 h 297"/>
              <a:gd name="T30" fmla="*/ 25 w 185"/>
              <a:gd name="T31" fmla="*/ 17 h 297"/>
              <a:gd name="T32" fmla="*/ 68 w 185"/>
              <a:gd name="T33" fmla="*/ 0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5" h="297">
                <a:moveTo>
                  <a:pt x="68" y="0"/>
                </a:moveTo>
                <a:lnTo>
                  <a:pt x="95" y="50"/>
                </a:lnTo>
                <a:lnTo>
                  <a:pt x="113" y="42"/>
                </a:lnTo>
                <a:lnTo>
                  <a:pt x="113" y="50"/>
                </a:lnTo>
                <a:lnTo>
                  <a:pt x="163" y="192"/>
                </a:lnTo>
                <a:lnTo>
                  <a:pt x="150" y="235"/>
                </a:lnTo>
                <a:lnTo>
                  <a:pt x="185" y="262"/>
                </a:lnTo>
                <a:lnTo>
                  <a:pt x="183" y="297"/>
                </a:lnTo>
                <a:lnTo>
                  <a:pt x="115" y="285"/>
                </a:lnTo>
                <a:lnTo>
                  <a:pt x="65" y="195"/>
                </a:lnTo>
                <a:lnTo>
                  <a:pt x="65" y="200"/>
                </a:lnTo>
                <a:lnTo>
                  <a:pt x="100" y="185"/>
                </a:lnTo>
                <a:lnTo>
                  <a:pt x="68" y="140"/>
                </a:lnTo>
                <a:lnTo>
                  <a:pt x="35" y="147"/>
                </a:lnTo>
                <a:lnTo>
                  <a:pt x="0" y="90"/>
                </a:lnTo>
                <a:lnTo>
                  <a:pt x="25" y="17"/>
                </a:lnTo>
                <a:lnTo>
                  <a:pt x="68" y="0"/>
                </a:lnTo>
              </a:path>
            </a:pathLst>
          </a:custGeom>
          <a:solidFill>
            <a:schemeClr val="accent6">
              <a:lumMod val="75000"/>
            </a:schemeClr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4" name="Freeform 1449"/>
          <p:cNvSpPr>
            <a:spLocks/>
          </p:cNvSpPr>
          <p:nvPr/>
        </p:nvSpPr>
        <p:spPr bwMode="auto">
          <a:xfrm>
            <a:off x="6390283" y="2228988"/>
            <a:ext cx="113478" cy="83216"/>
          </a:xfrm>
          <a:custGeom>
            <a:avLst/>
            <a:gdLst>
              <a:gd name="T0" fmla="*/ 4 w 112"/>
              <a:gd name="T1" fmla="*/ 83 h 83"/>
              <a:gd name="T2" fmla="*/ 7 w 112"/>
              <a:gd name="T3" fmla="*/ 77 h 83"/>
              <a:gd name="T4" fmla="*/ 112 w 112"/>
              <a:gd name="T5" fmla="*/ 61 h 83"/>
              <a:gd name="T6" fmla="*/ 80 w 112"/>
              <a:gd name="T7" fmla="*/ 6 h 83"/>
              <a:gd name="T8" fmla="*/ 4 w 112"/>
              <a:gd name="T9" fmla="*/ 0 h 83"/>
              <a:gd name="T10" fmla="*/ 0 w 112"/>
              <a:gd name="T11" fmla="*/ 0 h 83"/>
              <a:gd name="T12" fmla="*/ 4 w 112"/>
              <a:gd name="T13" fmla="*/ 8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83">
                <a:moveTo>
                  <a:pt x="4" y="83"/>
                </a:moveTo>
                <a:lnTo>
                  <a:pt x="7" y="77"/>
                </a:lnTo>
                <a:lnTo>
                  <a:pt x="112" y="61"/>
                </a:lnTo>
                <a:lnTo>
                  <a:pt x="80" y="6"/>
                </a:lnTo>
                <a:lnTo>
                  <a:pt x="4" y="0"/>
                </a:lnTo>
                <a:lnTo>
                  <a:pt x="0" y="0"/>
                </a:lnTo>
                <a:lnTo>
                  <a:pt x="4" y="8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5" name="Freeform 1448"/>
          <p:cNvSpPr>
            <a:spLocks/>
          </p:cNvSpPr>
          <p:nvPr/>
        </p:nvSpPr>
        <p:spPr bwMode="auto">
          <a:xfrm>
            <a:off x="6390283" y="2228988"/>
            <a:ext cx="113478" cy="83216"/>
          </a:xfrm>
          <a:custGeom>
            <a:avLst/>
            <a:gdLst>
              <a:gd name="T0" fmla="*/ 5 w 112"/>
              <a:gd name="T1" fmla="*/ 83 h 83"/>
              <a:gd name="T2" fmla="*/ 7 w 112"/>
              <a:gd name="T3" fmla="*/ 78 h 83"/>
              <a:gd name="T4" fmla="*/ 112 w 112"/>
              <a:gd name="T5" fmla="*/ 63 h 83"/>
              <a:gd name="T6" fmla="*/ 80 w 112"/>
              <a:gd name="T7" fmla="*/ 8 h 83"/>
              <a:gd name="T8" fmla="*/ 5 w 112"/>
              <a:gd name="T9" fmla="*/ 0 h 83"/>
              <a:gd name="T10" fmla="*/ 0 w 112"/>
              <a:gd name="T11" fmla="*/ 0 h 83"/>
              <a:gd name="T12" fmla="*/ 5 w 112"/>
              <a:gd name="T13" fmla="*/ 8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83">
                <a:moveTo>
                  <a:pt x="5" y="83"/>
                </a:moveTo>
                <a:lnTo>
                  <a:pt x="7" y="78"/>
                </a:lnTo>
                <a:lnTo>
                  <a:pt x="112" y="63"/>
                </a:lnTo>
                <a:lnTo>
                  <a:pt x="80" y="8"/>
                </a:lnTo>
                <a:lnTo>
                  <a:pt x="5" y="0"/>
                </a:lnTo>
                <a:lnTo>
                  <a:pt x="0" y="0"/>
                </a:lnTo>
                <a:lnTo>
                  <a:pt x="5" y="8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6" name="Freeform 1447"/>
          <p:cNvSpPr>
            <a:spLocks/>
          </p:cNvSpPr>
          <p:nvPr/>
        </p:nvSpPr>
        <p:spPr bwMode="auto">
          <a:xfrm>
            <a:off x="6170895" y="2176032"/>
            <a:ext cx="262259" cy="189130"/>
          </a:xfrm>
          <a:custGeom>
            <a:avLst/>
            <a:gdLst>
              <a:gd name="T0" fmla="*/ 150 w 259"/>
              <a:gd name="T1" fmla="*/ 188 h 188"/>
              <a:gd name="T2" fmla="*/ 150 w 259"/>
              <a:gd name="T3" fmla="*/ 172 h 188"/>
              <a:gd name="T4" fmla="*/ 195 w 259"/>
              <a:gd name="T5" fmla="*/ 176 h 188"/>
              <a:gd name="T6" fmla="*/ 221 w 259"/>
              <a:gd name="T7" fmla="*/ 137 h 188"/>
              <a:gd name="T8" fmla="*/ 217 w 259"/>
              <a:gd name="T9" fmla="*/ 54 h 188"/>
              <a:gd name="T10" fmla="*/ 221 w 259"/>
              <a:gd name="T11" fmla="*/ 54 h 188"/>
              <a:gd name="T12" fmla="*/ 259 w 259"/>
              <a:gd name="T13" fmla="*/ 57 h 188"/>
              <a:gd name="T14" fmla="*/ 195 w 259"/>
              <a:gd name="T15" fmla="*/ 51 h 188"/>
              <a:gd name="T16" fmla="*/ 182 w 259"/>
              <a:gd name="T17" fmla="*/ 76 h 188"/>
              <a:gd name="T18" fmla="*/ 115 w 259"/>
              <a:gd name="T19" fmla="*/ 25 h 188"/>
              <a:gd name="T20" fmla="*/ 35 w 259"/>
              <a:gd name="T21" fmla="*/ 3 h 188"/>
              <a:gd name="T22" fmla="*/ 29 w 259"/>
              <a:gd name="T23" fmla="*/ 0 h 188"/>
              <a:gd name="T24" fmla="*/ 22 w 259"/>
              <a:gd name="T25" fmla="*/ 3 h 188"/>
              <a:gd name="T26" fmla="*/ 19 w 259"/>
              <a:gd name="T27" fmla="*/ 38 h 188"/>
              <a:gd name="T28" fmla="*/ 0 w 259"/>
              <a:gd name="T29" fmla="*/ 60 h 188"/>
              <a:gd name="T30" fmla="*/ 80 w 259"/>
              <a:gd name="T31" fmla="*/ 115 h 188"/>
              <a:gd name="T32" fmla="*/ 80 w 259"/>
              <a:gd name="T33" fmla="*/ 156 h 188"/>
              <a:gd name="T34" fmla="*/ 147 w 259"/>
              <a:gd name="T35" fmla="*/ 188 h 188"/>
              <a:gd name="T36" fmla="*/ 150 w 259"/>
              <a:gd name="T37" fmla="*/ 18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9" h="188">
                <a:moveTo>
                  <a:pt x="150" y="188"/>
                </a:moveTo>
                <a:lnTo>
                  <a:pt x="150" y="172"/>
                </a:lnTo>
                <a:lnTo>
                  <a:pt x="195" y="176"/>
                </a:lnTo>
                <a:lnTo>
                  <a:pt x="221" y="137"/>
                </a:lnTo>
                <a:lnTo>
                  <a:pt x="217" y="54"/>
                </a:lnTo>
                <a:lnTo>
                  <a:pt x="221" y="54"/>
                </a:lnTo>
                <a:lnTo>
                  <a:pt x="259" y="57"/>
                </a:lnTo>
                <a:lnTo>
                  <a:pt x="195" y="51"/>
                </a:lnTo>
                <a:lnTo>
                  <a:pt x="182" y="76"/>
                </a:lnTo>
                <a:lnTo>
                  <a:pt x="115" y="25"/>
                </a:lnTo>
                <a:lnTo>
                  <a:pt x="35" y="3"/>
                </a:lnTo>
                <a:lnTo>
                  <a:pt x="29" y="0"/>
                </a:lnTo>
                <a:lnTo>
                  <a:pt x="22" y="3"/>
                </a:lnTo>
                <a:lnTo>
                  <a:pt x="19" y="38"/>
                </a:lnTo>
                <a:lnTo>
                  <a:pt x="0" y="60"/>
                </a:lnTo>
                <a:lnTo>
                  <a:pt x="80" y="115"/>
                </a:lnTo>
                <a:lnTo>
                  <a:pt x="80" y="156"/>
                </a:lnTo>
                <a:lnTo>
                  <a:pt x="147" y="188"/>
                </a:lnTo>
                <a:lnTo>
                  <a:pt x="150" y="188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7" name="Freeform 1446"/>
          <p:cNvSpPr>
            <a:spLocks/>
          </p:cNvSpPr>
          <p:nvPr/>
        </p:nvSpPr>
        <p:spPr bwMode="auto">
          <a:xfrm>
            <a:off x="6170895" y="2176032"/>
            <a:ext cx="262259" cy="189130"/>
          </a:xfrm>
          <a:custGeom>
            <a:avLst/>
            <a:gdLst>
              <a:gd name="T0" fmla="*/ 149 w 259"/>
              <a:gd name="T1" fmla="*/ 188 h 188"/>
              <a:gd name="T2" fmla="*/ 149 w 259"/>
              <a:gd name="T3" fmla="*/ 170 h 188"/>
              <a:gd name="T4" fmla="*/ 194 w 259"/>
              <a:gd name="T5" fmla="*/ 175 h 188"/>
              <a:gd name="T6" fmla="*/ 222 w 259"/>
              <a:gd name="T7" fmla="*/ 135 h 188"/>
              <a:gd name="T8" fmla="*/ 217 w 259"/>
              <a:gd name="T9" fmla="*/ 53 h 188"/>
              <a:gd name="T10" fmla="*/ 222 w 259"/>
              <a:gd name="T11" fmla="*/ 53 h 188"/>
              <a:gd name="T12" fmla="*/ 259 w 259"/>
              <a:gd name="T13" fmla="*/ 55 h 188"/>
              <a:gd name="T14" fmla="*/ 194 w 259"/>
              <a:gd name="T15" fmla="*/ 50 h 188"/>
              <a:gd name="T16" fmla="*/ 182 w 259"/>
              <a:gd name="T17" fmla="*/ 75 h 188"/>
              <a:gd name="T18" fmla="*/ 115 w 259"/>
              <a:gd name="T19" fmla="*/ 25 h 188"/>
              <a:gd name="T20" fmla="*/ 35 w 259"/>
              <a:gd name="T21" fmla="*/ 3 h 188"/>
              <a:gd name="T22" fmla="*/ 30 w 259"/>
              <a:gd name="T23" fmla="*/ 0 h 188"/>
              <a:gd name="T24" fmla="*/ 22 w 259"/>
              <a:gd name="T25" fmla="*/ 3 h 188"/>
              <a:gd name="T26" fmla="*/ 20 w 259"/>
              <a:gd name="T27" fmla="*/ 38 h 188"/>
              <a:gd name="T28" fmla="*/ 0 w 259"/>
              <a:gd name="T29" fmla="*/ 60 h 188"/>
              <a:gd name="T30" fmla="*/ 80 w 259"/>
              <a:gd name="T31" fmla="*/ 115 h 188"/>
              <a:gd name="T32" fmla="*/ 80 w 259"/>
              <a:gd name="T33" fmla="*/ 155 h 188"/>
              <a:gd name="T34" fmla="*/ 147 w 259"/>
              <a:gd name="T35" fmla="*/ 188 h 188"/>
              <a:gd name="T36" fmla="*/ 149 w 259"/>
              <a:gd name="T37" fmla="*/ 18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9" h="188">
                <a:moveTo>
                  <a:pt x="149" y="188"/>
                </a:moveTo>
                <a:lnTo>
                  <a:pt x="149" y="170"/>
                </a:lnTo>
                <a:lnTo>
                  <a:pt x="194" y="175"/>
                </a:lnTo>
                <a:lnTo>
                  <a:pt x="222" y="135"/>
                </a:lnTo>
                <a:lnTo>
                  <a:pt x="217" y="53"/>
                </a:lnTo>
                <a:lnTo>
                  <a:pt x="222" y="53"/>
                </a:lnTo>
                <a:lnTo>
                  <a:pt x="259" y="55"/>
                </a:lnTo>
                <a:lnTo>
                  <a:pt x="194" y="50"/>
                </a:lnTo>
                <a:lnTo>
                  <a:pt x="182" y="75"/>
                </a:lnTo>
                <a:lnTo>
                  <a:pt x="115" y="25"/>
                </a:lnTo>
                <a:lnTo>
                  <a:pt x="35" y="3"/>
                </a:lnTo>
                <a:lnTo>
                  <a:pt x="30" y="0"/>
                </a:lnTo>
                <a:lnTo>
                  <a:pt x="22" y="3"/>
                </a:lnTo>
                <a:lnTo>
                  <a:pt x="20" y="38"/>
                </a:lnTo>
                <a:lnTo>
                  <a:pt x="0" y="60"/>
                </a:lnTo>
                <a:lnTo>
                  <a:pt x="80" y="115"/>
                </a:lnTo>
                <a:lnTo>
                  <a:pt x="80" y="155"/>
                </a:lnTo>
                <a:lnTo>
                  <a:pt x="147" y="188"/>
                </a:lnTo>
                <a:lnTo>
                  <a:pt x="149" y="18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8" name="Freeform 1445"/>
          <p:cNvSpPr>
            <a:spLocks/>
          </p:cNvSpPr>
          <p:nvPr/>
        </p:nvSpPr>
        <p:spPr bwMode="auto">
          <a:xfrm>
            <a:off x="5883419" y="2539159"/>
            <a:ext cx="368171" cy="711125"/>
          </a:xfrm>
          <a:custGeom>
            <a:avLst/>
            <a:gdLst>
              <a:gd name="T0" fmla="*/ 106 w 365"/>
              <a:gd name="T1" fmla="*/ 96 h 704"/>
              <a:gd name="T2" fmla="*/ 109 w 365"/>
              <a:gd name="T3" fmla="*/ 99 h 704"/>
              <a:gd name="T4" fmla="*/ 115 w 365"/>
              <a:gd name="T5" fmla="*/ 106 h 704"/>
              <a:gd name="T6" fmla="*/ 125 w 365"/>
              <a:gd name="T7" fmla="*/ 109 h 704"/>
              <a:gd name="T8" fmla="*/ 135 w 365"/>
              <a:gd name="T9" fmla="*/ 112 h 704"/>
              <a:gd name="T10" fmla="*/ 147 w 365"/>
              <a:gd name="T11" fmla="*/ 115 h 704"/>
              <a:gd name="T12" fmla="*/ 157 w 365"/>
              <a:gd name="T13" fmla="*/ 122 h 704"/>
              <a:gd name="T14" fmla="*/ 163 w 365"/>
              <a:gd name="T15" fmla="*/ 115 h 704"/>
              <a:gd name="T16" fmla="*/ 167 w 365"/>
              <a:gd name="T17" fmla="*/ 112 h 704"/>
              <a:gd name="T18" fmla="*/ 167 w 365"/>
              <a:gd name="T19" fmla="*/ 106 h 704"/>
              <a:gd name="T20" fmla="*/ 167 w 365"/>
              <a:gd name="T21" fmla="*/ 90 h 704"/>
              <a:gd name="T22" fmla="*/ 173 w 365"/>
              <a:gd name="T23" fmla="*/ 71 h 704"/>
              <a:gd name="T24" fmla="*/ 176 w 365"/>
              <a:gd name="T25" fmla="*/ 48 h 704"/>
              <a:gd name="T26" fmla="*/ 176 w 365"/>
              <a:gd name="T27" fmla="*/ 29 h 704"/>
              <a:gd name="T28" fmla="*/ 179 w 365"/>
              <a:gd name="T29" fmla="*/ 19 h 704"/>
              <a:gd name="T30" fmla="*/ 179 w 365"/>
              <a:gd name="T31" fmla="*/ 7 h 704"/>
              <a:gd name="T32" fmla="*/ 183 w 365"/>
              <a:gd name="T33" fmla="*/ 3 h 704"/>
              <a:gd name="T34" fmla="*/ 221 w 365"/>
              <a:gd name="T35" fmla="*/ 0 h 704"/>
              <a:gd name="T36" fmla="*/ 231 w 365"/>
              <a:gd name="T37" fmla="*/ 29 h 704"/>
              <a:gd name="T38" fmla="*/ 272 w 365"/>
              <a:gd name="T39" fmla="*/ 122 h 704"/>
              <a:gd name="T40" fmla="*/ 295 w 365"/>
              <a:gd name="T41" fmla="*/ 211 h 704"/>
              <a:gd name="T42" fmla="*/ 349 w 365"/>
              <a:gd name="T43" fmla="*/ 231 h 704"/>
              <a:gd name="T44" fmla="*/ 365 w 365"/>
              <a:gd name="T45" fmla="*/ 416 h 704"/>
              <a:gd name="T46" fmla="*/ 304 w 365"/>
              <a:gd name="T47" fmla="*/ 474 h 704"/>
              <a:gd name="T48" fmla="*/ 263 w 365"/>
              <a:gd name="T49" fmla="*/ 583 h 704"/>
              <a:gd name="T50" fmla="*/ 176 w 365"/>
              <a:gd name="T51" fmla="*/ 627 h 704"/>
              <a:gd name="T52" fmla="*/ 125 w 365"/>
              <a:gd name="T53" fmla="*/ 695 h 704"/>
              <a:gd name="T54" fmla="*/ 61 w 365"/>
              <a:gd name="T55" fmla="*/ 695 h 704"/>
              <a:gd name="T56" fmla="*/ 26 w 365"/>
              <a:gd name="T57" fmla="*/ 704 h 704"/>
              <a:gd name="T58" fmla="*/ 26 w 365"/>
              <a:gd name="T59" fmla="*/ 698 h 704"/>
              <a:gd name="T60" fmla="*/ 23 w 365"/>
              <a:gd name="T61" fmla="*/ 701 h 704"/>
              <a:gd name="T62" fmla="*/ 0 w 365"/>
              <a:gd name="T63" fmla="*/ 477 h 704"/>
              <a:gd name="T64" fmla="*/ 42 w 365"/>
              <a:gd name="T65" fmla="*/ 394 h 704"/>
              <a:gd name="T66" fmla="*/ 80 w 365"/>
              <a:gd name="T67" fmla="*/ 387 h 704"/>
              <a:gd name="T68" fmla="*/ 147 w 365"/>
              <a:gd name="T69" fmla="*/ 218 h 704"/>
              <a:gd name="T70" fmla="*/ 109 w 365"/>
              <a:gd name="T71" fmla="*/ 179 h 704"/>
              <a:gd name="T72" fmla="*/ 106 w 365"/>
              <a:gd name="T73" fmla="*/ 96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65" h="704">
                <a:moveTo>
                  <a:pt x="106" y="96"/>
                </a:moveTo>
                <a:lnTo>
                  <a:pt x="109" y="99"/>
                </a:lnTo>
                <a:lnTo>
                  <a:pt x="115" y="106"/>
                </a:lnTo>
                <a:lnTo>
                  <a:pt x="125" y="109"/>
                </a:lnTo>
                <a:lnTo>
                  <a:pt x="135" y="112"/>
                </a:lnTo>
                <a:lnTo>
                  <a:pt x="147" y="115"/>
                </a:lnTo>
                <a:lnTo>
                  <a:pt x="157" y="122"/>
                </a:lnTo>
                <a:lnTo>
                  <a:pt x="163" y="115"/>
                </a:lnTo>
                <a:lnTo>
                  <a:pt x="167" y="112"/>
                </a:lnTo>
                <a:lnTo>
                  <a:pt x="167" y="106"/>
                </a:lnTo>
                <a:lnTo>
                  <a:pt x="167" y="90"/>
                </a:lnTo>
                <a:lnTo>
                  <a:pt x="173" y="71"/>
                </a:lnTo>
                <a:lnTo>
                  <a:pt x="176" y="48"/>
                </a:lnTo>
                <a:lnTo>
                  <a:pt x="176" y="29"/>
                </a:lnTo>
                <a:lnTo>
                  <a:pt x="179" y="19"/>
                </a:lnTo>
                <a:lnTo>
                  <a:pt x="179" y="7"/>
                </a:lnTo>
                <a:lnTo>
                  <a:pt x="183" y="3"/>
                </a:lnTo>
                <a:lnTo>
                  <a:pt x="221" y="0"/>
                </a:lnTo>
                <a:lnTo>
                  <a:pt x="231" y="29"/>
                </a:lnTo>
                <a:lnTo>
                  <a:pt x="272" y="122"/>
                </a:lnTo>
                <a:lnTo>
                  <a:pt x="295" y="211"/>
                </a:lnTo>
                <a:lnTo>
                  <a:pt x="349" y="231"/>
                </a:lnTo>
                <a:lnTo>
                  <a:pt x="365" y="416"/>
                </a:lnTo>
                <a:lnTo>
                  <a:pt x="304" y="474"/>
                </a:lnTo>
                <a:lnTo>
                  <a:pt x="263" y="583"/>
                </a:lnTo>
                <a:lnTo>
                  <a:pt x="176" y="627"/>
                </a:lnTo>
                <a:lnTo>
                  <a:pt x="125" y="695"/>
                </a:lnTo>
                <a:lnTo>
                  <a:pt x="61" y="695"/>
                </a:lnTo>
                <a:lnTo>
                  <a:pt x="26" y="704"/>
                </a:lnTo>
                <a:lnTo>
                  <a:pt x="26" y="698"/>
                </a:lnTo>
                <a:lnTo>
                  <a:pt x="23" y="701"/>
                </a:lnTo>
                <a:lnTo>
                  <a:pt x="0" y="477"/>
                </a:lnTo>
                <a:lnTo>
                  <a:pt x="42" y="394"/>
                </a:lnTo>
                <a:lnTo>
                  <a:pt x="80" y="387"/>
                </a:lnTo>
                <a:lnTo>
                  <a:pt x="147" y="218"/>
                </a:lnTo>
                <a:lnTo>
                  <a:pt x="109" y="179"/>
                </a:lnTo>
                <a:lnTo>
                  <a:pt x="106" y="9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9" name="Freeform 1444"/>
          <p:cNvSpPr>
            <a:spLocks/>
          </p:cNvSpPr>
          <p:nvPr/>
        </p:nvSpPr>
        <p:spPr bwMode="auto">
          <a:xfrm>
            <a:off x="5883419" y="2539159"/>
            <a:ext cx="368171" cy="711125"/>
          </a:xfrm>
          <a:custGeom>
            <a:avLst/>
            <a:gdLst>
              <a:gd name="T0" fmla="*/ 108 w 365"/>
              <a:gd name="T1" fmla="*/ 95 h 704"/>
              <a:gd name="T2" fmla="*/ 110 w 365"/>
              <a:gd name="T3" fmla="*/ 100 h 704"/>
              <a:gd name="T4" fmla="*/ 115 w 365"/>
              <a:gd name="T5" fmla="*/ 105 h 704"/>
              <a:gd name="T6" fmla="*/ 125 w 365"/>
              <a:gd name="T7" fmla="*/ 110 h 704"/>
              <a:gd name="T8" fmla="*/ 135 w 365"/>
              <a:gd name="T9" fmla="*/ 112 h 704"/>
              <a:gd name="T10" fmla="*/ 148 w 365"/>
              <a:gd name="T11" fmla="*/ 115 h 704"/>
              <a:gd name="T12" fmla="*/ 158 w 365"/>
              <a:gd name="T13" fmla="*/ 122 h 704"/>
              <a:gd name="T14" fmla="*/ 163 w 365"/>
              <a:gd name="T15" fmla="*/ 115 h 704"/>
              <a:gd name="T16" fmla="*/ 168 w 365"/>
              <a:gd name="T17" fmla="*/ 112 h 704"/>
              <a:gd name="T18" fmla="*/ 168 w 365"/>
              <a:gd name="T19" fmla="*/ 105 h 704"/>
              <a:gd name="T20" fmla="*/ 168 w 365"/>
              <a:gd name="T21" fmla="*/ 90 h 704"/>
              <a:gd name="T22" fmla="*/ 173 w 365"/>
              <a:gd name="T23" fmla="*/ 70 h 704"/>
              <a:gd name="T24" fmla="*/ 178 w 365"/>
              <a:gd name="T25" fmla="*/ 47 h 704"/>
              <a:gd name="T26" fmla="*/ 178 w 365"/>
              <a:gd name="T27" fmla="*/ 30 h 704"/>
              <a:gd name="T28" fmla="*/ 180 w 365"/>
              <a:gd name="T29" fmla="*/ 20 h 704"/>
              <a:gd name="T30" fmla="*/ 180 w 365"/>
              <a:gd name="T31" fmla="*/ 7 h 704"/>
              <a:gd name="T32" fmla="*/ 183 w 365"/>
              <a:gd name="T33" fmla="*/ 2 h 704"/>
              <a:gd name="T34" fmla="*/ 223 w 365"/>
              <a:gd name="T35" fmla="*/ 0 h 704"/>
              <a:gd name="T36" fmla="*/ 233 w 365"/>
              <a:gd name="T37" fmla="*/ 30 h 704"/>
              <a:gd name="T38" fmla="*/ 273 w 365"/>
              <a:gd name="T39" fmla="*/ 122 h 704"/>
              <a:gd name="T40" fmla="*/ 295 w 365"/>
              <a:gd name="T41" fmla="*/ 210 h 704"/>
              <a:gd name="T42" fmla="*/ 350 w 365"/>
              <a:gd name="T43" fmla="*/ 230 h 704"/>
              <a:gd name="T44" fmla="*/ 365 w 365"/>
              <a:gd name="T45" fmla="*/ 414 h 704"/>
              <a:gd name="T46" fmla="*/ 305 w 365"/>
              <a:gd name="T47" fmla="*/ 474 h 704"/>
              <a:gd name="T48" fmla="*/ 263 w 365"/>
              <a:gd name="T49" fmla="*/ 582 h 704"/>
              <a:gd name="T50" fmla="*/ 178 w 365"/>
              <a:gd name="T51" fmla="*/ 627 h 704"/>
              <a:gd name="T52" fmla="*/ 125 w 365"/>
              <a:gd name="T53" fmla="*/ 694 h 704"/>
              <a:gd name="T54" fmla="*/ 63 w 365"/>
              <a:gd name="T55" fmla="*/ 694 h 704"/>
              <a:gd name="T56" fmla="*/ 28 w 365"/>
              <a:gd name="T57" fmla="*/ 704 h 704"/>
              <a:gd name="T58" fmla="*/ 28 w 365"/>
              <a:gd name="T59" fmla="*/ 697 h 704"/>
              <a:gd name="T60" fmla="*/ 23 w 365"/>
              <a:gd name="T61" fmla="*/ 699 h 704"/>
              <a:gd name="T62" fmla="*/ 0 w 365"/>
              <a:gd name="T63" fmla="*/ 477 h 704"/>
              <a:gd name="T64" fmla="*/ 43 w 365"/>
              <a:gd name="T65" fmla="*/ 394 h 704"/>
              <a:gd name="T66" fmla="*/ 80 w 365"/>
              <a:gd name="T67" fmla="*/ 387 h 704"/>
              <a:gd name="T68" fmla="*/ 148 w 365"/>
              <a:gd name="T69" fmla="*/ 217 h 704"/>
              <a:gd name="T70" fmla="*/ 110 w 365"/>
              <a:gd name="T71" fmla="*/ 180 h 704"/>
              <a:gd name="T72" fmla="*/ 108 w 365"/>
              <a:gd name="T73" fmla="*/ 95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65" h="704">
                <a:moveTo>
                  <a:pt x="108" y="95"/>
                </a:moveTo>
                <a:lnTo>
                  <a:pt x="110" y="100"/>
                </a:lnTo>
                <a:lnTo>
                  <a:pt x="115" y="105"/>
                </a:lnTo>
                <a:lnTo>
                  <a:pt x="125" y="110"/>
                </a:lnTo>
                <a:lnTo>
                  <a:pt x="135" y="112"/>
                </a:lnTo>
                <a:lnTo>
                  <a:pt x="148" y="115"/>
                </a:lnTo>
                <a:lnTo>
                  <a:pt x="158" y="122"/>
                </a:lnTo>
                <a:lnTo>
                  <a:pt x="163" y="115"/>
                </a:lnTo>
                <a:lnTo>
                  <a:pt x="168" y="112"/>
                </a:lnTo>
                <a:lnTo>
                  <a:pt x="168" y="105"/>
                </a:lnTo>
                <a:lnTo>
                  <a:pt x="168" y="90"/>
                </a:lnTo>
                <a:lnTo>
                  <a:pt x="173" y="70"/>
                </a:lnTo>
                <a:lnTo>
                  <a:pt x="178" y="47"/>
                </a:lnTo>
                <a:lnTo>
                  <a:pt x="178" y="30"/>
                </a:lnTo>
                <a:lnTo>
                  <a:pt x="180" y="20"/>
                </a:lnTo>
                <a:lnTo>
                  <a:pt x="180" y="7"/>
                </a:lnTo>
                <a:lnTo>
                  <a:pt x="183" y="2"/>
                </a:lnTo>
                <a:lnTo>
                  <a:pt x="223" y="0"/>
                </a:lnTo>
                <a:lnTo>
                  <a:pt x="233" y="30"/>
                </a:lnTo>
                <a:lnTo>
                  <a:pt x="273" y="122"/>
                </a:lnTo>
                <a:lnTo>
                  <a:pt x="295" y="210"/>
                </a:lnTo>
                <a:lnTo>
                  <a:pt x="350" y="230"/>
                </a:lnTo>
                <a:lnTo>
                  <a:pt x="365" y="414"/>
                </a:lnTo>
                <a:lnTo>
                  <a:pt x="305" y="474"/>
                </a:lnTo>
                <a:lnTo>
                  <a:pt x="263" y="582"/>
                </a:lnTo>
                <a:lnTo>
                  <a:pt x="178" y="627"/>
                </a:lnTo>
                <a:lnTo>
                  <a:pt x="125" y="694"/>
                </a:lnTo>
                <a:lnTo>
                  <a:pt x="63" y="694"/>
                </a:lnTo>
                <a:lnTo>
                  <a:pt x="28" y="704"/>
                </a:lnTo>
                <a:lnTo>
                  <a:pt x="28" y="697"/>
                </a:lnTo>
                <a:lnTo>
                  <a:pt x="23" y="699"/>
                </a:lnTo>
                <a:lnTo>
                  <a:pt x="0" y="477"/>
                </a:lnTo>
                <a:lnTo>
                  <a:pt x="43" y="394"/>
                </a:lnTo>
                <a:lnTo>
                  <a:pt x="80" y="387"/>
                </a:lnTo>
                <a:lnTo>
                  <a:pt x="148" y="217"/>
                </a:lnTo>
                <a:lnTo>
                  <a:pt x="110" y="180"/>
                </a:lnTo>
                <a:lnTo>
                  <a:pt x="108" y="9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0" name="Freeform 1443"/>
          <p:cNvSpPr>
            <a:spLocks/>
          </p:cNvSpPr>
          <p:nvPr/>
        </p:nvSpPr>
        <p:spPr bwMode="auto">
          <a:xfrm>
            <a:off x="4920122" y="3595760"/>
            <a:ext cx="15130" cy="15130"/>
          </a:xfrm>
          <a:custGeom>
            <a:avLst/>
            <a:gdLst>
              <a:gd name="T0" fmla="*/ 0 w 16"/>
              <a:gd name="T1" fmla="*/ 16 h 16"/>
              <a:gd name="T2" fmla="*/ 16 w 16"/>
              <a:gd name="T3" fmla="*/ 0 h 16"/>
              <a:gd name="T4" fmla="*/ 0 w 16"/>
              <a:gd name="T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6">
                <a:moveTo>
                  <a:pt x="0" y="16"/>
                </a:moveTo>
                <a:lnTo>
                  <a:pt x="16" y="0"/>
                </a:lnTo>
                <a:lnTo>
                  <a:pt x="0" y="16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1" name="Freeform 1442"/>
          <p:cNvSpPr>
            <a:spLocks/>
          </p:cNvSpPr>
          <p:nvPr/>
        </p:nvSpPr>
        <p:spPr bwMode="auto">
          <a:xfrm>
            <a:off x="5202555" y="4021930"/>
            <a:ext cx="2521" cy="10087"/>
          </a:xfrm>
          <a:custGeom>
            <a:avLst/>
            <a:gdLst>
              <a:gd name="T0" fmla="*/ 3 w 3"/>
              <a:gd name="T1" fmla="*/ 0 h 10"/>
              <a:gd name="T2" fmla="*/ 0 w 3"/>
              <a:gd name="T3" fmla="*/ 10 h 10"/>
              <a:gd name="T4" fmla="*/ 3 w 3"/>
              <a:gd name="T5" fmla="*/ 5 h 10"/>
              <a:gd name="T6" fmla="*/ 3 w 3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10">
                <a:moveTo>
                  <a:pt x="3" y="0"/>
                </a:moveTo>
                <a:lnTo>
                  <a:pt x="0" y="10"/>
                </a:lnTo>
                <a:lnTo>
                  <a:pt x="3" y="5"/>
                </a:lnTo>
                <a:lnTo>
                  <a:pt x="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2" name="Freeform 1441"/>
          <p:cNvSpPr>
            <a:spLocks/>
          </p:cNvSpPr>
          <p:nvPr/>
        </p:nvSpPr>
        <p:spPr bwMode="auto">
          <a:xfrm>
            <a:off x="5911157" y="3250284"/>
            <a:ext cx="2523" cy="5043"/>
          </a:xfrm>
          <a:custGeom>
            <a:avLst/>
            <a:gdLst>
              <a:gd name="T0" fmla="*/ 0 w 3"/>
              <a:gd name="T1" fmla="*/ 0 h 7"/>
              <a:gd name="T2" fmla="*/ 3 w 3"/>
              <a:gd name="T3" fmla="*/ 0 h 7"/>
              <a:gd name="T4" fmla="*/ 0 w 3"/>
              <a:gd name="T5" fmla="*/ 7 h 7"/>
              <a:gd name="T6" fmla="*/ 0 w 3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7">
                <a:moveTo>
                  <a:pt x="0" y="0"/>
                </a:moveTo>
                <a:lnTo>
                  <a:pt x="3" y="0"/>
                </a:lnTo>
                <a:lnTo>
                  <a:pt x="0" y="7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3" name="Freeform 1440"/>
          <p:cNvSpPr>
            <a:spLocks/>
          </p:cNvSpPr>
          <p:nvPr/>
        </p:nvSpPr>
        <p:spPr bwMode="auto">
          <a:xfrm>
            <a:off x="5875853" y="2183598"/>
            <a:ext cx="1099469" cy="1623987"/>
          </a:xfrm>
          <a:custGeom>
            <a:avLst/>
            <a:gdLst>
              <a:gd name="T0" fmla="*/ 1042 w 1090"/>
              <a:gd name="T1" fmla="*/ 909 h 1610"/>
              <a:gd name="T2" fmla="*/ 1078 w 1090"/>
              <a:gd name="T3" fmla="*/ 848 h 1610"/>
              <a:gd name="T4" fmla="*/ 1004 w 1090"/>
              <a:gd name="T5" fmla="*/ 464 h 1610"/>
              <a:gd name="T6" fmla="*/ 908 w 1090"/>
              <a:gd name="T7" fmla="*/ 397 h 1610"/>
              <a:gd name="T8" fmla="*/ 793 w 1090"/>
              <a:gd name="T9" fmla="*/ 365 h 1610"/>
              <a:gd name="T10" fmla="*/ 604 w 1090"/>
              <a:gd name="T11" fmla="*/ 336 h 1610"/>
              <a:gd name="T12" fmla="*/ 550 w 1090"/>
              <a:gd name="T13" fmla="*/ 320 h 1610"/>
              <a:gd name="T14" fmla="*/ 486 w 1090"/>
              <a:gd name="T15" fmla="*/ 381 h 1610"/>
              <a:gd name="T16" fmla="*/ 435 w 1090"/>
              <a:gd name="T17" fmla="*/ 314 h 1610"/>
              <a:gd name="T18" fmla="*/ 467 w 1090"/>
              <a:gd name="T19" fmla="*/ 288 h 1610"/>
              <a:gd name="T20" fmla="*/ 511 w 1090"/>
              <a:gd name="T21" fmla="*/ 301 h 1610"/>
              <a:gd name="T22" fmla="*/ 444 w 1090"/>
              <a:gd name="T23" fmla="*/ 189 h 1610"/>
              <a:gd name="T24" fmla="*/ 441 w 1090"/>
              <a:gd name="T25" fmla="*/ 179 h 1610"/>
              <a:gd name="T26" fmla="*/ 374 w 1090"/>
              <a:gd name="T27" fmla="*/ 106 h 1610"/>
              <a:gd name="T28" fmla="*/ 297 w 1090"/>
              <a:gd name="T29" fmla="*/ 48 h 1610"/>
              <a:gd name="T30" fmla="*/ 160 w 1090"/>
              <a:gd name="T31" fmla="*/ 0 h 1610"/>
              <a:gd name="T32" fmla="*/ 121 w 1090"/>
              <a:gd name="T33" fmla="*/ 135 h 1610"/>
              <a:gd name="T34" fmla="*/ 0 w 1090"/>
              <a:gd name="T35" fmla="*/ 279 h 1610"/>
              <a:gd name="T36" fmla="*/ 108 w 1090"/>
              <a:gd name="T37" fmla="*/ 391 h 1610"/>
              <a:gd name="T38" fmla="*/ 118 w 1090"/>
              <a:gd name="T39" fmla="*/ 448 h 1610"/>
              <a:gd name="T40" fmla="*/ 118 w 1090"/>
              <a:gd name="T41" fmla="*/ 451 h 1610"/>
              <a:gd name="T42" fmla="*/ 134 w 1090"/>
              <a:gd name="T43" fmla="*/ 461 h 1610"/>
              <a:gd name="T44" fmla="*/ 156 w 1090"/>
              <a:gd name="T45" fmla="*/ 467 h 1610"/>
              <a:gd name="T46" fmla="*/ 172 w 1090"/>
              <a:gd name="T47" fmla="*/ 467 h 1610"/>
              <a:gd name="T48" fmla="*/ 176 w 1090"/>
              <a:gd name="T49" fmla="*/ 458 h 1610"/>
              <a:gd name="T50" fmla="*/ 182 w 1090"/>
              <a:gd name="T51" fmla="*/ 423 h 1610"/>
              <a:gd name="T52" fmla="*/ 185 w 1090"/>
              <a:gd name="T53" fmla="*/ 381 h 1610"/>
              <a:gd name="T54" fmla="*/ 188 w 1090"/>
              <a:gd name="T55" fmla="*/ 359 h 1610"/>
              <a:gd name="T56" fmla="*/ 230 w 1090"/>
              <a:gd name="T57" fmla="*/ 352 h 1610"/>
              <a:gd name="T58" fmla="*/ 281 w 1090"/>
              <a:gd name="T59" fmla="*/ 474 h 1610"/>
              <a:gd name="T60" fmla="*/ 358 w 1090"/>
              <a:gd name="T61" fmla="*/ 583 h 1610"/>
              <a:gd name="T62" fmla="*/ 313 w 1090"/>
              <a:gd name="T63" fmla="*/ 826 h 1610"/>
              <a:gd name="T64" fmla="*/ 185 w 1090"/>
              <a:gd name="T65" fmla="*/ 979 h 1610"/>
              <a:gd name="T66" fmla="*/ 70 w 1090"/>
              <a:gd name="T67" fmla="*/ 1047 h 1610"/>
              <a:gd name="T68" fmla="*/ 35 w 1090"/>
              <a:gd name="T69" fmla="*/ 1063 h 1610"/>
              <a:gd name="T70" fmla="*/ 80 w 1090"/>
              <a:gd name="T71" fmla="*/ 1184 h 1610"/>
              <a:gd name="T72" fmla="*/ 64 w 1090"/>
              <a:gd name="T73" fmla="*/ 1341 h 1610"/>
              <a:gd name="T74" fmla="*/ 64 w 1090"/>
              <a:gd name="T75" fmla="*/ 1335 h 1610"/>
              <a:gd name="T76" fmla="*/ 108 w 1090"/>
              <a:gd name="T77" fmla="*/ 1472 h 1610"/>
              <a:gd name="T78" fmla="*/ 99 w 1090"/>
              <a:gd name="T79" fmla="*/ 1539 h 1610"/>
              <a:gd name="T80" fmla="*/ 153 w 1090"/>
              <a:gd name="T81" fmla="*/ 1575 h 1610"/>
              <a:gd name="T82" fmla="*/ 195 w 1090"/>
              <a:gd name="T83" fmla="*/ 1578 h 1610"/>
              <a:gd name="T84" fmla="*/ 236 w 1090"/>
              <a:gd name="T85" fmla="*/ 1578 h 1610"/>
              <a:gd name="T86" fmla="*/ 240 w 1090"/>
              <a:gd name="T87" fmla="*/ 1578 h 1610"/>
              <a:gd name="T88" fmla="*/ 329 w 1090"/>
              <a:gd name="T89" fmla="*/ 1491 h 1610"/>
              <a:gd name="T90" fmla="*/ 367 w 1090"/>
              <a:gd name="T91" fmla="*/ 1578 h 1610"/>
              <a:gd name="T92" fmla="*/ 419 w 1090"/>
              <a:gd name="T93" fmla="*/ 1610 h 1610"/>
              <a:gd name="T94" fmla="*/ 444 w 1090"/>
              <a:gd name="T95" fmla="*/ 1591 h 1610"/>
              <a:gd name="T96" fmla="*/ 585 w 1090"/>
              <a:gd name="T97" fmla="*/ 1482 h 1610"/>
              <a:gd name="T98" fmla="*/ 598 w 1090"/>
              <a:gd name="T99" fmla="*/ 1415 h 1610"/>
              <a:gd name="T100" fmla="*/ 659 w 1090"/>
              <a:gd name="T101" fmla="*/ 1258 h 1610"/>
              <a:gd name="T102" fmla="*/ 748 w 1090"/>
              <a:gd name="T103" fmla="*/ 1210 h 1610"/>
              <a:gd name="T104" fmla="*/ 962 w 1090"/>
              <a:gd name="T105" fmla="*/ 1133 h 1610"/>
              <a:gd name="T106" fmla="*/ 962 w 1090"/>
              <a:gd name="T107" fmla="*/ 1063 h 1610"/>
              <a:gd name="T108" fmla="*/ 1001 w 1090"/>
              <a:gd name="T109" fmla="*/ 935 h 1610"/>
              <a:gd name="T110" fmla="*/ 1058 w 1090"/>
              <a:gd name="T111" fmla="*/ 919 h 1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90" h="1610">
                <a:moveTo>
                  <a:pt x="1090" y="947"/>
                </a:moveTo>
                <a:lnTo>
                  <a:pt x="1042" y="909"/>
                </a:lnTo>
                <a:lnTo>
                  <a:pt x="1049" y="874"/>
                </a:lnTo>
                <a:lnTo>
                  <a:pt x="1078" y="848"/>
                </a:lnTo>
                <a:lnTo>
                  <a:pt x="1052" y="637"/>
                </a:lnTo>
                <a:lnTo>
                  <a:pt x="1004" y="464"/>
                </a:lnTo>
                <a:lnTo>
                  <a:pt x="962" y="451"/>
                </a:lnTo>
                <a:lnTo>
                  <a:pt x="908" y="397"/>
                </a:lnTo>
                <a:lnTo>
                  <a:pt x="828" y="343"/>
                </a:lnTo>
                <a:lnTo>
                  <a:pt x="793" y="365"/>
                </a:lnTo>
                <a:lnTo>
                  <a:pt x="745" y="330"/>
                </a:lnTo>
                <a:lnTo>
                  <a:pt x="604" y="336"/>
                </a:lnTo>
                <a:lnTo>
                  <a:pt x="566" y="285"/>
                </a:lnTo>
                <a:lnTo>
                  <a:pt x="550" y="320"/>
                </a:lnTo>
                <a:lnTo>
                  <a:pt x="550" y="371"/>
                </a:lnTo>
                <a:lnTo>
                  <a:pt x="486" y="381"/>
                </a:lnTo>
                <a:lnTo>
                  <a:pt x="470" y="330"/>
                </a:lnTo>
                <a:lnTo>
                  <a:pt x="435" y="314"/>
                </a:lnTo>
                <a:lnTo>
                  <a:pt x="431" y="288"/>
                </a:lnTo>
                <a:lnTo>
                  <a:pt x="467" y="288"/>
                </a:lnTo>
                <a:lnTo>
                  <a:pt x="489" y="314"/>
                </a:lnTo>
                <a:lnTo>
                  <a:pt x="511" y="301"/>
                </a:lnTo>
                <a:lnTo>
                  <a:pt x="486" y="221"/>
                </a:lnTo>
                <a:lnTo>
                  <a:pt x="444" y="189"/>
                </a:lnTo>
                <a:lnTo>
                  <a:pt x="444" y="179"/>
                </a:lnTo>
                <a:lnTo>
                  <a:pt x="441" y="179"/>
                </a:lnTo>
                <a:lnTo>
                  <a:pt x="374" y="147"/>
                </a:lnTo>
                <a:lnTo>
                  <a:pt x="374" y="106"/>
                </a:lnTo>
                <a:lnTo>
                  <a:pt x="294" y="51"/>
                </a:lnTo>
                <a:lnTo>
                  <a:pt x="297" y="48"/>
                </a:lnTo>
                <a:lnTo>
                  <a:pt x="262" y="45"/>
                </a:lnTo>
                <a:lnTo>
                  <a:pt x="160" y="0"/>
                </a:lnTo>
                <a:lnTo>
                  <a:pt x="115" y="29"/>
                </a:lnTo>
                <a:lnTo>
                  <a:pt x="121" y="135"/>
                </a:lnTo>
                <a:lnTo>
                  <a:pt x="96" y="189"/>
                </a:lnTo>
                <a:lnTo>
                  <a:pt x="0" y="279"/>
                </a:lnTo>
                <a:lnTo>
                  <a:pt x="3" y="330"/>
                </a:lnTo>
                <a:lnTo>
                  <a:pt x="108" y="391"/>
                </a:lnTo>
                <a:lnTo>
                  <a:pt x="118" y="451"/>
                </a:lnTo>
                <a:lnTo>
                  <a:pt x="118" y="448"/>
                </a:lnTo>
                <a:lnTo>
                  <a:pt x="115" y="448"/>
                </a:lnTo>
                <a:lnTo>
                  <a:pt x="118" y="451"/>
                </a:lnTo>
                <a:lnTo>
                  <a:pt x="124" y="458"/>
                </a:lnTo>
                <a:lnTo>
                  <a:pt x="134" y="461"/>
                </a:lnTo>
                <a:lnTo>
                  <a:pt x="144" y="464"/>
                </a:lnTo>
                <a:lnTo>
                  <a:pt x="156" y="467"/>
                </a:lnTo>
                <a:lnTo>
                  <a:pt x="166" y="474"/>
                </a:lnTo>
                <a:lnTo>
                  <a:pt x="172" y="467"/>
                </a:lnTo>
                <a:lnTo>
                  <a:pt x="176" y="464"/>
                </a:lnTo>
                <a:lnTo>
                  <a:pt x="176" y="458"/>
                </a:lnTo>
                <a:lnTo>
                  <a:pt x="176" y="442"/>
                </a:lnTo>
                <a:lnTo>
                  <a:pt x="182" y="423"/>
                </a:lnTo>
                <a:lnTo>
                  <a:pt x="185" y="400"/>
                </a:lnTo>
                <a:lnTo>
                  <a:pt x="185" y="381"/>
                </a:lnTo>
                <a:lnTo>
                  <a:pt x="188" y="371"/>
                </a:lnTo>
                <a:lnTo>
                  <a:pt x="188" y="359"/>
                </a:lnTo>
                <a:lnTo>
                  <a:pt x="192" y="355"/>
                </a:lnTo>
                <a:lnTo>
                  <a:pt x="230" y="352"/>
                </a:lnTo>
                <a:lnTo>
                  <a:pt x="240" y="381"/>
                </a:lnTo>
                <a:lnTo>
                  <a:pt x="281" y="474"/>
                </a:lnTo>
                <a:lnTo>
                  <a:pt x="304" y="563"/>
                </a:lnTo>
                <a:lnTo>
                  <a:pt x="358" y="583"/>
                </a:lnTo>
                <a:lnTo>
                  <a:pt x="374" y="768"/>
                </a:lnTo>
                <a:lnTo>
                  <a:pt x="313" y="826"/>
                </a:lnTo>
                <a:lnTo>
                  <a:pt x="272" y="935"/>
                </a:lnTo>
                <a:lnTo>
                  <a:pt x="185" y="979"/>
                </a:lnTo>
                <a:lnTo>
                  <a:pt x="134" y="1047"/>
                </a:lnTo>
                <a:lnTo>
                  <a:pt x="70" y="1047"/>
                </a:lnTo>
                <a:lnTo>
                  <a:pt x="38" y="1056"/>
                </a:lnTo>
                <a:lnTo>
                  <a:pt x="35" y="1063"/>
                </a:lnTo>
                <a:lnTo>
                  <a:pt x="38" y="1127"/>
                </a:lnTo>
                <a:lnTo>
                  <a:pt x="80" y="1184"/>
                </a:lnTo>
                <a:lnTo>
                  <a:pt x="64" y="1207"/>
                </a:lnTo>
                <a:lnTo>
                  <a:pt x="64" y="1341"/>
                </a:lnTo>
                <a:lnTo>
                  <a:pt x="32" y="1383"/>
                </a:lnTo>
                <a:lnTo>
                  <a:pt x="64" y="1335"/>
                </a:lnTo>
                <a:lnTo>
                  <a:pt x="108" y="1363"/>
                </a:lnTo>
                <a:lnTo>
                  <a:pt x="108" y="1472"/>
                </a:lnTo>
                <a:lnTo>
                  <a:pt x="80" y="1501"/>
                </a:lnTo>
                <a:lnTo>
                  <a:pt x="99" y="1539"/>
                </a:lnTo>
                <a:lnTo>
                  <a:pt x="156" y="1571"/>
                </a:lnTo>
                <a:lnTo>
                  <a:pt x="153" y="1575"/>
                </a:lnTo>
                <a:lnTo>
                  <a:pt x="160" y="1575"/>
                </a:lnTo>
                <a:lnTo>
                  <a:pt x="195" y="1578"/>
                </a:lnTo>
                <a:lnTo>
                  <a:pt x="192" y="1584"/>
                </a:lnTo>
                <a:lnTo>
                  <a:pt x="236" y="1578"/>
                </a:lnTo>
                <a:lnTo>
                  <a:pt x="236" y="1587"/>
                </a:lnTo>
                <a:lnTo>
                  <a:pt x="240" y="1578"/>
                </a:lnTo>
                <a:lnTo>
                  <a:pt x="288" y="1523"/>
                </a:lnTo>
                <a:lnTo>
                  <a:pt x="329" y="1491"/>
                </a:lnTo>
                <a:lnTo>
                  <a:pt x="377" y="1533"/>
                </a:lnTo>
                <a:lnTo>
                  <a:pt x="367" y="1578"/>
                </a:lnTo>
                <a:lnTo>
                  <a:pt x="396" y="1610"/>
                </a:lnTo>
                <a:lnTo>
                  <a:pt x="419" y="1610"/>
                </a:lnTo>
                <a:lnTo>
                  <a:pt x="444" y="1587"/>
                </a:lnTo>
                <a:lnTo>
                  <a:pt x="444" y="1591"/>
                </a:lnTo>
                <a:lnTo>
                  <a:pt x="444" y="1587"/>
                </a:lnTo>
                <a:lnTo>
                  <a:pt x="585" y="1482"/>
                </a:lnTo>
                <a:lnTo>
                  <a:pt x="591" y="1447"/>
                </a:lnTo>
                <a:lnTo>
                  <a:pt x="598" y="1415"/>
                </a:lnTo>
                <a:lnTo>
                  <a:pt x="633" y="1360"/>
                </a:lnTo>
                <a:lnTo>
                  <a:pt x="659" y="1258"/>
                </a:lnTo>
                <a:lnTo>
                  <a:pt x="707" y="1248"/>
                </a:lnTo>
                <a:lnTo>
                  <a:pt x="748" y="1210"/>
                </a:lnTo>
                <a:lnTo>
                  <a:pt x="857" y="1219"/>
                </a:lnTo>
                <a:lnTo>
                  <a:pt x="962" y="1133"/>
                </a:lnTo>
                <a:lnTo>
                  <a:pt x="956" y="1063"/>
                </a:lnTo>
                <a:lnTo>
                  <a:pt x="962" y="1063"/>
                </a:lnTo>
                <a:lnTo>
                  <a:pt x="953" y="995"/>
                </a:lnTo>
                <a:lnTo>
                  <a:pt x="1001" y="935"/>
                </a:lnTo>
                <a:lnTo>
                  <a:pt x="1055" y="919"/>
                </a:lnTo>
                <a:lnTo>
                  <a:pt x="1058" y="919"/>
                </a:lnTo>
                <a:lnTo>
                  <a:pt x="1090" y="947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4" name="Freeform 1439"/>
          <p:cNvSpPr>
            <a:spLocks/>
          </p:cNvSpPr>
          <p:nvPr/>
        </p:nvSpPr>
        <p:spPr bwMode="auto">
          <a:xfrm>
            <a:off x="5875853" y="2183598"/>
            <a:ext cx="1099469" cy="1623987"/>
          </a:xfrm>
          <a:custGeom>
            <a:avLst/>
            <a:gdLst>
              <a:gd name="T0" fmla="*/ 1040 w 1090"/>
              <a:gd name="T1" fmla="*/ 910 h 1610"/>
              <a:gd name="T2" fmla="*/ 1078 w 1090"/>
              <a:gd name="T3" fmla="*/ 848 h 1610"/>
              <a:gd name="T4" fmla="*/ 1003 w 1090"/>
              <a:gd name="T5" fmla="*/ 465 h 1610"/>
              <a:gd name="T6" fmla="*/ 908 w 1090"/>
              <a:gd name="T7" fmla="*/ 398 h 1610"/>
              <a:gd name="T8" fmla="*/ 793 w 1090"/>
              <a:gd name="T9" fmla="*/ 365 h 1610"/>
              <a:gd name="T10" fmla="*/ 603 w 1090"/>
              <a:gd name="T11" fmla="*/ 338 h 1610"/>
              <a:gd name="T12" fmla="*/ 550 w 1090"/>
              <a:gd name="T13" fmla="*/ 320 h 1610"/>
              <a:gd name="T14" fmla="*/ 485 w 1090"/>
              <a:gd name="T15" fmla="*/ 383 h 1610"/>
              <a:gd name="T16" fmla="*/ 435 w 1090"/>
              <a:gd name="T17" fmla="*/ 315 h 1610"/>
              <a:gd name="T18" fmla="*/ 465 w 1090"/>
              <a:gd name="T19" fmla="*/ 288 h 1610"/>
              <a:gd name="T20" fmla="*/ 510 w 1090"/>
              <a:gd name="T21" fmla="*/ 303 h 1610"/>
              <a:gd name="T22" fmla="*/ 443 w 1090"/>
              <a:gd name="T23" fmla="*/ 190 h 1610"/>
              <a:gd name="T24" fmla="*/ 440 w 1090"/>
              <a:gd name="T25" fmla="*/ 180 h 1610"/>
              <a:gd name="T26" fmla="*/ 373 w 1090"/>
              <a:gd name="T27" fmla="*/ 108 h 1610"/>
              <a:gd name="T28" fmla="*/ 295 w 1090"/>
              <a:gd name="T29" fmla="*/ 48 h 1610"/>
              <a:gd name="T30" fmla="*/ 160 w 1090"/>
              <a:gd name="T31" fmla="*/ 0 h 1610"/>
              <a:gd name="T32" fmla="*/ 120 w 1090"/>
              <a:gd name="T33" fmla="*/ 135 h 1610"/>
              <a:gd name="T34" fmla="*/ 0 w 1090"/>
              <a:gd name="T35" fmla="*/ 280 h 1610"/>
              <a:gd name="T36" fmla="*/ 108 w 1090"/>
              <a:gd name="T37" fmla="*/ 393 h 1610"/>
              <a:gd name="T38" fmla="*/ 118 w 1090"/>
              <a:gd name="T39" fmla="*/ 448 h 1610"/>
              <a:gd name="T40" fmla="*/ 118 w 1090"/>
              <a:gd name="T41" fmla="*/ 453 h 1610"/>
              <a:gd name="T42" fmla="*/ 133 w 1090"/>
              <a:gd name="T43" fmla="*/ 463 h 1610"/>
              <a:gd name="T44" fmla="*/ 155 w 1090"/>
              <a:gd name="T45" fmla="*/ 468 h 1610"/>
              <a:gd name="T46" fmla="*/ 170 w 1090"/>
              <a:gd name="T47" fmla="*/ 468 h 1610"/>
              <a:gd name="T48" fmla="*/ 175 w 1090"/>
              <a:gd name="T49" fmla="*/ 458 h 1610"/>
              <a:gd name="T50" fmla="*/ 180 w 1090"/>
              <a:gd name="T51" fmla="*/ 423 h 1610"/>
              <a:gd name="T52" fmla="*/ 185 w 1090"/>
              <a:gd name="T53" fmla="*/ 383 h 1610"/>
              <a:gd name="T54" fmla="*/ 188 w 1090"/>
              <a:gd name="T55" fmla="*/ 360 h 1610"/>
              <a:gd name="T56" fmla="*/ 230 w 1090"/>
              <a:gd name="T57" fmla="*/ 353 h 1610"/>
              <a:gd name="T58" fmla="*/ 280 w 1090"/>
              <a:gd name="T59" fmla="*/ 475 h 1610"/>
              <a:gd name="T60" fmla="*/ 358 w 1090"/>
              <a:gd name="T61" fmla="*/ 583 h 1610"/>
              <a:gd name="T62" fmla="*/ 313 w 1090"/>
              <a:gd name="T63" fmla="*/ 828 h 1610"/>
              <a:gd name="T64" fmla="*/ 185 w 1090"/>
              <a:gd name="T65" fmla="*/ 980 h 1610"/>
              <a:gd name="T66" fmla="*/ 70 w 1090"/>
              <a:gd name="T67" fmla="*/ 1048 h 1610"/>
              <a:gd name="T68" fmla="*/ 35 w 1090"/>
              <a:gd name="T69" fmla="*/ 1063 h 1610"/>
              <a:gd name="T70" fmla="*/ 80 w 1090"/>
              <a:gd name="T71" fmla="*/ 1185 h 1610"/>
              <a:gd name="T72" fmla="*/ 63 w 1090"/>
              <a:gd name="T73" fmla="*/ 1343 h 1610"/>
              <a:gd name="T74" fmla="*/ 63 w 1090"/>
              <a:gd name="T75" fmla="*/ 1335 h 1610"/>
              <a:gd name="T76" fmla="*/ 108 w 1090"/>
              <a:gd name="T77" fmla="*/ 1473 h 1610"/>
              <a:gd name="T78" fmla="*/ 98 w 1090"/>
              <a:gd name="T79" fmla="*/ 1540 h 1610"/>
              <a:gd name="T80" fmla="*/ 153 w 1090"/>
              <a:gd name="T81" fmla="*/ 1575 h 1610"/>
              <a:gd name="T82" fmla="*/ 195 w 1090"/>
              <a:gd name="T83" fmla="*/ 1578 h 1610"/>
              <a:gd name="T84" fmla="*/ 235 w 1090"/>
              <a:gd name="T85" fmla="*/ 1578 h 1610"/>
              <a:gd name="T86" fmla="*/ 240 w 1090"/>
              <a:gd name="T87" fmla="*/ 1578 h 1610"/>
              <a:gd name="T88" fmla="*/ 328 w 1090"/>
              <a:gd name="T89" fmla="*/ 1493 h 1610"/>
              <a:gd name="T90" fmla="*/ 365 w 1090"/>
              <a:gd name="T91" fmla="*/ 1578 h 1610"/>
              <a:gd name="T92" fmla="*/ 418 w 1090"/>
              <a:gd name="T93" fmla="*/ 1610 h 1610"/>
              <a:gd name="T94" fmla="*/ 443 w 1090"/>
              <a:gd name="T95" fmla="*/ 1593 h 1610"/>
              <a:gd name="T96" fmla="*/ 585 w 1090"/>
              <a:gd name="T97" fmla="*/ 1483 h 1610"/>
              <a:gd name="T98" fmla="*/ 598 w 1090"/>
              <a:gd name="T99" fmla="*/ 1415 h 1610"/>
              <a:gd name="T100" fmla="*/ 658 w 1090"/>
              <a:gd name="T101" fmla="*/ 1258 h 1610"/>
              <a:gd name="T102" fmla="*/ 748 w 1090"/>
              <a:gd name="T103" fmla="*/ 1210 h 1610"/>
              <a:gd name="T104" fmla="*/ 960 w 1090"/>
              <a:gd name="T105" fmla="*/ 1133 h 1610"/>
              <a:gd name="T106" fmla="*/ 960 w 1090"/>
              <a:gd name="T107" fmla="*/ 1063 h 1610"/>
              <a:gd name="T108" fmla="*/ 1000 w 1090"/>
              <a:gd name="T109" fmla="*/ 935 h 1610"/>
              <a:gd name="T110" fmla="*/ 1058 w 1090"/>
              <a:gd name="T111" fmla="*/ 920 h 1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90" h="1610">
                <a:moveTo>
                  <a:pt x="1090" y="948"/>
                </a:moveTo>
                <a:lnTo>
                  <a:pt x="1040" y="910"/>
                </a:lnTo>
                <a:lnTo>
                  <a:pt x="1048" y="875"/>
                </a:lnTo>
                <a:lnTo>
                  <a:pt x="1078" y="848"/>
                </a:lnTo>
                <a:lnTo>
                  <a:pt x="1050" y="638"/>
                </a:lnTo>
                <a:lnTo>
                  <a:pt x="1003" y="465"/>
                </a:lnTo>
                <a:lnTo>
                  <a:pt x="960" y="453"/>
                </a:lnTo>
                <a:lnTo>
                  <a:pt x="908" y="398"/>
                </a:lnTo>
                <a:lnTo>
                  <a:pt x="828" y="343"/>
                </a:lnTo>
                <a:lnTo>
                  <a:pt x="793" y="365"/>
                </a:lnTo>
                <a:lnTo>
                  <a:pt x="745" y="330"/>
                </a:lnTo>
                <a:lnTo>
                  <a:pt x="603" y="338"/>
                </a:lnTo>
                <a:lnTo>
                  <a:pt x="565" y="285"/>
                </a:lnTo>
                <a:lnTo>
                  <a:pt x="550" y="320"/>
                </a:lnTo>
                <a:lnTo>
                  <a:pt x="550" y="373"/>
                </a:lnTo>
                <a:lnTo>
                  <a:pt x="485" y="383"/>
                </a:lnTo>
                <a:lnTo>
                  <a:pt x="470" y="330"/>
                </a:lnTo>
                <a:lnTo>
                  <a:pt x="435" y="315"/>
                </a:lnTo>
                <a:lnTo>
                  <a:pt x="430" y="288"/>
                </a:lnTo>
                <a:lnTo>
                  <a:pt x="465" y="288"/>
                </a:lnTo>
                <a:lnTo>
                  <a:pt x="488" y="315"/>
                </a:lnTo>
                <a:lnTo>
                  <a:pt x="510" y="303"/>
                </a:lnTo>
                <a:lnTo>
                  <a:pt x="485" y="223"/>
                </a:lnTo>
                <a:lnTo>
                  <a:pt x="443" y="190"/>
                </a:lnTo>
                <a:lnTo>
                  <a:pt x="443" y="180"/>
                </a:lnTo>
                <a:lnTo>
                  <a:pt x="440" y="180"/>
                </a:lnTo>
                <a:lnTo>
                  <a:pt x="373" y="148"/>
                </a:lnTo>
                <a:lnTo>
                  <a:pt x="373" y="108"/>
                </a:lnTo>
                <a:lnTo>
                  <a:pt x="293" y="53"/>
                </a:lnTo>
                <a:lnTo>
                  <a:pt x="295" y="48"/>
                </a:lnTo>
                <a:lnTo>
                  <a:pt x="260" y="45"/>
                </a:lnTo>
                <a:lnTo>
                  <a:pt x="160" y="0"/>
                </a:lnTo>
                <a:lnTo>
                  <a:pt x="115" y="30"/>
                </a:lnTo>
                <a:lnTo>
                  <a:pt x="120" y="135"/>
                </a:lnTo>
                <a:lnTo>
                  <a:pt x="95" y="190"/>
                </a:lnTo>
                <a:lnTo>
                  <a:pt x="0" y="280"/>
                </a:lnTo>
                <a:lnTo>
                  <a:pt x="3" y="330"/>
                </a:lnTo>
                <a:lnTo>
                  <a:pt x="108" y="393"/>
                </a:lnTo>
                <a:lnTo>
                  <a:pt x="118" y="453"/>
                </a:lnTo>
                <a:lnTo>
                  <a:pt x="118" y="448"/>
                </a:lnTo>
                <a:lnTo>
                  <a:pt x="115" y="448"/>
                </a:lnTo>
                <a:lnTo>
                  <a:pt x="118" y="453"/>
                </a:lnTo>
                <a:lnTo>
                  <a:pt x="123" y="458"/>
                </a:lnTo>
                <a:lnTo>
                  <a:pt x="133" y="463"/>
                </a:lnTo>
                <a:lnTo>
                  <a:pt x="143" y="465"/>
                </a:lnTo>
                <a:lnTo>
                  <a:pt x="155" y="468"/>
                </a:lnTo>
                <a:lnTo>
                  <a:pt x="165" y="475"/>
                </a:lnTo>
                <a:lnTo>
                  <a:pt x="170" y="468"/>
                </a:lnTo>
                <a:lnTo>
                  <a:pt x="175" y="465"/>
                </a:lnTo>
                <a:lnTo>
                  <a:pt x="175" y="458"/>
                </a:lnTo>
                <a:lnTo>
                  <a:pt x="175" y="443"/>
                </a:lnTo>
                <a:lnTo>
                  <a:pt x="180" y="423"/>
                </a:lnTo>
                <a:lnTo>
                  <a:pt x="185" y="400"/>
                </a:lnTo>
                <a:lnTo>
                  <a:pt x="185" y="383"/>
                </a:lnTo>
                <a:lnTo>
                  <a:pt x="188" y="373"/>
                </a:lnTo>
                <a:lnTo>
                  <a:pt x="188" y="360"/>
                </a:lnTo>
                <a:lnTo>
                  <a:pt x="190" y="355"/>
                </a:lnTo>
                <a:lnTo>
                  <a:pt x="230" y="353"/>
                </a:lnTo>
                <a:lnTo>
                  <a:pt x="240" y="383"/>
                </a:lnTo>
                <a:lnTo>
                  <a:pt x="280" y="475"/>
                </a:lnTo>
                <a:lnTo>
                  <a:pt x="303" y="563"/>
                </a:lnTo>
                <a:lnTo>
                  <a:pt x="358" y="583"/>
                </a:lnTo>
                <a:lnTo>
                  <a:pt x="373" y="768"/>
                </a:lnTo>
                <a:lnTo>
                  <a:pt x="313" y="828"/>
                </a:lnTo>
                <a:lnTo>
                  <a:pt x="270" y="935"/>
                </a:lnTo>
                <a:lnTo>
                  <a:pt x="185" y="980"/>
                </a:lnTo>
                <a:lnTo>
                  <a:pt x="133" y="1048"/>
                </a:lnTo>
                <a:lnTo>
                  <a:pt x="70" y="1048"/>
                </a:lnTo>
                <a:lnTo>
                  <a:pt x="38" y="1058"/>
                </a:lnTo>
                <a:lnTo>
                  <a:pt x="35" y="1063"/>
                </a:lnTo>
                <a:lnTo>
                  <a:pt x="38" y="1128"/>
                </a:lnTo>
                <a:lnTo>
                  <a:pt x="80" y="1185"/>
                </a:lnTo>
                <a:lnTo>
                  <a:pt x="63" y="1208"/>
                </a:lnTo>
                <a:lnTo>
                  <a:pt x="63" y="1343"/>
                </a:lnTo>
                <a:lnTo>
                  <a:pt x="30" y="1383"/>
                </a:lnTo>
                <a:lnTo>
                  <a:pt x="63" y="1335"/>
                </a:lnTo>
                <a:lnTo>
                  <a:pt x="108" y="1363"/>
                </a:lnTo>
                <a:lnTo>
                  <a:pt x="108" y="1473"/>
                </a:lnTo>
                <a:lnTo>
                  <a:pt x="80" y="1503"/>
                </a:lnTo>
                <a:lnTo>
                  <a:pt x="98" y="1540"/>
                </a:lnTo>
                <a:lnTo>
                  <a:pt x="155" y="1573"/>
                </a:lnTo>
                <a:lnTo>
                  <a:pt x="153" y="1575"/>
                </a:lnTo>
                <a:lnTo>
                  <a:pt x="160" y="1575"/>
                </a:lnTo>
                <a:lnTo>
                  <a:pt x="195" y="1578"/>
                </a:lnTo>
                <a:lnTo>
                  <a:pt x="190" y="1585"/>
                </a:lnTo>
                <a:lnTo>
                  <a:pt x="235" y="1578"/>
                </a:lnTo>
                <a:lnTo>
                  <a:pt x="235" y="1588"/>
                </a:lnTo>
                <a:lnTo>
                  <a:pt x="240" y="1578"/>
                </a:lnTo>
                <a:lnTo>
                  <a:pt x="288" y="1523"/>
                </a:lnTo>
                <a:lnTo>
                  <a:pt x="328" y="1493"/>
                </a:lnTo>
                <a:lnTo>
                  <a:pt x="375" y="1533"/>
                </a:lnTo>
                <a:lnTo>
                  <a:pt x="365" y="1578"/>
                </a:lnTo>
                <a:lnTo>
                  <a:pt x="395" y="1610"/>
                </a:lnTo>
                <a:lnTo>
                  <a:pt x="418" y="1610"/>
                </a:lnTo>
                <a:lnTo>
                  <a:pt x="443" y="1588"/>
                </a:lnTo>
                <a:lnTo>
                  <a:pt x="443" y="1593"/>
                </a:lnTo>
                <a:lnTo>
                  <a:pt x="443" y="1588"/>
                </a:lnTo>
                <a:lnTo>
                  <a:pt x="585" y="1483"/>
                </a:lnTo>
                <a:lnTo>
                  <a:pt x="590" y="1448"/>
                </a:lnTo>
                <a:lnTo>
                  <a:pt x="598" y="1415"/>
                </a:lnTo>
                <a:lnTo>
                  <a:pt x="633" y="1360"/>
                </a:lnTo>
                <a:lnTo>
                  <a:pt x="658" y="1258"/>
                </a:lnTo>
                <a:lnTo>
                  <a:pt x="705" y="1248"/>
                </a:lnTo>
                <a:lnTo>
                  <a:pt x="748" y="1210"/>
                </a:lnTo>
                <a:lnTo>
                  <a:pt x="855" y="1220"/>
                </a:lnTo>
                <a:lnTo>
                  <a:pt x="960" y="1133"/>
                </a:lnTo>
                <a:lnTo>
                  <a:pt x="955" y="1063"/>
                </a:lnTo>
                <a:lnTo>
                  <a:pt x="960" y="1063"/>
                </a:lnTo>
                <a:lnTo>
                  <a:pt x="953" y="995"/>
                </a:lnTo>
                <a:lnTo>
                  <a:pt x="1000" y="935"/>
                </a:lnTo>
                <a:lnTo>
                  <a:pt x="1055" y="920"/>
                </a:lnTo>
                <a:lnTo>
                  <a:pt x="1058" y="920"/>
                </a:lnTo>
                <a:lnTo>
                  <a:pt x="1090" y="94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5" name="Freeform 1438"/>
          <p:cNvSpPr>
            <a:spLocks/>
          </p:cNvSpPr>
          <p:nvPr/>
        </p:nvSpPr>
        <p:spPr bwMode="auto">
          <a:xfrm>
            <a:off x="6470978" y="3643672"/>
            <a:ext cx="7566" cy="0"/>
          </a:xfrm>
          <a:custGeom>
            <a:avLst/>
            <a:gdLst>
              <a:gd name="T0" fmla="*/ 0 w 7"/>
              <a:gd name="T1" fmla="*/ 7 w 7"/>
              <a:gd name="T2" fmla="*/ 0 w 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7">
                <a:moveTo>
                  <a:pt x="0" y="0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6" name="Freeform 1437"/>
          <p:cNvSpPr>
            <a:spLocks/>
          </p:cNvSpPr>
          <p:nvPr/>
        </p:nvSpPr>
        <p:spPr bwMode="auto">
          <a:xfrm>
            <a:off x="6478544" y="3643672"/>
            <a:ext cx="2521" cy="0"/>
          </a:xfrm>
          <a:custGeom>
            <a:avLst/>
            <a:gdLst>
              <a:gd name="T0" fmla="*/ 0 w 3"/>
              <a:gd name="T1" fmla="*/ 3 w 3"/>
              <a:gd name="T2" fmla="*/ 0 w 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3">
                <a:moveTo>
                  <a:pt x="0" y="0"/>
                </a:moveTo>
                <a:lnTo>
                  <a:pt x="3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7" name="Freeform 1436"/>
          <p:cNvSpPr>
            <a:spLocks/>
          </p:cNvSpPr>
          <p:nvPr/>
        </p:nvSpPr>
        <p:spPr bwMode="auto">
          <a:xfrm>
            <a:off x="7731838" y="1631340"/>
            <a:ext cx="231998" cy="325303"/>
          </a:xfrm>
          <a:custGeom>
            <a:avLst/>
            <a:gdLst>
              <a:gd name="T0" fmla="*/ 93 w 230"/>
              <a:gd name="T1" fmla="*/ 80 h 323"/>
              <a:gd name="T2" fmla="*/ 131 w 230"/>
              <a:gd name="T3" fmla="*/ 90 h 323"/>
              <a:gd name="T4" fmla="*/ 208 w 230"/>
              <a:gd name="T5" fmla="*/ 0 h 323"/>
              <a:gd name="T6" fmla="*/ 230 w 230"/>
              <a:gd name="T7" fmla="*/ 3 h 323"/>
              <a:gd name="T8" fmla="*/ 214 w 230"/>
              <a:gd name="T9" fmla="*/ 42 h 323"/>
              <a:gd name="T10" fmla="*/ 214 w 230"/>
              <a:gd name="T11" fmla="*/ 106 h 323"/>
              <a:gd name="T12" fmla="*/ 166 w 230"/>
              <a:gd name="T13" fmla="*/ 141 h 323"/>
              <a:gd name="T14" fmla="*/ 147 w 230"/>
              <a:gd name="T15" fmla="*/ 202 h 323"/>
              <a:gd name="T16" fmla="*/ 202 w 230"/>
              <a:gd name="T17" fmla="*/ 218 h 323"/>
              <a:gd name="T18" fmla="*/ 208 w 230"/>
              <a:gd name="T19" fmla="*/ 282 h 323"/>
              <a:gd name="T20" fmla="*/ 182 w 230"/>
              <a:gd name="T21" fmla="*/ 323 h 323"/>
              <a:gd name="T22" fmla="*/ 179 w 230"/>
              <a:gd name="T23" fmla="*/ 323 h 323"/>
              <a:gd name="T24" fmla="*/ 3 w 230"/>
              <a:gd name="T25" fmla="*/ 310 h 323"/>
              <a:gd name="T26" fmla="*/ 0 w 230"/>
              <a:gd name="T27" fmla="*/ 278 h 323"/>
              <a:gd name="T28" fmla="*/ 93 w 230"/>
              <a:gd name="T29" fmla="*/ 80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0" h="323">
                <a:moveTo>
                  <a:pt x="93" y="80"/>
                </a:moveTo>
                <a:lnTo>
                  <a:pt x="131" y="90"/>
                </a:lnTo>
                <a:lnTo>
                  <a:pt x="208" y="0"/>
                </a:lnTo>
                <a:lnTo>
                  <a:pt x="230" y="3"/>
                </a:lnTo>
                <a:lnTo>
                  <a:pt x="214" y="42"/>
                </a:lnTo>
                <a:lnTo>
                  <a:pt x="214" y="106"/>
                </a:lnTo>
                <a:lnTo>
                  <a:pt x="166" y="141"/>
                </a:lnTo>
                <a:lnTo>
                  <a:pt x="147" y="202"/>
                </a:lnTo>
                <a:lnTo>
                  <a:pt x="202" y="218"/>
                </a:lnTo>
                <a:lnTo>
                  <a:pt x="208" y="282"/>
                </a:lnTo>
                <a:lnTo>
                  <a:pt x="182" y="323"/>
                </a:lnTo>
                <a:lnTo>
                  <a:pt x="179" y="323"/>
                </a:lnTo>
                <a:lnTo>
                  <a:pt x="3" y="310"/>
                </a:lnTo>
                <a:lnTo>
                  <a:pt x="0" y="278"/>
                </a:lnTo>
                <a:lnTo>
                  <a:pt x="93" y="8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8" name="Freeform 1435"/>
          <p:cNvSpPr>
            <a:spLocks/>
          </p:cNvSpPr>
          <p:nvPr/>
        </p:nvSpPr>
        <p:spPr bwMode="auto">
          <a:xfrm>
            <a:off x="7731838" y="1631340"/>
            <a:ext cx="231998" cy="327823"/>
          </a:xfrm>
          <a:custGeom>
            <a:avLst/>
            <a:gdLst>
              <a:gd name="T0" fmla="*/ 95 w 230"/>
              <a:gd name="T1" fmla="*/ 80 h 323"/>
              <a:gd name="T2" fmla="*/ 133 w 230"/>
              <a:gd name="T3" fmla="*/ 89 h 323"/>
              <a:gd name="T4" fmla="*/ 210 w 230"/>
              <a:gd name="T5" fmla="*/ 0 h 323"/>
              <a:gd name="T6" fmla="*/ 230 w 230"/>
              <a:gd name="T7" fmla="*/ 5 h 323"/>
              <a:gd name="T8" fmla="*/ 215 w 230"/>
              <a:gd name="T9" fmla="*/ 42 h 323"/>
              <a:gd name="T10" fmla="*/ 215 w 230"/>
              <a:gd name="T11" fmla="*/ 107 h 323"/>
              <a:gd name="T12" fmla="*/ 168 w 230"/>
              <a:gd name="T13" fmla="*/ 142 h 323"/>
              <a:gd name="T14" fmla="*/ 148 w 230"/>
              <a:gd name="T15" fmla="*/ 201 h 323"/>
              <a:gd name="T16" fmla="*/ 203 w 230"/>
              <a:gd name="T17" fmla="*/ 219 h 323"/>
              <a:gd name="T18" fmla="*/ 210 w 230"/>
              <a:gd name="T19" fmla="*/ 281 h 323"/>
              <a:gd name="T20" fmla="*/ 183 w 230"/>
              <a:gd name="T21" fmla="*/ 323 h 323"/>
              <a:gd name="T22" fmla="*/ 180 w 230"/>
              <a:gd name="T23" fmla="*/ 323 h 323"/>
              <a:gd name="T24" fmla="*/ 5 w 230"/>
              <a:gd name="T25" fmla="*/ 308 h 323"/>
              <a:gd name="T26" fmla="*/ 0 w 230"/>
              <a:gd name="T27" fmla="*/ 278 h 323"/>
              <a:gd name="T28" fmla="*/ 95 w 230"/>
              <a:gd name="T29" fmla="*/ 80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0" h="323">
                <a:moveTo>
                  <a:pt x="95" y="80"/>
                </a:moveTo>
                <a:lnTo>
                  <a:pt x="133" y="89"/>
                </a:lnTo>
                <a:lnTo>
                  <a:pt x="210" y="0"/>
                </a:lnTo>
                <a:lnTo>
                  <a:pt x="230" y="5"/>
                </a:lnTo>
                <a:lnTo>
                  <a:pt x="215" y="42"/>
                </a:lnTo>
                <a:lnTo>
                  <a:pt x="215" y="107"/>
                </a:lnTo>
                <a:lnTo>
                  <a:pt x="168" y="142"/>
                </a:lnTo>
                <a:lnTo>
                  <a:pt x="148" y="201"/>
                </a:lnTo>
                <a:lnTo>
                  <a:pt x="203" y="219"/>
                </a:lnTo>
                <a:lnTo>
                  <a:pt x="210" y="281"/>
                </a:lnTo>
                <a:lnTo>
                  <a:pt x="183" y="323"/>
                </a:lnTo>
                <a:lnTo>
                  <a:pt x="180" y="323"/>
                </a:lnTo>
                <a:lnTo>
                  <a:pt x="5" y="308"/>
                </a:lnTo>
                <a:lnTo>
                  <a:pt x="0" y="278"/>
                </a:lnTo>
                <a:lnTo>
                  <a:pt x="95" y="8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9" name="Freeform 1434"/>
          <p:cNvSpPr>
            <a:spLocks/>
          </p:cNvSpPr>
          <p:nvPr/>
        </p:nvSpPr>
        <p:spPr bwMode="auto">
          <a:xfrm>
            <a:off x="7562883" y="2342465"/>
            <a:ext cx="163911" cy="83218"/>
          </a:xfrm>
          <a:custGeom>
            <a:avLst/>
            <a:gdLst>
              <a:gd name="T0" fmla="*/ 19 w 163"/>
              <a:gd name="T1" fmla="*/ 32 h 83"/>
              <a:gd name="T2" fmla="*/ 67 w 163"/>
              <a:gd name="T3" fmla="*/ 51 h 83"/>
              <a:gd name="T4" fmla="*/ 73 w 163"/>
              <a:gd name="T5" fmla="*/ 10 h 83"/>
              <a:gd name="T6" fmla="*/ 118 w 163"/>
              <a:gd name="T7" fmla="*/ 22 h 83"/>
              <a:gd name="T8" fmla="*/ 147 w 163"/>
              <a:gd name="T9" fmla="*/ 0 h 83"/>
              <a:gd name="T10" fmla="*/ 163 w 163"/>
              <a:gd name="T11" fmla="*/ 29 h 83"/>
              <a:gd name="T12" fmla="*/ 128 w 163"/>
              <a:gd name="T13" fmla="*/ 48 h 83"/>
              <a:gd name="T14" fmla="*/ 105 w 163"/>
              <a:gd name="T15" fmla="*/ 83 h 83"/>
              <a:gd name="T16" fmla="*/ 60 w 163"/>
              <a:gd name="T17" fmla="*/ 80 h 83"/>
              <a:gd name="T18" fmla="*/ 0 w 163"/>
              <a:gd name="T19" fmla="*/ 58 h 83"/>
              <a:gd name="T20" fmla="*/ 19 w 163"/>
              <a:gd name="T21" fmla="*/ 32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3" h="83">
                <a:moveTo>
                  <a:pt x="19" y="32"/>
                </a:moveTo>
                <a:lnTo>
                  <a:pt x="67" y="51"/>
                </a:lnTo>
                <a:lnTo>
                  <a:pt x="73" y="10"/>
                </a:lnTo>
                <a:lnTo>
                  <a:pt x="118" y="22"/>
                </a:lnTo>
                <a:lnTo>
                  <a:pt x="147" y="0"/>
                </a:lnTo>
                <a:lnTo>
                  <a:pt x="163" y="29"/>
                </a:lnTo>
                <a:lnTo>
                  <a:pt x="128" y="48"/>
                </a:lnTo>
                <a:lnTo>
                  <a:pt x="105" y="83"/>
                </a:lnTo>
                <a:lnTo>
                  <a:pt x="60" y="80"/>
                </a:lnTo>
                <a:lnTo>
                  <a:pt x="0" y="58"/>
                </a:lnTo>
                <a:lnTo>
                  <a:pt x="19" y="32"/>
                </a:lnTo>
                <a:close/>
              </a:path>
            </a:pathLst>
          </a:cu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0" name="Freeform 1433"/>
          <p:cNvSpPr>
            <a:spLocks/>
          </p:cNvSpPr>
          <p:nvPr/>
        </p:nvSpPr>
        <p:spPr bwMode="auto">
          <a:xfrm>
            <a:off x="7562883" y="2342465"/>
            <a:ext cx="163911" cy="83218"/>
          </a:xfrm>
          <a:custGeom>
            <a:avLst/>
            <a:gdLst>
              <a:gd name="T0" fmla="*/ 18 w 163"/>
              <a:gd name="T1" fmla="*/ 33 h 83"/>
              <a:gd name="T2" fmla="*/ 68 w 163"/>
              <a:gd name="T3" fmla="*/ 50 h 83"/>
              <a:gd name="T4" fmla="*/ 73 w 163"/>
              <a:gd name="T5" fmla="*/ 10 h 83"/>
              <a:gd name="T6" fmla="*/ 118 w 163"/>
              <a:gd name="T7" fmla="*/ 23 h 83"/>
              <a:gd name="T8" fmla="*/ 148 w 163"/>
              <a:gd name="T9" fmla="*/ 0 h 83"/>
              <a:gd name="T10" fmla="*/ 163 w 163"/>
              <a:gd name="T11" fmla="*/ 30 h 83"/>
              <a:gd name="T12" fmla="*/ 128 w 163"/>
              <a:gd name="T13" fmla="*/ 48 h 83"/>
              <a:gd name="T14" fmla="*/ 105 w 163"/>
              <a:gd name="T15" fmla="*/ 83 h 83"/>
              <a:gd name="T16" fmla="*/ 60 w 163"/>
              <a:gd name="T17" fmla="*/ 80 h 83"/>
              <a:gd name="T18" fmla="*/ 0 w 163"/>
              <a:gd name="T19" fmla="*/ 58 h 83"/>
              <a:gd name="T20" fmla="*/ 18 w 163"/>
              <a:gd name="T21" fmla="*/ 3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3" h="83">
                <a:moveTo>
                  <a:pt x="18" y="33"/>
                </a:moveTo>
                <a:lnTo>
                  <a:pt x="68" y="50"/>
                </a:lnTo>
                <a:lnTo>
                  <a:pt x="73" y="10"/>
                </a:lnTo>
                <a:lnTo>
                  <a:pt x="118" y="23"/>
                </a:lnTo>
                <a:lnTo>
                  <a:pt x="148" y="0"/>
                </a:lnTo>
                <a:lnTo>
                  <a:pt x="163" y="30"/>
                </a:lnTo>
                <a:lnTo>
                  <a:pt x="128" y="48"/>
                </a:lnTo>
                <a:lnTo>
                  <a:pt x="105" y="83"/>
                </a:lnTo>
                <a:lnTo>
                  <a:pt x="60" y="80"/>
                </a:lnTo>
                <a:lnTo>
                  <a:pt x="0" y="58"/>
                </a:lnTo>
                <a:lnTo>
                  <a:pt x="18" y="33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1" name="Freeform 1432"/>
          <p:cNvSpPr>
            <a:spLocks/>
          </p:cNvSpPr>
          <p:nvPr/>
        </p:nvSpPr>
        <p:spPr bwMode="auto">
          <a:xfrm>
            <a:off x="7792359" y="2228988"/>
            <a:ext cx="58000" cy="90782"/>
          </a:xfrm>
          <a:custGeom>
            <a:avLst/>
            <a:gdLst>
              <a:gd name="T0" fmla="*/ 32 w 57"/>
              <a:gd name="T1" fmla="*/ 0 h 90"/>
              <a:gd name="T2" fmla="*/ 57 w 57"/>
              <a:gd name="T3" fmla="*/ 6 h 90"/>
              <a:gd name="T4" fmla="*/ 48 w 57"/>
              <a:gd name="T5" fmla="*/ 54 h 90"/>
              <a:gd name="T6" fmla="*/ 48 w 57"/>
              <a:gd name="T7" fmla="*/ 83 h 90"/>
              <a:gd name="T8" fmla="*/ 0 w 57"/>
              <a:gd name="T9" fmla="*/ 90 h 90"/>
              <a:gd name="T10" fmla="*/ 3 w 57"/>
              <a:gd name="T11" fmla="*/ 51 h 90"/>
              <a:gd name="T12" fmla="*/ 32 w 57"/>
              <a:gd name="T13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90">
                <a:moveTo>
                  <a:pt x="32" y="0"/>
                </a:moveTo>
                <a:lnTo>
                  <a:pt x="57" y="6"/>
                </a:lnTo>
                <a:lnTo>
                  <a:pt x="48" y="54"/>
                </a:lnTo>
                <a:lnTo>
                  <a:pt x="48" y="83"/>
                </a:lnTo>
                <a:lnTo>
                  <a:pt x="0" y="90"/>
                </a:lnTo>
                <a:lnTo>
                  <a:pt x="3" y="51"/>
                </a:lnTo>
                <a:lnTo>
                  <a:pt x="32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2" name="Freeform 1431"/>
          <p:cNvSpPr>
            <a:spLocks/>
          </p:cNvSpPr>
          <p:nvPr/>
        </p:nvSpPr>
        <p:spPr bwMode="auto">
          <a:xfrm>
            <a:off x="7792359" y="2228988"/>
            <a:ext cx="55478" cy="90782"/>
          </a:xfrm>
          <a:custGeom>
            <a:avLst/>
            <a:gdLst>
              <a:gd name="T0" fmla="*/ 31 w 57"/>
              <a:gd name="T1" fmla="*/ 0 h 90"/>
              <a:gd name="T2" fmla="*/ 57 w 57"/>
              <a:gd name="T3" fmla="*/ 8 h 90"/>
              <a:gd name="T4" fmla="*/ 49 w 57"/>
              <a:gd name="T5" fmla="*/ 55 h 90"/>
              <a:gd name="T6" fmla="*/ 49 w 57"/>
              <a:gd name="T7" fmla="*/ 83 h 90"/>
              <a:gd name="T8" fmla="*/ 0 w 57"/>
              <a:gd name="T9" fmla="*/ 90 h 90"/>
              <a:gd name="T10" fmla="*/ 3 w 57"/>
              <a:gd name="T11" fmla="*/ 53 h 90"/>
              <a:gd name="T12" fmla="*/ 31 w 57"/>
              <a:gd name="T13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90">
                <a:moveTo>
                  <a:pt x="31" y="0"/>
                </a:moveTo>
                <a:lnTo>
                  <a:pt x="57" y="8"/>
                </a:lnTo>
                <a:lnTo>
                  <a:pt x="49" y="55"/>
                </a:lnTo>
                <a:lnTo>
                  <a:pt x="49" y="83"/>
                </a:lnTo>
                <a:lnTo>
                  <a:pt x="0" y="90"/>
                </a:lnTo>
                <a:lnTo>
                  <a:pt x="3" y="53"/>
                </a:lnTo>
                <a:lnTo>
                  <a:pt x="31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3" name="Freeform 1430"/>
          <p:cNvSpPr>
            <a:spLocks/>
          </p:cNvSpPr>
          <p:nvPr/>
        </p:nvSpPr>
        <p:spPr bwMode="auto">
          <a:xfrm>
            <a:off x="7820099" y="2355074"/>
            <a:ext cx="40347" cy="37825"/>
          </a:xfrm>
          <a:custGeom>
            <a:avLst/>
            <a:gdLst>
              <a:gd name="T0" fmla="*/ 0 w 39"/>
              <a:gd name="T1" fmla="*/ 19 h 38"/>
              <a:gd name="T2" fmla="*/ 36 w 39"/>
              <a:gd name="T3" fmla="*/ 0 h 38"/>
              <a:gd name="T4" fmla="*/ 39 w 39"/>
              <a:gd name="T5" fmla="*/ 38 h 38"/>
              <a:gd name="T6" fmla="*/ 0 w 39"/>
              <a:gd name="T7" fmla="*/ 19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38">
                <a:moveTo>
                  <a:pt x="0" y="19"/>
                </a:moveTo>
                <a:lnTo>
                  <a:pt x="36" y="0"/>
                </a:lnTo>
                <a:lnTo>
                  <a:pt x="39" y="38"/>
                </a:lnTo>
                <a:lnTo>
                  <a:pt x="0" y="1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4" name="Freeform 1429"/>
          <p:cNvSpPr>
            <a:spLocks/>
          </p:cNvSpPr>
          <p:nvPr/>
        </p:nvSpPr>
        <p:spPr bwMode="auto">
          <a:xfrm>
            <a:off x="7820099" y="2355074"/>
            <a:ext cx="37825" cy="37825"/>
          </a:xfrm>
          <a:custGeom>
            <a:avLst/>
            <a:gdLst>
              <a:gd name="T0" fmla="*/ 0 w 39"/>
              <a:gd name="T1" fmla="*/ 20 h 38"/>
              <a:gd name="T2" fmla="*/ 36 w 39"/>
              <a:gd name="T3" fmla="*/ 0 h 38"/>
              <a:gd name="T4" fmla="*/ 39 w 39"/>
              <a:gd name="T5" fmla="*/ 38 h 38"/>
              <a:gd name="T6" fmla="*/ 0 w 39"/>
              <a:gd name="T7" fmla="*/ 2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38">
                <a:moveTo>
                  <a:pt x="0" y="20"/>
                </a:moveTo>
                <a:lnTo>
                  <a:pt x="36" y="0"/>
                </a:lnTo>
                <a:lnTo>
                  <a:pt x="39" y="38"/>
                </a:lnTo>
                <a:lnTo>
                  <a:pt x="0" y="2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5" name="Freeform 1428"/>
          <p:cNvSpPr>
            <a:spLocks/>
          </p:cNvSpPr>
          <p:nvPr/>
        </p:nvSpPr>
        <p:spPr bwMode="auto">
          <a:xfrm>
            <a:off x="7772185" y="2445856"/>
            <a:ext cx="22696" cy="30261"/>
          </a:xfrm>
          <a:custGeom>
            <a:avLst/>
            <a:gdLst>
              <a:gd name="T0" fmla="*/ 0 w 22"/>
              <a:gd name="T1" fmla="*/ 0 h 29"/>
              <a:gd name="T2" fmla="*/ 22 w 22"/>
              <a:gd name="T3" fmla="*/ 13 h 29"/>
              <a:gd name="T4" fmla="*/ 0 w 22"/>
              <a:gd name="T5" fmla="*/ 29 h 29"/>
              <a:gd name="T6" fmla="*/ 0 w 22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29">
                <a:moveTo>
                  <a:pt x="0" y="0"/>
                </a:moveTo>
                <a:lnTo>
                  <a:pt x="22" y="13"/>
                </a:lnTo>
                <a:lnTo>
                  <a:pt x="0" y="2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6" name="Freeform 1427"/>
          <p:cNvSpPr>
            <a:spLocks/>
          </p:cNvSpPr>
          <p:nvPr/>
        </p:nvSpPr>
        <p:spPr bwMode="auto">
          <a:xfrm>
            <a:off x="7772185" y="2445856"/>
            <a:ext cx="22696" cy="27738"/>
          </a:xfrm>
          <a:custGeom>
            <a:avLst/>
            <a:gdLst>
              <a:gd name="T0" fmla="*/ 0 w 22"/>
              <a:gd name="T1" fmla="*/ 0 h 29"/>
              <a:gd name="T2" fmla="*/ 22 w 22"/>
              <a:gd name="T3" fmla="*/ 13 h 29"/>
              <a:gd name="T4" fmla="*/ 0 w 22"/>
              <a:gd name="T5" fmla="*/ 29 h 29"/>
              <a:gd name="T6" fmla="*/ 0 w 22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29">
                <a:moveTo>
                  <a:pt x="0" y="0"/>
                </a:moveTo>
                <a:lnTo>
                  <a:pt x="22" y="13"/>
                </a:lnTo>
                <a:lnTo>
                  <a:pt x="0" y="29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7" name="Freeform 1426"/>
          <p:cNvSpPr>
            <a:spLocks/>
          </p:cNvSpPr>
          <p:nvPr/>
        </p:nvSpPr>
        <p:spPr bwMode="auto">
          <a:xfrm>
            <a:off x="7651143" y="2529072"/>
            <a:ext cx="274868" cy="209303"/>
          </a:xfrm>
          <a:custGeom>
            <a:avLst/>
            <a:gdLst>
              <a:gd name="T0" fmla="*/ 39 w 272"/>
              <a:gd name="T1" fmla="*/ 0 h 208"/>
              <a:gd name="T2" fmla="*/ 48 w 272"/>
              <a:gd name="T3" fmla="*/ 105 h 208"/>
              <a:gd name="T4" fmla="*/ 64 w 272"/>
              <a:gd name="T5" fmla="*/ 140 h 208"/>
              <a:gd name="T6" fmla="*/ 99 w 272"/>
              <a:gd name="T7" fmla="*/ 140 h 208"/>
              <a:gd name="T8" fmla="*/ 93 w 272"/>
              <a:gd name="T9" fmla="*/ 83 h 208"/>
              <a:gd name="T10" fmla="*/ 119 w 272"/>
              <a:gd name="T11" fmla="*/ 86 h 208"/>
              <a:gd name="T12" fmla="*/ 125 w 272"/>
              <a:gd name="T13" fmla="*/ 124 h 208"/>
              <a:gd name="T14" fmla="*/ 154 w 272"/>
              <a:gd name="T15" fmla="*/ 121 h 208"/>
              <a:gd name="T16" fmla="*/ 202 w 272"/>
              <a:gd name="T17" fmla="*/ 99 h 208"/>
              <a:gd name="T18" fmla="*/ 224 w 272"/>
              <a:gd name="T19" fmla="*/ 108 h 208"/>
              <a:gd name="T20" fmla="*/ 179 w 272"/>
              <a:gd name="T21" fmla="*/ 137 h 208"/>
              <a:gd name="T22" fmla="*/ 186 w 272"/>
              <a:gd name="T23" fmla="*/ 144 h 208"/>
              <a:gd name="T24" fmla="*/ 189 w 272"/>
              <a:gd name="T25" fmla="*/ 150 h 208"/>
              <a:gd name="T26" fmla="*/ 202 w 272"/>
              <a:gd name="T27" fmla="*/ 153 h 208"/>
              <a:gd name="T28" fmla="*/ 214 w 272"/>
              <a:gd name="T29" fmla="*/ 156 h 208"/>
              <a:gd name="T30" fmla="*/ 227 w 272"/>
              <a:gd name="T31" fmla="*/ 156 h 208"/>
              <a:gd name="T32" fmla="*/ 243 w 272"/>
              <a:gd name="T33" fmla="*/ 156 h 208"/>
              <a:gd name="T34" fmla="*/ 253 w 272"/>
              <a:gd name="T35" fmla="*/ 160 h 208"/>
              <a:gd name="T36" fmla="*/ 259 w 272"/>
              <a:gd name="T37" fmla="*/ 166 h 208"/>
              <a:gd name="T38" fmla="*/ 272 w 272"/>
              <a:gd name="T39" fmla="*/ 188 h 208"/>
              <a:gd name="T40" fmla="*/ 195 w 272"/>
              <a:gd name="T41" fmla="*/ 185 h 208"/>
              <a:gd name="T42" fmla="*/ 138 w 272"/>
              <a:gd name="T43" fmla="*/ 208 h 208"/>
              <a:gd name="T44" fmla="*/ 67 w 272"/>
              <a:gd name="T45" fmla="*/ 192 h 208"/>
              <a:gd name="T46" fmla="*/ 29 w 272"/>
              <a:gd name="T47" fmla="*/ 192 h 208"/>
              <a:gd name="T48" fmla="*/ 7 w 272"/>
              <a:gd name="T49" fmla="*/ 156 h 208"/>
              <a:gd name="T50" fmla="*/ 19 w 272"/>
              <a:gd name="T51" fmla="*/ 108 h 208"/>
              <a:gd name="T52" fmla="*/ 0 w 272"/>
              <a:gd name="T53" fmla="*/ 38 h 208"/>
              <a:gd name="T54" fmla="*/ 13 w 272"/>
              <a:gd name="T55" fmla="*/ 12 h 208"/>
              <a:gd name="T56" fmla="*/ 39 w 272"/>
              <a:gd name="T57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2" h="208">
                <a:moveTo>
                  <a:pt x="39" y="0"/>
                </a:moveTo>
                <a:lnTo>
                  <a:pt x="48" y="105"/>
                </a:lnTo>
                <a:lnTo>
                  <a:pt x="64" y="140"/>
                </a:lnTo>
                <a:lnTo>
                  <a:pt x="99" y="140"/>
                </a:lnTo>
                <a:lnTo>
                  <a:pt x="93" y="83"/>
                </a:lnTo>
                <a:lnTo>
                  <a:pt x="119" y="86"/>
                </a:lnTo>
                <a:lnTo>
                  <a:pt x="125" y="124"/>
                </a:lnTo>
                <a:lnTo>
                  <a:pt x="154" y="121"/>
                </a:lnTo>
                <a:lnTo>
                  <a:pt x="202" y="99"/>
                </a:lnTo>
                <a:lnTo>
                  <a:pt x="224" y="108"/>
                </a:lnTo>
                <a:lnTo>
                  <a:pt x="179" y="137"/>
                </a:lnTo>
                <a:lnTo>
                  <a:pt x="186" y="144"/>
                </a:lnTo>
                <a:lnTo>
                  <a:pt x="189" y="150"/>
                </a:lnTo>
                <a:lnTo>
                  <a:pt x="202" y="153"/>
                </a:lnTo>
                <a:lnTo>
                  <a:pt x="214" y="156"/>
                </a:lnTo>
                <a:lnTo>
                  <a:pt x="227" y="156"/>
                </a:lnTo>
                <a:lnTo>
                  <a:pt x="243" y="156"/>
                </a:lnTo>
                <a:lnTo>
                  <a:pt x="253" y="160"/>
                </a:lnTo>
                <a:lnTo>
                  <a:pt x="259" y="166"/>
                </a:lnTo>
                <a:lnTo>
                  <a:pt x="272" y="188"/>
                </a:lnTo>
                <a:lnTo>
                  <a:pt x="195" y="185"/>
                </a:lnTo>
                <a:lnTo>
                  <a:pt x="138" y="208"/>
                </a:lnTo>
                <a:lnTo>
                  <a:pt x="67" y="192"/>
                </a:lnTo>
                <a:lnTo>
                  <a:pt x="29" y="192"/>
                </a:lnTo>
                <a:lnTo>
                  <a:pt x="7" y="156"/>
                </a:lnTo>
                <a:lnTo>
                  <a:pt x="19" y="108"/>
                </a:lnTo>
                <a:lnTo>
                  <a:pt x="0" y="38"/>
                </a:lnTo>
                <a:lnTo>
                  <a:pt x="13" y="12"/>
                </a:lnTo>
                <a:lnTo>
                  <a:pt x="39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8" name="Freeform 1425"/>
          <p:cNvSpPr>
            <a:spLocks/>
          </p:cNvSpPr>
          <p:nvPr/>
        </p:nvSpPr>
        <p:spPr bwMode="auto">
          <a:xfrm>
            <a:off x="7651143" y="2529072"/>
            <a:ext cx="274868" cy="211824"/>
          </a:xfrm>
          <a:custGeom>
            <a:avLst/>
            <a:gdLst>
              <a:gd name="T0" fmla="*/ 40 w 272"/>
              <a:gd name="T1" fmla="*/ 0 h 208"/>
              <a:gd name="T2" fmla="*/ 50 w 272"/>
              <a:gd name="T3" fmla="*/ 104 h 208"/>
              <a:gd name="T4" fmla="*/ 65 w 272"/>
              <a:gd name="T5" fmla="*/ 139 h 208"/>
              <a:gd name="T6" fmla="*/ 100 w 272"/>
              <a:gd name="T7" fmla="*/ 139 h 208"/>
              <a:gd name="T8" fmla="*/ 95 w 272"/>
              <a:gd name="T9" fmla="*/ 84 h 208"/>
              <a:gd name="T10" fmla="*/ 120 w 272"/>
              <a:gd name="T11" fmla="*/ 87 h 208"/>
              <a:gd name="T12" fmla="*/ 125 w 272"/>
              <a:gd name="T13" fmla="*/ 124 h 208"/>
              <a:gd name="T14" fmla="*/ 155 w 272"/>
              <a:gd name="T15" fmla="*/ 121 h 208"/>
              <a:gd name="T16" fmla="*/ 202 w 272"/>
              <a:gd name="T17" fmla="*/ 99 h 208"/>
              <a:gd name="T18" fmla="*/ 225 w 272"/>
              <a:gd name="T19" fmla="*/ 109 h 208"/>
              <a:gd name="T20" fmla="*/ 180 w 272"/>
              <a:gd name="T21" fmla="*/ 136 h 208"/>
              <a:gd name="T22" fmla="*/ 187 w 272"/>
              <a:gd name="T23" fmla="*/ 144 h 208"/>
              <a:gd name="T24" fmla="*/ 190 w 272"/>
              <a:gd name="T25" fmla="*/ 149 h 208"/>
              <a:gd name="T26" fmla="*/ 202 w 272"/>
              <a:gd name="T27" fmla="*/ 154 h 208"/>
              <a:gd name="T28" fmla="*/ 215 w 272"/>
              <a:gd name="T29" fmla="*/ 156 h 208"/>
              <a:gd name="T30" fmla="*/ 227 w 272"/>
              <a:gd name="T31" fmla="*/ 156 h 208"/>
              <a:gd name="T32" fmla="*/ 245 w 272"/>
              <a:gd name="T33" fmla="*/ 156 h 208"/>
              <a:gd name="T34" fmla="*/ 255 w 272"/>
              <a:gd name="T35" fmla="*/ 158 h 208"/>
              <a:gd name="T36" fmla="*/ 260 w 272"/>
              <a:gd name="T37" fmla="*/ 166 h 208"/>
              <a:gd name="T38" fmla="*/ 272 w 272"/>
              <a:gd name="T39" fmla="*/ 188 h 208"/>
              <a:gd name="T40" fmla="*/ 195 w 272"/>
              <a:gd name="T41" fmla="*/ 183 h 208"/>
              <a:gd name="T42" fmla="*/ 140 w 272"/>
              <a:gd name="T43" fmla="*/ 208 h 208"/>
              <a:gd name="T44" fmla="*/ 67 w 272"/>
              <a:gd name="T45" fmla="*/ 191 h 208"/>
              <a:gd name="T46" fmla="*/ 30 w 272"/>
              <a:gd name="T47" fmla="*/ 191 h 208"/>
              <a:gd name="T48" fmla="*/ 7 w 272"/>
              <a:gd name="T49" fmla="*/ 156 h 208"/>
              <a:gd name="T50" fmla="*/ 20 w 272"/>
              <a:gd name="T51" fmla="*/ 109 h 208"/>
              <a:gd name="T52" fmla="*/ 0 w 272"/>
              <a:gd name="T53" fmla="*/ 40 h 208"/>
              <a:gd name="T54" fmla="*/ 15 w 272"/>
              <a:gd name="T55" fmla="*/ 12 h 208"/>
              <a:gd name="T56" fmla="*/ 40 w 272"/>
              <a:gd name="T57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2" h="208">
                <a:moveTo>
                  <a:pt x="40" y="0"/>
                </a:moveTo>
                <a:lnTo>
                  <a:pt x="50" y="104"/>
                </a:lnTo>
                <a:lnTo>
                  <a:pt x="65" y="139"/>
                </a:lnTo>
                <a:lnTo>
                  <a:pt x="100" y="139"/>
                </a:lnTo>
                <a:lnTo>
                  <a:pt x="95" y="84"/>
                </a:lnTo>
                <a:lnTo>
                  <a:pt x="120" y="87"/>
                </a:lnTo>
                <a:lnTo>
                  <a:pt x="125" y="124"/>
                </a:lnTo>
                <a:lnTo>
                  <a:pt x="155" y="121"/>
                </a:lnTo>
                <a:lnTo>
                  <a:pt x="202" y="99"/>
                </a:lnTo>
                <a:lnTo>
                  <a:pt x="225" y="109"/>
                </a:lnTo>
                <a:lnTo>
                  <a:pt x="180" y="136"/>
                </a:lnTo>
                <a:lnTo>
                  <a:pt x="187" y="144"/>
                </a:lnTo>
                <a:lnTo>
                  <a:pt x="190" y="149"/>
                </a:lnTo>
                <a:lnTo>
                  <a:pt x="202" y="154"/>
                </a:lnTo>
                <a:lnTo>
                  <a:pt x="215" y="156"/>
                </a:lnTo>
                <a:lnTo>
                  <a:pt x="227" y="156"/>
                </a:lnTo>
                <a:lnTo>
                  <a:pt x="245" y="156"/>
                </a:lnTo>
                <a:lnTo>
                  <a:pt x="255" y="158"/>
                </a:lnTo>
                <a:lnTo>
                  <a:pt x="260" y="166"/>
                </a:lnTo>
                <a:lnTo>
                  <a:pt x="272" y="188"/>
                </a:lnTo>
                <a:lnTo>
                  <a:pt x="195" y="183"/>
                </a:lnTo>
                <a:lnTo>
                  <a:pt x="140" y="208"/>
                </a:lnTo>
                <a:lnTo>
                  <a:pt x="67" y="191"/>
                </a:lnTo>
                <a:lnTo>
                  <a:pt x="30" y="191"/>
                </a:lnTo>
                <a:lnTo>
                  <a:pt x="7" y="156"/>
                </a:lnTo>
                <a:lnTo>
                  <a:pt x="20" y="109"/>
                </a:lnTo>
                <a:lnTo>
                  <a:pt x="0" y="40"/>
                </a:lnTo>
                <a:lnTo>
                  <a:pt x="15" y="12"/>
                </a:lnTo>
                <a:lnTo>
                  <a:pt x="4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9" name="Freeform 1424"/>
          <p:cNvSpPr>
            <a:spLocks/>
          </p:cNvSpPr>
          <p:nvPr/>
        </p:nvSpPr>
        <p:spPr bwMode="auto">
          <a:xfrm>
            <a:off x="7956271" y="2367682"/>
            <a:ext cx="93303" cy="156347"/>
          </a:xfrm>
          <a:custGeom>
            <a:avLst/>
            <a:gdLst>
              <a:gd name="T0" fmla="*/ 41 w 93"/>
              <a:gd name="T1" fmla="*/ 0 h 156"/>
              <a:gd name="T2" fmla="*/ 67 w 93"/>
              <a:gd name="T3" fmla="*/ 89 h 156"/>
              <a:gd name="T4" fmla="*/ 93 w 93"/>
              <a:gd name="T5" fmla="*/ 131 h 156"/>
              <a:gd name="T6" fmla="*/ 83 w 93"/>
              <a:gd name="T7" fmla="*/ 156 h 156"/>
              <a:gd name="T8" fmla="*/ 35 w 93"/>
              <a:gd name="T9" fmla="*/ 118 h 156"/>
              <a:gd name="T10" fmla="*/ 35 w 93"/>
              <a:gd name="T11" fmla="*/ 60 h 156"/>
              <a:gd name="T12" fmla="*/ 0 w 93"/>
              <a:gd name="T13" fmla="*/ 6 h 156"/>
              <a:gd name="T14" fmla="*/ 41 w 93"/>
              <a:gd name="T15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" h="156">
                <a:moveTo>
                  <a:pt x="41" y="0"/>
                </a:moveTo>
                <a:lnTo>
                  <a:pt x="67" y="89"/>
                </a:lnTo>
                <a:lnTo>
                  <a:pt x="93" y="131"/>
                </a:lnTo>
                <a:lnTo>
                  <a:pt x="83" y="156"/>
                </a:lnTo>
                <a:lnTo>
                  <a:pt x="35" y="118"/>
                </a:lnTo>
                <a:lnTo>
                  <a:pt x="35" y="60"/>
                </a:lnTo>
                <a:lnTo>
                  <a:pt x="0" y="6"/>
                </a:lnTo>
                <a:lnTo>
                  <a:pt x="41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0" name="Freeform 1423"/>
          <p:cNvSpPr>
            <a:spLocks/>
          </p:cNvSpPr>
          <p:nvPr/>
        </p:nvSpPr>
        <p:spPr bwMode="auto">
          <a:xfrm>
            <a:off x="7956271" y="2367682"/>
            <a:ext cx="93303" cy="158869"/>
          </a:xfrm>
          <a:custGeom>
            <a:avLst/>
            <a:gdLst>
              <a:gd name="T0" fmla="*/ 40 w 93"/>
              <a:gd name="T1" fmla="*/ 0 h 156"/>
              <a:gd name="T2" fmla="*/ 68 w 93"/>
              <a:gd name="T3" fmla="*/ 89 h 156"/>
              <a:gd name="T4" fmla="*/ 93 w 93"/>
              <a:gd name="T5" fmla="*/ 131 h 156"/>
              <a:gd name="T6" fmla="*/ 83 w 93"/>
              <a:gd name="T7" fmla="*/ 156 h 156"/>
              <a:gd name="T8" fmla="*/ 35 w 93"/>
              <a:gd name="T9" fmla="*/ 119 h 156"/>
              <a:gd name="T10" fmla="*/ 35 w 93"/>
              <a:gd name="T11" fmla="*/ 59 h 156"/>
              <a:gd name="T12" fmla="*/ 0 w 93"/>
              <a:gd name="T13" fmla="*/ 7 h 156"/>
              <a:gd name="T14" fmla="*/ 40 w 93"/>
              <a:gd name="T15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" h="156">
                <a:moveTo>
                  <a:pt x="40" y="0"/>
                </a:moveTo>
                <a:lnTo>
                  <a:pt x="68" y="89"/>
                </a:lnTo>
                <a:lnTo>
                  <a:pt x="93" y="131"/>
                </a:lnTo>
                <a:lnTo>
                  <a:pt x="83" y="156"/>
                </a:lnTo>
                <a:lnTo>
                  <a:pt x="35" y="119"/>
                </a:lnTo>
                <a:lnTo>
                  <a:pt x="35" y="59"/>
                </a:lnTo>
                <a:lnTo>
                  <a:pt x="0" y="7"/>
                </a:lnTo>
                <a:lnTo>
                  <a:pt x="4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1" name="Freeform 1422"/>
          <p:cNvSpPr>
            <a:spLocks/>
          </p:cNvSpPr>
          <p:nvPr/>
        </p:nvSpPr>
        <p:spPr bwMode="auto">
          <a:xfrm>
            <a:off x="7981489" y="2617333"/>
            <a:ext cx="35304" cy="70608"/>
          </a:xfrm>
          <a:custGeom>
            <a:avLst/>
            <a:gdLst>
              <a:gd name="T0" fmla="*/ 32 w 36"/>
              <a:gd name="T1" fmla="*/ 0 h 70"/>
              <a:gd name="T2" fmla="*/ 36 w 36"/>
              <a:gd name="T3" fmla="*/ 70 h 70"/>
              <a:gd name="T4" fmla="*/ 0 w 36"/>
              <a:gd name="T5" fmla="*/ 54 h 70"/>
              <a:gd name="T6" fmla="*/ 0 w 36"/>
              <a:gd name="T7" fmla="*/ 0 h 70"/>
              <a:gd name="T8" fmla="*/ 32 w 36"/>
              <a:gd name="T9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70">
                <a:moveTo>
                  <a:pt x="32" y="0"/>
                </a:moveTo>
                <a:lnTo>
                  <a:pt x="36" y="70"/>
                </a:lnTo>
                <a:lnTo>
                  <a:pt x="0" y="54"/>
                </a:lnTo>
                <a:lnTo>
                  <a:pt x="0" y="0"/>
                </a:lnTo>
                <a:lnTo>
                  <a:pt x="32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2" name="Freeform 1421"/>
          <p:cNvSpPr>
            <a:spLocks/>
          </p:cNvSpPr>
          <p:nvPr/>
        </p:nvSpPr>
        <p:spPr bwMode="auto">
          <a:xfrm>
            <a:off x="7981489" y="2617333"/>
            <a:ext cx="35304" cy="70608"/>
          </a:xfrm>
          <a:custGeom>
            <a:avLst/>
            <a:gdLst>
              <a:gd name="T0" fmla="*/ 33 w 36"/>
              <a:gd name="T1" fmla="*/ 0 h 70"/>
              <a:gd name="T2" fmla="*/ 36 w 36"/>
              <a:gd name="T3" fmla="*/ 70 h 70"/>
              <a:gd name="T4" fmla="*/ 0 w 36"/>
              <a:gd name="T5" fmla="*/ 53 h 70"/>
              <a:gd name="T6" fmla="*/ 0 w 36"/>
              <a:gd name="T7" fmla="*/ 0 h 70"/>
              <a:gd name="T8" fmla="*/ 33 w 36"/>
              <a:gd name="T9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70">
                <a:moveTo>
                  <a:pt x="33" y="0"/>
                </a:moveTo>
                <a:lnTo>
                  <a:pt x="36" y="70"/>
                </a:lnTo>
                <a:lnTo>
                  <a:pt x="0" y="53"/>
                </a:lnTo>
                <a:lnTo>
                  <a:pt x="0" y="0"/>
                </a:lnTo>
                <a:lnTo>
                  <a:pt x="33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3" name="Freeform 1420"/>
          <p:cNvSpPr>
            <a:spLocks/>
          </p:cNvSpPr>
          <p:nvPr/>
        </p:nvSpPr>
        <p:spPr bwMode="auto">
          <a:xfrm>
            <a:off x="8039487" y="2634984"/>
            <a:ext cx="35304" cy="50434"/>
          </a:xfrm>
          <a:custGeom>
            <a:avLst/>
            <a:gdLst>
              <a:gd name="T0" fmla="*/ 19 w 35"/>
              <a:gd name="T1" fmla="*/ 0 h 51"/>
              <a:gd name="T2" fmla="*/ 35 w 35"/>
              <a:gd name="T3" fmla="*/ 29 h 51"/>
              <a:gd name="T4" fmla="*/ 19 w 35"/>
              <a:gd name="T5" fmla="*/ 51 h 51"/>
              <a:gd name="T6" fmla="*/ 0 w 35"/>
              <a:gd name="T7" fmla="*/ 29 h 51"/>
              <a:gd name="T8" fmla="*/ 19 w 35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51">
                <a:moveTo>
                  <a:pt x="19" y="0"/>
                </a:moveTo>
                <a:lnTo>
                  <a:pt x="35" y="29"/>
                </a:lnTo>
                <a:lnTo>
                  <a:pt x="19" y="51"/>
                </a:lnTo>
                <a:lnTo>
                  <a:pt x="0" y="29"/>
                </a:lnTo>
                <a:lnTo>
                  <a:pt x="19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4" name="Freeform 1419"/>
          <p:cNvSpPr>
            <a:spLocks/>
          </p:cNvSpPr>
          <p:nvPr/>
        </p:nvSpPr>
        <p:spPr bwMode="auto">
          <a:xfrm>
            <a:off x="8039487" y="2634984"/>
            <a:ext cx="35304" cy="52957"/>
          </a:xfrm>
          <a:custGeom>
            <a:avLst/>
            <a:gdLst>
              <a:gd name="T0" fmla="*/ 20 w 35"/>
              <a:gd name="T1" fmla="*/ 0 h 51"/>
              <a:gd name="T2" fmla="*/ 35 w 35"/>
              <a:gd name="T3" fmla="*/ 29 h 51"/>
              <a:gd name="T4" fmla="*/ 20 w 35"/>
              <a:gd name="T5" fmla="*/ 51 h 51"/>
              <a:gd name="T6" fmla="*/ 0 w 35"/>
              <a:gd name="T7" fmla="*/ 29 h 51"/>
              <a:gd name="T8" fmla="*/ 20 w 35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51">
                <a:moveTo>
                  <a:pt x="20" y="0"/>
                </a:moveTo>
                <a:lnTo>
                  <a:pt x="35" y="29"/>
                </a:lnTo>
                <a:lnTo>
                  <a:pt x="20" y="51"/>
                </a:lnTo>
                <a:lnTo>
                  <a:pt x="0" y="29"/>
                </a:lnTo>
                <a:lnTo>
                  <a:pt x="2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5" name="Freeform 1418"/>
          <p:cNvSpPr>
            <a:spLocks/>
          </p:cNvSpPr>
          <p:nvPr/>
        </p:nvSpPr>
        <p:spPr bwMode="auto">
          <a:xfrm>
            <a:off x="7978966" y="2725766"/>
            <a:ext cx="35304" cy="50434"/>
          </a:xfrm>
          <a:custGeom>
            <a:avLst/>
            <a:gdLst>
              <a:gd name="T0" fmla="*/ 19 w 35"/>
              <a:gd name="T1" fmla="*/ 0 h 51"/>
              <a:gd name="T2" fmla="*/ 35 w 35"/>
              <a:gd name="T3" fmla="*/ 51 h 51"/>
              <a:gd name="T4" fmla="*/ 0 w 35"/>
              <a:gd name="T5" fmla="*/ 45 h 51"/>
              <a:gd name="T6" fmla="*/ 19 w 35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51">
                <a:moveTo>
                  <a:pt x="19" y="0"/>
                </a:moveTo>
                <a:lnTo>
                  <a:pt x="35" y="51"/>
                </a:lnTo>
                <a:lnTo>
                  <a:pt x="0" y="45"/>
                </a:lnTo>
                <a:lnTo>
                  <a:pt x="19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6" name="Freeform 1417"/>
          <p:cNvSpPr>
            <a:spLocks/>
          </p:cNvSpPr>
          <p:nvPr/>
        </p:nvSpPr>
        <p:spPr bwMode="auto">
          <a:xfrm>
            <a:off x="7978966" y="2725766"/>
            <a:ext cx="35304" cy="52957"/>
          </a:xfrm>
          <a:custGeom>
            <a:avLst/>
            <a:gdLst>
              <a:gd name="T0" fmla="*/ 18 w 35"/>
              <a:gd name="T1" fmla="*/ 0 h 51"/>
              <a:gd name="T2" fmla="*/ 35 w 35"/>
              <a:gd name="T3" fmla="*/ 51 h 51"/>
              <a:gd name="T4" fmla="*/ 0 w 35"/>
              <a:gd name="T5" fmla="*/ 44 h 51"/>
              <a:gd name="T6" fmla="*/ 18 w 35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51">
                <a:moveTo>
                  <a:pt x="18" y="0"/>
                </a:moveTo>
                <a:lnTo>
                  <a:pt x="35" y="51"/>
                </a:lnTo>
                <a:lnTo>
                  <a:pt x="0" y="44"/>
                </a:lnTo>
                <a:lnTo>
                  <a:pt x="18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7" name="Freeform 1416"/>
          <p:cNvSpPr>
            <a:spLocks/>
          </p:cNvSpPr>
          <p:nvPr/>
        </p:nvSpPr>
        <p:spPr bwMode="auto">
          <a:xfrm>
            <a:off x="7978966" y="2839244"/>
            <a:ext cx="30261" cy="55478"/>
          </a:xfrm>
          <a:custGeom>
            <a:avLst/>
            <a:gdLst>
              <a:gd name="T0" fmla="*/ 0 w 29"/>
              <a:gd name="T1" fmla="*/ 0 h 54"/>
              <a:gd name="T2" fmla="*/ 26 w 29"/>
              <a:gd name="T3" fmla="*/ 0 h 54"/>
              <a:gd name="T4" fmla="*/ 29 w 29"/>
              <a:gd name="T5" fmla="*/ 54 h 54"/>
              <a:gd name="T6" fmla="*/ 3 w 29"/>
              <a:gd name="T7" fmla="*/ 54 h 54"/>
              <a:gd name="T8" fmla="*/ 0 w 29"/>
              <a:gd name="T9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54">
                <a:moveTo>
                  <a:pt x="0" y="0"/>
                </a:moveTo>
                <a:lnTo>
                  <a:pt x="26" y="0"/>
                </a:lnTo>
                <a:lnTo>
                  <a:pt x="29" y="54"/>
                </a:lnTo>
                <a:lnTo>
                  <a:pt x="3" y="54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8" name="Freeform 1415"/>
          <p:cNvSpPr>
            <a:spLocks/>
          </p:cNvSpPr>
          <p:nvPr/>
        </p:nvSpPr>
        <p:spPr bwMode="auto">
          <a:xfrm>
            <a:off x="7978966" y="2839244"/>
            <a:ext cx="27740" cy="55478"/>
          </a:xfrm>
          <a:custGeom>
            <a:avLst/>
            <a:gdLst>
              <a:gd name="T0" fmla="*/ 0 w 29"/>
              <a:gd name="T1" fmla="*/ 0 h 54"/>
              <a:gd name="T2" fmla="*/ 26 w 29"/>
              <a:gd name="T3" fmla="*/ 0 h 54"/>
              <a:gd name="T4" fmla="*/ 29 w 29"/>
              <a:gd name="T5" fmla="*/ 54 h 54"/>
              <a:gd name="T6" fmla="*/ 3 w 29"/>
              <a:gd name="T7" fmla="*/ 54 h 54"/>
              <a:gd name="T8" fmla="*/ 0 w 29"/>
              <a:gd name="T9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54">
                <a:moveTo>
                  <a:pt x="0" y="0"/>
                </a:moveTo>
                <a:lnTo>
                  <a:pt x="26" y="0"/>
                </a:lnTo>
                <a:lnTo>
                  <a:pt x="29" y="54"/>
                </a:lnTo>
                <a:lnTo>
                  <a:pt x="3" y="54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9" name="Freeform 1414"/>
          <p:cNvSpPr>
            <a:spLocks/>
          </p:cNvSpPr>
          <p:nvPr/>
        </p:nvSpPr>
        <p:spPr bwMode="auto">
          <a:xfrm>
            <a:off x="7857924" y="2932547"/>
            <a:ext cx="121042" cy="297563"/>
          </a:xfrm>
          <a:custGeom>
            <a:avLst/>
            <a:gdLst>
              <a:gd name="T0" fmla="*/ 121 w 121"/>
              <a:gd name="T1" fmla="*/ 0 h 294"/>
              <a:gd name="T2" fmla="*/ 96 w 121"/>
              <a:gd name="T3" fmla="*/ 80 h 294"/>
              <a:gd name="T4" fmla="*/ 96 w 121"/>
              <a:gd name="T5" fmla="*/ 137 h 294"/>
              <a:gd name="T6" fmla="*/ 61 w 121"/>
              <a:gd name="T7" fmla="*/ 208 h 294"/>
              <a:gd name="T8" fmla="*/ 3 w 121"/>
              <a:gd name="T9" fmla="*/ 294 h 294"/>
              <a:gd name="T10" fmla="*/ 0 w 121"/>
              <a:gd name="T11" fmla="*/ 259 h 294"/>
              <a:gd name="T12" fmla="*/ 25 w 121"/>
              <a:gd name="T13" fmla="*/ 220 h 294"/>
              <a:gd name="T14" fmla="*/ 32 w 121"/>
              <a:gd name="T15" fmla="*/ 134 h 294"/>
              <a:gd name="T16" fmla="*/ 67 w 121"/>
              <a:gd name="T17" fmla="*/ 35 h 294"/>
              <a:gd name="T18" fmla="*/ 121 w 121"/>
              <a:gd name="T1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" h="294">
                <a:moveTo>
                  <a:pt x="121" y="0"/>
                </a:moveTo>
                <a:lnTo>
                  <a:pt x="96" y="80"/>
                </a:lnTo>
                <a:lnTo>
                  <a:pt x="96" y="137"/>
                </a:lnTo>
                <a:lnTo>
                  <a:pt x="61" y="208"/>
                </a:lnTo>
                <a:lnTo>
                  <a:pt x="3" y="294"/>
                </a:lnTo>
                <a:lnTo>
                  <a:pt x="0" y="259"/>
                </a:lnTo>
                <a:lnTo>
                  <a:pt x="25" y="220"/>
                </a:lnTo>
                <a:lnTo>
                  <a:pt x="32" y="134"/>
                </a:lnTo>
                <a:lnTo>
                  <a:pt x="67" y="35"/>
                </a:lnTo>
                <a:lnTo>
                  <a:pt x="121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0" name="Freeform 1413"/>
          <p:cNvSpPr>
            <a:spLocks/>
          </p:cNvSpPr>
          <p:nvPr/>
        </p:nvSpPr>
        <p:spPr bwMode="auto">
          <a:xfrm>
            <a:off x="7857924" y="2932547"/>
            <a:ext cx="123565" cy="297563"/>
          </a:xfrm>
          <a:custGeom>
            <a:avLst/>
            <a:gdLst>
              <a:gd name="T0" fmla="*/ 121 w 121"/>
              <a:gd name="T1" fmla="*/ 0 h 294"/>
              <a:gd name="T2" fmla="*/ 96 w 121"/>
              <a:gd name="T3" fmla="*/ 80 h 294"/>
              <a:gd name="T4" fmla="*/ 96 w 121"/>
              <a:gd name="T5" fmla="*/ 137 h 294"/>
              <a:gd name="T6" fmla="*/ 62 w 121"/>
              <a:gd name="T7" fmla="*/ 209 h 294"/>
              <a:gd name="T8" fmla="*/ 5 w 121"/>
              <a:gd name="T9" fmla="*/ 294 h 294"/>
              <a:gd name="T10" fmla="*/ 0 w 121"/>
              <a:gd name="T11" fmla="*/ 259 h 294"/>
              <a:gd name="T12" fmla="*/ 25 w 121"/>
              <a:gd name="T13" fmla="*/ 219 h 294"/>
              <a:gd name="T14" fmla="*/ 32 w 121"/>
              <a:gd name="T15" fmla="*/ 135 h 294"/>
              <a:gd name="T16" fmla="*/ 67 w 121"/>
              <a:gd name="T17" fmla="*/ 35 h 294"/>
              <a:gd name="T18" fmla="*/ 121 w 121"/>
              <a:gd name="T1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" h="294">
                <a:moveTo>
                  <a:pt x="121" y="0"/>
                </a:moveTo>
                <a:lnTo>
                  <a:pt x="96" y="80"/>
                </a:lnTo>
                <a:lnTo>
                  <a:pt x="96" y="137"/>
                </a:lnTo>
                <a:lnTo>
                  <a:pt x="62" y="209"/>
                </a:lnTo>
                <a:lnTo>
                  <a:pt x="5" y="294"/>
                </a:lnTo>
                <a:lnTo>
                  <a:pt x="0" y="259"/>
                </a:lnTo>
                <a:lnTo>
                  <a:pt x="25" y="219"/>
                </a:lnTo>
                <a:lnTo>
                  <a:pt x="32" y="135"/>
                </a:lnTo>
                <a:lnTo>
                  <a:pt x="67" y="35"/>
                </a:lnTo>
                <a:lnTo>
                  <a:pt x="121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1" name="Freeform 1412"/>
          <p:cNvSpPr>
            <a:spLocks/>
          </p:cNvSpPr>
          <p:nvPr/>
        </p:nvSpPr>
        <p:spPr bwMode="auto">
          <a:xfrm>
            <a:off x="7396450" y="3214980"/>
            <a:ext cx="433736" cy="300085"/>
          </a:xfrm>
          <a:custGeom>
            <a:avLst/>
            <a:gdLst>
              <a:gd name="T0" fmla="*/ 419 w 429"/>
              <a:gd name="T1" fmla="*/ 0 h 298"/>
              <a:gd name="T2" fmla="*/ 429 w 429"/>
              <a:gd name="T3" fmla="*/ 32 h 298"/>
              <a:gd name="T4" fmla="*/ 362 w 429"/>
              <a:gd name="T5" fmla="*/ 96 h 298"/>
              <a:gd name="T6" fmla="*/ 308 w 429"/>
              <a:gd name="T7" fmla="*/ 173 h 298"/>
              <a:gd name="T8" fmla="*/ 196 w 429"/>
              <a:gd name="T9" fmla="*/ 227 h 298"/>
              <a:gd name="T10" fmla="*/ 116 w 429"/>
              <a:gd name="T11" fmla="*/ 262 h 298"/>
              <a:gd name="T12" fmla="*/ 87 w 429"/>
              <a:gd name="T13" fmla="*/ 294 h 298"/>
              <a:gd name="T14" fmla="*/ 32 w 429"/>
              <a:gd name="T15" fmla="*/ 298 h 298"/>
              <a:gd name="T16" fmla="*/ 0 w 429"/>
              <a:gd name="T17" fmla="*/ 298 h 298"/>
              <a:gd name="T18" fmla="*/ 16 w 429"/>
              <a:gd name="T19" fmla="*/ 269 h 298"/>
              <a:gd name="T20" fmla="*/ 112 w 429"/>
              <a:gd name="T21" fmla="*/ 182 h 298"/>
              <a:gd name="T22" fmla="*/ 256 w 429"/>
              <a:gd name="T23" fmla="*/ 80 h 298"/>
              <a:gd name="T24" fmla="*/ 292 w 429"/>
              <a:gd name="T25" fmla="*/ 70 h 298"/>
              <a:gd name="T26" fmla="*/ 327 w 429"/>
              <a:gd name="T27" fmla="*/ 35 h 298"/>
              <a:gd name="T28" fmla="*/ 419 w 429"/>
              <a:gd name="T29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9" h="298">
                <a:moveTo>
                  <a:pt x="419" y="0"/>
                </a:moveTo>
                <a:lnTo>
                  <a:pt x="429" y="32"/>
                </a:lnTo>
                <a:lnTo>
                  <a:pt x="362" y="96"/>
                </a:lnTo>
                <a:lnTo>
                  <a:pt x="308" y="173"/>
                </a:lnTo>
                <a:lnTo>
                  <a:pt x="196" y="227"/>
                </a:lnTo>
                <a:lnTo>
                  <a:pt x="116" y="262"/>
                </a:lnTo>
                <a:lnTo>
                  <a:pt x="87" y="294"/>
                </a:lnTo>
                <a:lnTo>
                  <a:pt x="32" y="298"/>
                </a:lnTo>
                <a:lnTo>
                  <a:pt x="0" y="298"/>
                </a:lnTo>
                <a:lnTo>
                  <a:pt x="16" y="269"/>
                </a:lnTo>
                <a:lnTo>
                  <a:pt x="112" y="182"/>
                </a:lnTo>
                <a:lnTo>
                  <a:pt x="256" y="80"/>
                </a:lnTo>
                <a:lnTo>
                  <a:pt x="292" y="70"/>
                </a:lnTo>
                <a:lnTo>
                  <a:pt x="327" y="35"/>
                </a:lnTo>
                <a:lnTo>
                  <a:pt x="419" y="0"/>
                </a:lnTo>
                <a:close/>
              </a:path>
            </a:pathLst>
          </a:cu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2" name="Freeform 1411"/>
          <p:cNvSpPr>
            <a:spLocks/>
          </p:cNvSpPr>
          <p:nvPr/>
        </p:nvSpPr>
        <p:spPr bwMode="auto">
          <a:xfrm>
            <a:off x="7396450" y="3214980"/>
            <a:ext cx="433736" cy="300085"/>
          </a:xfrm>
          <a:custGeom>
            <a:avLst/>
            <a:gdLst>
              <a:gd name="T0" fmla="*/ 419 w 429"/>
              <a:gd name="T1" fmla="*/ 0 h 298"/>
              <a:gd name="T2" fmla="*/ 429 w 429"/>
              <a:gd name="T3" fmla="*/ 30 h 298"/>
              <a:gd name="T4" fmla="*/ 362 w 429"/>
              <a:gd name="T5" fmla="*/ 95 h 298"/>
              <a:gd name="T6" fmla="*/ 307 w 429"/>
              <a:gd name="T7" fmla="*/ 173 h 298"/>
              <a:gd name="T8" fmla="*/ 197 w 429"/>
              <a:gd name="T9" fmla="*/ 225 h 298"/>
              <a:gd name="T10" fmla="*/ 117 w 429"/>
              <a:gd name="T11" fmla="*/ 260 h 298"/>
              <a:gd name="T12" fmla="*/ 87 w 429"/>
              <a:gd name="T13" fmla="*/ 293 h 298"/>
              <a:gd name="T14" fmla="*/ 32 w 429"/>
              <a:gd name="T15" fmla="*/ 298 h 298"/>
              <a:gd name="T16" fmla="*/ 0 w 429"/>
              <a:gd name="T17" fmla="*/ 298 h 298"/>
              <a:gd name="T18" fmla="*/ 17 w 429"/>
              <a:gd name="T19" fmla="*/ 268 h 298"/>
              <a:gd name="T20" fmla="*/ 112 w 429"/>
              <a:gd name="T21" fmla="*/ 180 h 298"/>
              <a:gd name="T22" fmla="*/ 257 w 429"/>
              <a:gd name="T23" fmla="*/ 80 h 298"/>
              <a:gd name="T24" fmla="*/ 292 w 429"/>
              <a:gd name="T25" fmla="*/ 70 h 298"/>
              <a:gd name="T26" fmla="*/ 327 w 429"/>
              <a:gd name="T27" fmla="*/ 35 h 298"/>
              <a:gd name="T28" fmla="*/ 419 w 429"/>
              <a:gd name="T29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9" h="298">
                <a:moveTo>
                  <a:pt x="419" y="0"/>
                </a:moveTo>
                <a:lnTo>
                  <a:pt x="429" y="30"/>
                </a:lnTo>
                <a:lnTo>
                  <a:pt x="362" y="95"/>
                </a:lnTo>
                <a:lnTo>
                  <a:pt x="307" y="173"/>
                </a:lnTo>
                <a:lnTo>
                  <a:pt x="197" y="225"/>
                </a:lnTo>
                <a:lnTo>
                  <a:pt x="117" y="260"/>
                </a:lnTo>
                <a:lnTo>
                  <a:pt x="87" y="293"/>
                </a:lnTo>
                <a:lnTo>
                  <a:pt x="32" y="298"/>
                </a:lnTo>
                <a:lnTo>
                  <a:pt x="0" y="298"/>
                </a:lnTo>
                <a:lnTo>
                  <a:pt x="17" y="268"/>
                </a:lnTo>
                <a:lnTo>
                  <a:pt x="112" y="180"/>
                </a:lnTo>
                <a:lnTo>
                  <a:pt x="257" y="80"/>
                </a:lnTo>
                <a:lnTo>
                  <a:pt x="292" y="70"/>
                </a:lnTo>
                <a:lnTo>
                  <a:pt x="327" y="35"/>
                </a:lnTo>
                <a:lnTo>
                  <a:pt x="419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3" name="Freeform 1410"/>
          <p:cNvSpPr>
            <a:spLocks/>
          </p:cNvSpPr>
          <p:nvPr/>
        </p:nvSpPr>
        <p:spPr bwMode="auto">
          <a:xfrm>
            <a:off x="7598187" y="2803940"/>
            <a:ext cx="231998" cy="307650"/>
          </a:xfrm>
          <a:custGeom>
            <a:avLst/>
            <a:gdLst>
              <a:gd name="T0" fmla="*/ 0 w 230"/>
              <a:gd name="T1" fmla="*/ 9 h 304"/>
              <a:gd name="T2" fmla="*/ 67 w 230"/>
              <a:gd name="T3" fmla="*/ 0 h 304"/>
              <a:gd name="T4" fmla="*/ 105 w 230"/>
              <a:gd name="T5" fmla="*/ 32 h 304"/>
              <a:gd name="T6" fmla="*/ 137 w 230"/>
              <a:gd name="T7" fmla="*/ 35 h 304"/>
              <a:gd name="T8" fmla="*/ 195 w 230"/>
              <a:gd name="T9" fmla="*/ 73 h 304"/>
              <a:gd name="T10" fmla="*/ 230 w 230"/>
              <a:gd name="T11" fmla="*/ 102 h 304"/>
              <a:gd name="T12" fmla="*/ 195 w 230"/>
              <a:gd name="T13" fmla="*/ 160 h 304"/>
              <a:gd name="T14" fmla="*/ 192 w 230"/>
              <a:gd name="T15" fmla="*/ 268 h 304"/>
              <a:gd name="T16" fmla="*/ 96 w 230"/>
              <a:gd name="T17" fmla="*/ 304 h 304"/>
              <a:gd name="T18" fmla="*/ 48 w 230"/>
              <a:gd name="T19" fmla="*/ 304 h 304"/>
              <a:gd name="T20" fmla="*/ 0 w 230"/>
              <a:gd name="T21" fmla="*/ 281 h 304"/>
              <a:gd name="T22" fmla="*/ 3 w 230"/>
              <a:gd name="T23" fmla="*/ 252 h 304"/>
              <a:gd name="T24" fmla="*/ 70 w 230"/>
              <a:gd name="T25" fmla="*/ 265 h 304"/>
              <a:gd name="T26" fmla="*/ 73 w 230"/>
              <a:gd name="T27" fmla="*/ 230 h 304"/>
              <a:gd name="T28" fmla="*/ 38 w 230"/>
              <a:gd name="T29" fmla="*/ 201 h 304"/>
              <a:gd name="T30" fmla="*/ 51 w 230"/>
              <a:gd name="T31" fmla="*/ 160 h 304"/>
              <a:gd name="T32" fmla="*/ 0 w 230"/>
              <a:gd name="T33" fmla="*/ 16 h 304"/>
              <a:gd name="T34" fmla="*/ 0 w 230"/>
              <a:gd name="T35" fmla="*/ 9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0" h="304">
                <a:moveTo>
                  <a:pt x="0" y="9"/>
                </a:moveTo>
                <a:lnTo>
                  <a:pt x="67" y="0"/>
                </a:lnTo>
                <a:lnTo>
                  <a:pt x="105" y="32"/>
                </a:lnTo>
                <a:lnTo>
                  <a:pt x="137" y="35"/>
                </a:lnTo>
                <a:lnTo>
                  <a:pt x="195" y="73"/>
                </a:lnTo>
                <a:lnTo>
                  <a:pt x="230" y="102"/>
                </a:lnTo>
                <a:lnTo>
                  <a:pt x="195" y="160"/>
                </a:lnTo>
                <a:lnTo>
                  <a:pt x="192" y="268"/>
                </a:lnTo>
                <a:lnTo>
                  <a:pt x="96" y="304"/>
                </a:lnTo>
                <a:lnTo>
                  <a:pt x="48" y="304"/>
                </a:lnTo>
                <a:lnTo>
                  <a:pt x="0" y="281"/>
                </a:lnTo>
                <a:lnTo>
                  <a:pt x="3" y="252"/>
                </a:lnTo>
                <a:lnTo>
                  <a:pt x="70" y="265"/>
                </a:lnTo>
                <a:lnTo>
                  <a:pt x="73" y="230"/>
                </a:lnTo>
                <a:lnTo>
                  <a:pt x="38" y="201"/>
                </a:lnTo>
                <a:lnTo>
                  <a:pt x="51" y="160"/>
                </a:lnTo>
                <a:lnTo>
                  <a:pt x="0" y="16"/>
                </a:lnTo>
                <a:lnTo>
                  <a:pt x="0" y="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4" name="Freeform 1409"/>
          <p:cNvSpPr>
            <a:spLocks/>
          </p:cNvSpPr>
          <p:nvPr/>
        </p:nvSpPr>
        <p:spPr bwMode="auto">
          <a:xfrm>
            <a:off x="7598187" y="2803940"/>
            <a:ext cx="231998" cy="307650"/>
          </a:xfrm>
          <a:custGeom>
            <a:avLst/>
            <a:gdLst>
              <a:gd name="T0" fmla="*/ 0 w 230"/>
              <a:gd name="T1" fmla="*/ 10 h 304"/>
              <a:gd name="T2" fmla="*/ 68 w 230"/>
              <a:gd name="T3" fmla="*/ 0 h 304"/>
              <a:gd name="T4" fmla="*/ 105 w 230"/>
              <a:gd name="T5" fmla="*/ 32 h 304"/>
              <a:gd name="T6" fmla="*/ 138 w 230"/>
              <a:gd name="T7" fmla="*/ 35 h 304"/>
              <a:gd name="T8" fmla="*/ 195 w 230"/>
              <a:gd name="T9" fmla="*/ 72 h 304"/>
              <a:gd name="T10" fmla="*/ 230 w 230"/>
              <a:gd name="T11" fmla="*/ 102 h 304"/>
              <a:gd name="T12" fmla="*/ 195 w 230"/>
              <a:gd name="T13" fmla="*/ 159 h 304"/>
              <a:gd name="T14" fmla="*/ 193 w 230"/>
              <a:gd name="T15" fmla="*/ 267 h 304"/>
              <a:gd name="T16" fmla="*/ 95 w 230"/>
              <a:gd name="T17" fmla="*/ 304 h 304"/>
              <a:gd name="T18" fmla="*/ 48 w 230"/>
              <a:gd name="T19" fmla="*/ 304 h 304"/>
              <a:gd name="T20" fmla="*/ 0 w 230"/>
              <a:gd name="T21" fmla="*/ 282 h 304"/>
              <a:gd name="T22" fmla="*/ 3 w 230"/>
              <a:gd name="T23" fmla="*/ 252 h 304"/>
              <a:gd name="T24" fmla="*/ 70 w 230"/>
              <a:gd name="T25" fmla="*/ 264 h 304"/>
              <a:gd name="T26" fmla="*/ 73 w 230"/>
              <a:gd name="T27" fmla="*/ 229 h 304"/>
              <a:gd name="T28" fmla="*/ 38 w 230"/>
              <a:gd name="T29" fmla="*/ 202 h 304"/>
              <a:gd name="T30" fmla="*/ 50 w 230"/>
              <a:gd name="T31" fmla="*/ 159 h 304"/>
              <a:gd name="T32" fmla="*/ 0 w 230"/>
              <a:gd name="T33" fmla="*/ 17 h 304"/>
              <a:gd name="T34" fmla="*/ 0 w 230"/>
              <a:gd name="T35" fmla="*/ 1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0" h="304">
                <a:moveTo>
                  <a:pt x="0" y="10"/>
                </a:moveTo>
                <a:lnTo>
                  <a:pt x="68" y="0"/>
                </a:lnTo>
                <a:lnTo>
                  <a:pt x="105" y="32"/>
                </a:lnTo>
                <a:lnTo>
                  <a:pt x="138" y="35"/>
                </a:lnTo>
                <a:lnTo>
                  <a:pt x="195" y="72"/>
                </a:lnTo>
                <a:lnTo>
                  <a:pt x="230" y="102"/>
                </a:lnTo>
                <a:lnTo>
                  <a:pt x="195" y="159"/>
                </a:lnTo>
                <a:lnTo>
                  <a:pt x="193" y="267"/>
                </a:lnTo>
                <a:lnTo>
                  <a:pt x="95" y="304"/>
                </a:lnTo>
                <a:lnTo>
                  <a:pt x="48" y="304"/>
                </a:lnTo>
                <a:lnTo>
                  <a:pt x="0" y="282"/>
                </a:lnTo>
                <a:lnTo>
                  <a:pt x="3" y="252"/>
                </a:lnTo>
                <a:lnTo>
                  <a:pt x="70" y="264"/>
                </a:lnTo>
                <a:lnTo>
                  <a:pt x="73" y="229"/>
                </a:lnTo>
                <a:lnTo>
                  <a:pt x="38" y="202"/>
                </a:lnTo>
                <a:lnTo>
                  <a:pt x="50" y="159"/>
                </a:lnTo>
                <a:lnTo>
                  <a:pt x="0" y="17"/>
                </a:lnTo>
                <a:lnTo>
                  <a:pt x="0" y="1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5" name="Freeform 1408"/>
          <p:cNvSpPr>
            <a:spLocks/>
          </p:cNvSpPr>
          <p:nvPr/>
        </p:nvSpPr>
        <p:spPr bwMode="auto">
          <a:xfrm>
            <a:off x="7694013" y="1913773"/>
            <a:ext cx="247128" cy="335389"/>
          </a:xfrm>
          <a:custGeom>
            <a:avLst/>
            <a:gdLst>
              <a:gd name="T0" fmla="*/ 246 w 246"/>
              <a:gd name="T1" fmla="*/ 4 h 333"/>
              <a:gd name="T2" fmla="*/ 217 w 246"/>
              <a:gd name="T3" fmla="*/ 45 h 333"/>
              <a:gd name="T4" fmla="*/ 224 w 246"/>
              <a:gd name="T5" fmla="*/ 109 h 333"/>
              <a:gd name="T6" fmla="*/ 153 w 246"/>
              <a:gd name="T7" fmla="*/ 109 h 333"/>
              <a:gd name="T8" fmla="*/ 96 w 246"/>
              <a:gd name="T9" fmla="*/ 231 h 333"/>
              <a:gd name="T10" fmla="*/ 108 w 246"/>
              <a:gd name="T11" fmla="*/ 269 h 333"/>
              <a:gd name="T12" fmla="*/ 45 w 246"/>
              <a:gd name="T13" fmla="*/ 295 h 333"/>
              <a:gd name="T14" fmla="*/ 16 w 246"/>
              <a:gd name="T15" fmla="*/ 333 h 333"/>
              <a:gd name="T16" fmla="*/ 0 w 246"/>
              <a:gd name="T17" fmla="*/ 250 h 333"/>
              <a:gd name="T18" fmla="*/ 41 w 246"/>
              <a:gd name="T19" fmla="*/ 240 h 333"/>
              <a:gd name="T20" fmla="*/ 51 w 246"/>
              <a:gd name="T21" fmla="*/ 180 h 333"/>
              <a:gd name="T22" fmla="*/ 32 w 246"/>
              <a:gd name="T23" fmla="*/ 180 h 333"/>
              <a:gd name="T24" fmla="*/ 0 w 246"/>
              <a:gd name="T25" fmla="*/ 96 h 333"/>
              <a:gd name="T26" fmla="*/ 45 w 246"/>
              <a:gd name="T27" fmla="*/ 42 h 333"/>
              <a:gd name="T28" fmla="*/ 38 w 246"/>
              <a:gd name="T29" fmla="*/ 0 h 333"/>
              <a:gd name="T30" fmla="*/ 41 w 246"/>
              <a:gd name="T31" fmla="*/ 32 h 333"/>
              <a:gd name="T32" fmla="*/ 217 w 246"/>
              <a:gd name="T33" fmla="*/ 45 h 333"/>
              <a:gd name="T34" fmla="*/ 220 w 246"/>
              <a:gd name="T35" fmla="*/ 45 h 333"/>
              <a:gd name="T36" fmla="*/ 246 w 246"/>
              <a:gd name="T37" fmla="*/ 4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6" h="333">
                <a:moveTo>
                  <a:pt x="246" y="4"/>
                </a:moveTo>
                <a:lnTo>
                  <a:pt x="217" y="45"/>
                </a:lnTo>
                <a:lnTo>
                  <a:pt x="224" y="109"/>
                </a:lnTo>
                <a:lnTo>
                  <a:pt x="153" y="109"/>
                </a:lnTo>
                <a:lnTo>
                  <a:pt x="96" y="231"/>
                </a:lnTo>
                <a:lnTo>
                  <a:pt x="108" y="269"/>
                </a:lnTo>
                <a:lnTo>
                  <a:pt x="45" y="295"/>
                </a:lnTo>
                <a:lnTo>
                  <a:pt x="16" y="333"/>
                </a:lnTo>
                <a:lnTo>
                  <a:pt x="0" y="250"/>
                </a:lnTo>
                <a:lnTo>
                  <a:pt x="41" y="240"/>
                </a:lnTo>
                <a:lnTo>
                  <a:pt x="51" y="180"/>
                </a:lnTo>
                <a:lnTo>
                  <a:pt x="32" y="180"/>
                </a:lnTo>
                <a:lnTo>
                  <a:pt x="0" y="96"/>
                </a:lnTo>
                <a:lnTo>
                  <a:pt x="45" y="42"/>
                </a:lnTo>
                <a:lnTo>
                  <a:pt x="38" y="0"/>
                </a:lnTo>
                <a:lnTo>
                  <a:pt x="41" y="32"/>
                </a:lnTo>
                <a:lnTo>
                  <a:pt x="217" y="45"/>
                </a:lnTo>
                <a:lnTo>
                  <a:pt x="220" y="45"/>
                </a:lnTo>
                <a:lnTo>
                  <a:pt x="246" y="4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6" name="Freeform 1407"/>
          <p:cNvSpPr>
            <a:spLocks/>
          </p:cNvSpPr>
          <p:nvPr/>
        </p:nvSpPr>
        <p:spPr bwMode="auto">
          <a:xfrm>
            <a:off x="7694013" y="1913773"/>
            <a:ext cx="249649" cy="335389"/>
          </a:xfrm>
          <a:custGeom>
            <a:avLst/>
            <a:gdLst>
              <a:gd name="T0" fmla="*/ 246 w 246"/>
              <a:gd name="T1" fmla="*/ 3 h 333"/>
              <a:gd name="T2" fmla="*/ 216 w 246"/>
              <a:gd name="T3" fmla="*/ 45 h 333"/>
              <a:gd name="T4" fmla="*/ 224 w 246"/>
              <a:gd name="T5" fmla="*/ 108 h 333"/>
              <a:gd name="T6" fmla="*/ 152 w 246"/>
              <a:gd name="T7" fmla="*/ 108 h 333"/>
              <a:gd name="T8" fmla="*/ 97 w 246"/>
              <a:gd name="T9" fmla="*/ 230 h 333"/>
              <a:gd name="T10" fmla="*/ 107 w 246"/>
              <a:gd name="T11" fmla="*/ 268 h 333"/>
              <a:gd name="T12" fmla="*/ 45 w 246"/>
              <a:gd name="T13" fmla="*/ 295 h 333"/>
              <a:gd name="T14" fmla="*/ 17 w 246"/>
              <a:gd name="T15" fmla="*/ 333 h 333"/>
              <a:gd name="T16" fmla="*/ 0 w 246"/>
              <a:gd name="T17" fmla="*/ 250 h 333"/>
              <a:gd name="T18" fmla="*/ 42 w 246"/>
              <a:gd name="T19" fmla="*/ 240 h 333"/>
              <a:gd name="T20" fmla="*/ 52 w 246"/>
              <a:gd name="T21" fmla="*/ 180 h 333"/>
              <a:gd name="T22" fmla="*/ 32 w 246"/>
              <a:gd name="T23" fmla="*/ 180 h 333"/>
              <a:gd name="T24" fmla="*/ 0 w 246"/>
              <a:gd name="T25" fmla="*/ 95 h 333"/>
              <a:gd name="T26" fmla="*/ 45 w 246"/>
              <a:gd name="T27" fmla="*/ 40 h 333"/>
              <a:gd name="T28" fmla="*/ 37 w 246"/>
              <a:gd name="T29" fmla="*/ 0 h 333"/>
              <a:gd name="T30" fmla="*/ 42 w 246"/>
              <a:gd name="T31" fmla="*/ 30 h 333"/>
              <a:gd name="T32" fmla="*/ 216 w 246"/>
              <a:gd name="T33" fmla="*/ 45 h 333"/>
              <a:gd name="T34" fmla="*/ 219 w 246"/>
              <a:gd name="T35" fmla="*/ 45 h 333"/>
              <a:gd name="T36" fmla="*/ 246 w 246"/>
              <a:gd name="T37" fmla="*/ 3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6" h="333">
                <a:moveTo>
                  <a:pt x="246" y="3"/>
                </a:moveTo>
                <a:lnTo>
                  <a:pt x="216" y="45"/>
                </a:lnTo>
                <a:lnTo>
                  <a:pt x="224" y="108"/>
                </a:lnTo>
                <a:lnTo>
                  <a:pt x="152" y="108"/>
                </a:lnTo>
                <a:lnTo>
                  <a:pt x="97" y="230"/>
                </a:lnTo>
                <a:lnTo>
                  <a:pt x="107" y="268"/>
                </a:lnTo>
                <a:lnTo>
                  <a:pt x="45" y="295"/>
                </a:lnTo>
                <a:lnTo>
                  <a:pt x="17" y="333"/>
                </a:lnTo>
                <a:lnTo>
                  <a:pt x="0" y="250"/>
                </a:lnTo>
                <a:lnTo>
                  <a:pt x="42" y="240"/>
                </a:lnTo>
                <a:lnTo>
                  <a:pt x="52" y="180"/>
                </a:lnTo>
                <a:lnTo>
                  <a:pt x="32" y="180"/>
                </a:lnTo>
                <a:lnTo>
                  <a:pt x="0" y="95"/>
                </a:lnTo>
                <a:lnTo>
                  <a:pt x="45" y="40"/>
                </a:lnTo>
                <a:lnTo>
                  <a:pt x="37" y="0"/>
                </a:lnTo>
                <a:lnTo>
                  <a:pt x="42" y="30"/>
                </a:lnTo>
                <a:lnTo>
                  <a:pt x="216" y="45"/>
                </a:lnTo>
                <a:lnTo>
                  <a:pt x="219" y="45"/>
                </a:lnTo>
                <a:lnTo>
                  <a:pt x="246" y="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7" name="Freeform 1406"/>
          <p:cNvSpPr>
            <a:spLocks/>
          </p:cNvSpPr>
          <p:nvPr/>
        </p:nvSpPr>
        <p:spPr bwMode="auto">
          <a:xfrm>
            <a:off x="4398126" y="2251683"/>
            <a:ext cx="63044" cy="103391"/>
          </a:xfrm>
          <a:custGeom>
            <a:avLst/>
            <a:gdLst>
              <a:gd name="T0" fmla="*/ 0 w 64"/>
              <a:gd name="T1" fmla="*/ 0 h 103"/>
              <a:gd name="T2" fmla="*/ 0 w 64"/>
              <a:gd name="T3" fmla="*/ 103 h 103"/>
              <a:gd name="T4" fmla="*/ 64 w 64"/>
              <a:gd name="T5" fmla="*/ 85 h 103"/>
              <a:gd name="T6" fmla="*/ 38 w 64"/>
              <a:gd name="T7" fmla="*/ 0 h 103"/>
              <a:gd name="T8" fmla="*/ 0 w 64"/>
              <a:gd name="T9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" h="103">
                <a:moveTo>
                  <a:pt x="0" y="0"/>
                </a:moveTo>
                <a:lnTo>
                  <a:pt x="0" y="103"/>
                </a:lnTo>
                <a:lnTo>
                  <a:pt x="64" y="85"/>
                </a:lnTo>
                <a:lnTo>
                  <a:pt x="38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8" name="Freeform 1405"/>
          <p:cNvSpPr>
            <a:spLocks/>
          </p:cNvSpPr>
          <p:nvPr/>
        </p:nvSpPr>
        <p:spPr bwMode="auto">
          <a:xfrm>
            <a:off x="4198911" y="2286987"/>
            <a:ext cx="171477" cy="141216"/>
          </a:xfrm>
          <a:custGeom>
            <a:avLst/>
            <a:gdLst>
              <a:gd name="T0" fmla="*/ 143 w 170"/>
              <a:gd name="T1" fmla="*/ 13 h 140"/>
              <a:gd name="T2" fmla="*/ 98 w 170"/>
              <a:gd name="T3" fmla="*/ 35 h 140"/>
              <a:gd name="T4" fmla="*/ 85 w 170"/>
              <a:gd name="T5" fmla="*/ 0 h 140"/>
              <a:gd name="T6" fmla="*/ 40 w 170"/>
              <a:gd name="T7" fmla="*/ 33 h 140"/>
              <a:gd name="T8" fmla="*/ 40 w 170"/>
              <a:gd name="T9" fmla="*/ 68 h 140"/>
              <a:gd name="T10" fmla="*/ 0 w 170"/>
              <a:gd name="T11" fmla="*/ 120 h 140"/>
              <a:gd name="T12" fmla="*/ 5 w 170"/>
              <a:gd name="T13" fmla="*/ 138 h 140"/>
              <a:gd name="T14" fmla="*/ 123 w 170"/>
              <a:gd name="T15" fmla="*/ 140 h 140"/>
              <a:gd name="T16" fmla="*/ 118 w 170"/>
              <a:gd name="T17" fmla="*/ 105 h 140"/>
              <a:gd name="T18" fmla="*/ 170 w 170"/>
              <a:gd name="T19" fmla="*/ 53 h 140"/>
              <a:gd name="T20" fmla="*/ 143 w 170"/>
              <a:gd name="T21" fmla="*/ 13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0" h="140">
                <a:moveTo>
                  <a:pt x="143" y="13"/>
                </a:moveTo>
                <a:lnTo>
                  <a:pt x="98" y="35"/>
                </a:lnTo>
                <a:lnTo>
                  <a:pt x="85" y="0"/>
                </a:lnTo>
                <a:lnTo>
                  <a:pt x="40" y="33"/>
                </a:lnTo>
                <a:lnTo>
                  <a:pt x="40" y="68"/>
                </a:lnTo>
                <a:lnTo>
                  <a:pt x="0" y="120"/>
                </a:lnTo>
                <a:lnTo>
                  <a:pt x="5" y="138"/>
                </a:lnTo>
                <a:lnTo>
                  <a:pt x="123" y="140"/>
                </a:lnTo>
                <a:lnTo>
                  <a:pt x="118" y="105"/>
                </a:lnTo>
                <a:lnTo>
                  <a:pt x="170" y="53"/>
                </a:lnTo>
                <a:lnTo>
                  <a:pt x="143" y="1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9" name="Freeform 1404"/>
          <p:cNvSpPr>
            <a:spLocks/>
          </p:cNvSpPr>
          <p:nvPr/>
        </p:nvSpPr>
        <p:spPr bwMode="auto">
          <a:xfrm>
            <a:off x="4393082" y="2410552"/>
            <a:ext cx="42870" cy="70608"/>
          </a:xfrm>
          <a:custGeom>
            <a:avLst/>
            <a:gdLst>
              <a:gd name="T0" fmla="*/ 0 w 42"/>
              <a:gd name="T1" fmla="*/ 0 h 71"/>
              <a:gd name="T2" fmla="*/ 0 w 42"/>
              <a:gd name="T3" fmla="*/ 71 h 71"/>
              <a:gd name="T4" fmla="*/ 42 w 42"/>
              <a:gd name="T5" fmla="*/ 71 h 71"/>
              <a:gd name="T6" fmla="*/ 42 w 42"/>
              <a:gd name="T7" fmla="*/ 8 h 71"/>
              <a:gd name="T8" fmla="*/ 0 w 42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71">
                <a:moveTo>
                  <a:pt x="0" y="0"/>
                </a:moveTo>
                <a:lnTo>
                  <a:pt x="0" y="71"/>
                </a:lnTo>
                <a:lnTo>
                  <a:pt x="42" y="71"/>
                </a:lnTo>
                <a:lnTo>
                  <a:pt x="42" y="8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0" name="Freeform 1403"/>
          <p:cNvSpPr>
            <a:spLocks/>
          </p:cNvSpPr>
          <p:nvPr/>
        </p:nvSpPr>
        <p:spPr bwMode="auto">
          <a:xfrm>
            <a:off x="4266996" y="2455943"/>
            <a:ext cx="58000" cy="73129"/>
          </a:xfrm>
          <a:custGeom>
            <a:avLst/>
            <a:gdLst>
              <a:gd name="T0" fmla="*/ 32 w 57"/>
              <a:gd name="T1" fmla="*/ 0 h 74"/>
              <a:gd name="T2" fmla="*/ 57 w 57"/>
              <a:gd name="T3" fmla="*/ 18 h 74"/>
              <a:gd name="T4" fmla="*/ 30 w 57"/>
              <a:gd name="T5" fmla="*/ 69 h 74"/>
              <a:gd name="T6" fmla="*/ 5 w 57"/>
              <a:gd name="T7" fmla="*/ 74 h 74"/>
              <a:gd name="T8" fmla="*/ 0 w 57"/>
              <a:gd name="T9" fmla="*/ 18 h 74"/>
              <a:gd name="T10" fmla="*/ 32 w 57"/>
              <a:gd name="T11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" h="74">
                <a:moveTo>
                  <a:pt x="32" y="0"/>
                </a:moveTo>
                <a:lnTo>
                  <a:pt x="57" y="18"/>
                </a:lnTo>
                <a:lnTo>
                  <a:pt x="30" y="69"/>
                </a:lnTo>
                <a:lnTo>
                  <a:pt x="5" y="74"/>
                </a:lnTo>
                <a:lnTo>
                  <a:pt x="0" y="18"/>
                </a:lnTo>
                <a:lnTo>
                  <a:pt x="32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1" name="Freeform 1402"/>
          <p:cNvSpPr>
            <a:spLocks/>
          </p:cNvSpPr>
          <p:nvPr/>
        </p:nvSpPr>
        <p:spPr bwMode="auto">
          <a:xfrm>
            <a:off x="3931609" y="2529072"/>
            <a:ext cx="57999" cy="68087"/>
          </a:xfrm>
          <a:custGeom>
            <a:avLst/>
            <a:gdLst>
              <a:gd name="T0" fmla="*/ 0 w 58"/>
              <a:gd name="T1" fmla="*/ 0 h 67"/>
              <a:gd name="T2" fmla="*/ 58 w 58"/>
              <a:gd name="T3" fmla="*/ 22 h 67"/>
              <a:gd name="T4" fmla="*/ 55 w 58"/>
              <a:gd name="T5" fmla="*/ 65 h 67"/>
              <a:gd name="T6" fmla="*/ 18 w 58"/>
              <a:gd name="T7" fmla="*/ 67 h 67"/>
              <a:gd name="T8" fmla="*/ 0 w 58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67">
                <a:moveTo>
                  <a:pt x="0" y="0"/>
                </a:moveTo>
                <a:lnTo>
                  <a:pt x="58" y="22"/>
                </a:lnTo>
                <a:lnTo>
                  <a:pt x="55" y="65"/>
                </a:lnTo>
                <a:lnTo>
                  <a:pt x="18" y="67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2" name="Freeform 1401"/>
          <p:cNvSpPr>
            <a:spLocks/>
          </p:cNvSpPr>
          <p:nvPr/>
        </p:nvSpPr>
        <p:spPr bwMode="auto">
          <a:xfrm>
            <a:off x="3898825" y="2559333"/>
            <a:ext cx="363127" cy="297563"/>
          </a:xfrm>
          <a:custGeom>
            <a:avLst/>
            <a:gdLst>
              <a:gd name="T0" fmla="*/ 351 w 358"/>
              <a:gd name="T1" fmla="*/ 0 h 295"/>
              <a:gd name="T2" fmla="*/ 278 w 358"/>
              <a:gd name="T3" fmla="*/ 15 h 295"/>
              <a:gd name="T4" fmla="*/ 256 w 358"/>
              <a:gd name="T5" fmla="*/ 73 h 295"/>
              <a:gd name="T6" fmla="*/ 119 w 358"/>
              <a:gd name="T7" fmla="*/ 120 h 295"/>
              <a:gd name="T8" fmla="*/ 102 w 358"/>
              <a:gd name="T9" fmla="*/ 95 h 295"/>
              <a:gd name="T10" fmla="*/ 55 w 358"/>
              <a:gd name="T11" fmla="*/ 93 h 295"/>
              <a:gd name="T12" fmla="*/ 55 w 358"/>
              <a:gd name="T13" fmla="*/ 140 h 295"/>
              <a:gd name="T14" fmla="*/ 27 w 358"/>
              <a:gd name="T15" fmla="*/ 163 h 295"/>
              <a:gd name="T16" fmla="*/ 0 w 358"/>
              <a:gd name="T17" fmla="*/ 218 h 295"/>
              <a:gd name="T18" fmla="*/ 35 w 358"/>
              <a:gd name="T19" fmla="*/ 218 h 295"/>
              <a:gd name="T20" fmla="*/ 35 w 358"/>
              <a:gd name="T21" fmla="*/ 245 h 295"/>
              <a:gd name="T22" fmla="*/ 60 w 358"/>
              <a:gd name="T23" fmla="*/ 265 h 295"/>
              <a:gd name="T24" fmla="*/ 99 w 358"/>
              <a:gd name="T25" fmla="*/ 243 h 295"/>
              <a:gd name="T26" fmla="*/ 107 w 358"/>
              <a:gd name="T27" fmla="*/ 280 h 295"/>
              <a:gd name="T28" fmla="*/ 137 w 358"/>
              <a:gd name="T29" fmla="*/ 295 h 295"/>
              <a:gd name="T30" fmla="*/ 177 w 358"/>
              <a:gd name="T31" fmla="*/ 278 h 295"/>
              <a:gd name="T32" fmla="*/ 159 w 358"/>
              <a:gd name="T33" fmla="*/ 218 h 295"/>
              <a:gd name="T34" fmla="*/ 211 w 358"/>
              <a:gd name="T35" fmla="*/ 208 h 295"/>
              <a:gd name="T36" fmla="*/ 256 w 358"/>
              <a:gd name="T37" fmla="*/ 218 h 295"/>
              <a:gd name="T38" fmla="*/ 328 w 358"/>
              <a:gd name="T39" fmla="*/ 110 h 295"/>
              <a:gd name="T40" fmla="*/ 328 w 358"/>
              <a:gd name="T41" fmla="*/ 73 h 295"/>
              <a:gd name="T42" fmla="*/ 358 w 358"/>
              <a:gd name="T43" fmla="*/ 38 h 295"/>
              <a:gd name="T44" fmla="*/ 351 w 358"/>
              <a:gd name="T45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8" h="295">
                <a:moveTo>
                  <a:pt x="351" y="0"/>
                </a:moveTo>
                <a:lnTo>
                  <a:pt x="278" y="15"/>
                </a:lnTo>
                <a:lnTo>
                  <a:pt x="256" y="73"/>
                </a:lnTo>
                <a:lnTo>
                  <a:pt x="119" y="120"/>
                </a:lnTo>
                <a:lnTo>
                  <a:pt x="102" y="95"/>
                </a:lnTo>
                <a:lnTo>
                  <a:pt x="55" y="93"/>
                </a:lnTo>
                <a:lnTo>
                  <a:pt x="55" y="140"/>
                </a:lnTo>
                <a:lnTo>
                  <a:pt x="27" y="163"/>
                </a:lnTo>
                <a:lnTo>
                  <a:pt x="0" y="218"/>
                </a:lnTo>
                <a:lnTo>
                  <a:pt x="35" y="218"/>
                </a:lnTo>
                <a:lnTo>
                  <a:pt x="35" y="245"/>
                </a:lnTo>
                <a:lnTo>
                  <a:pt x="60" y="265"/>
                </a:lnTo>
                <a:lnTo>
                  <a:pt x="99" y="243"/>
                </a:lnTo>
                <a:lnTo>
                  <a:pt x="107" y="280"/>
                </a:lnTo>
                <a:lnTo>
                  <a:pt x="137" y="295"/>
                </a:lnTo>
                <a:lnTo>
                  <a:pt x="177" y="278"/>
                </a:lnTo>
                <a:lnTo>
                  <a:pt x="159" y="218"/>
                </a:lnTo>
                <a:lnTo>
                  <a:pt x="211" y="208"/>
                </a:lnTo>
                <a:lnTo>
                  <a:pt x="256" y="218"/>
                </a:lnTo>
                <a:lnTo>
                  <a:pt x="328" y="110"/>
                </a:lnTo>
                <a:lnTo>
                  <a:pt x="328" y="73"/>
                </a:lnTo>
                <a:lnTo>
                  <a:pt x="358" y="38"/>
                </a:lnTo>
                <a:lnTo>
                  <a:pt x="351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3" name="Freeform 1400"/>
          <p:cNvSpPr>
            <a:spLocks/>
          </p:cNvSpPr>
          <p:nvPr/>
        </p:nvSpPr>
        <p:spPr bwMode="auto">
          <a:xfrm>
            <a:off x="4289693" y="2561855"/>
            <a:ext cx="93303" cy="78172"/>
          </a:xfrm>
          <a:custGeom>
            <a:avLst/>
            <a:gdLst>
              <a:gd name="T0" fmla="*/ 88 w 93"/>
              <a:gd name="T1" fmla="*/ 0 h 76"/>
              <a:gd name="T2" fmla="*/ 18 w 93"/>
              <a:gd name="T3" fmla="*/ 17 h 76"/>
              <a:gd name="T4" fmla="*/ 0 w 93"/>
              <a:gd name="T5" fmla="*/ 64 h 76"/>
              <a:gd name="T6" fmla="*/ 35 w 93"/>
              <a:gd name="T7" fmla="*/ 76 h 76"/>
              <a:gd name="T8" fmla="*/ 93 w 93"/>
              <a:gd name="T9" fmla="*/ 37 h 76"/>
              <a:gd name="T10" fmla="*/ 88 w 93"/>
              <a:gd name="T11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76">
                <a:moveTo>
                  <a:pt x="88" y="0"/>
                </a:moveTo>
                <a:lnTo>
                  <a:pt x="18" y="17"/>
                </a:lnTo>
                <a:lnTo>
                  <a:pt x="0" y="64"/>
                </a:lnTo>
                <a:lnTo>
                  <a:pt x="35" y="76"/>
                </a:lnTo>
                <a:lnTo>
                  <a:pt x="93" y="37"/>
                </a:lnTo>
                <a:lnTo>
                  <a:pt x="8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4" name="Freeform 1399"/>
          <p:cNvSpPr>
            <a:spLocks/>
          </p:cNvSpPr>
          <p:nvPr/>
        </p:nvSpPr>
        <p:spPr bwMode="auto">
          <a:xfrm>
            <a:off x="4370388" y="2632463"/>
            <a:ext cx="146260" cy="65565"/>
          </a:xfrm>
          <a:custGeom>
            <a:avLst/>
            <a:gdLst>
              <a:gd name="T0" fmla="*/ 0 w 144"/>
              <a:gd name="T1" fmla="*/ 6 h 64"/>
              <a:gd name="T2" fmla="*/ 54 w 144"/>
              <a:gd name="T3" fmla="*/ 0 h 64"/>
              <a:gd name="T4" fmla="*/ 77 w 144"/>
              <a:gd name="T5" fmla="*/ 13 h 64"/>
              <a:gd name="T6" fmla="*/ 144 w 144"/>
              <a:gd name="T7" fmla="*/ 22 h 64"/>
              <a:gd name="T8" fmla="*/ 144 w 144"/>
              <a:gd name="T9" fmla="*/ 64 h 64"/>
              <a:gd name="T10" fmla="*/ 90 w 144"/>
              <a:gd name="T11" fmla="*/ 42 h 64"/>
              <a:gd name="T12" fmla="*/ 38 w 144"/>
              <a:gd name="T13" fmla="*/ 48 h 64"/>
              <a:gd name="T14" fmla="*/ 0 w 144"/>
              <a:gd name="T15" fmla="*/ 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4" h="64">
                <a:moveTo>
                  <a:pt x="0" y="6"/>
                </a:moveTo>
                <a:lnTo>
                  <a:pt x="54" y="0"/>
                </a:lnTo>
                <a:lnTo>
                  <a:pt x="77" y="13"/>
                </a:lnTo>
                <a:lnTo>
                  <a:pt x="144" y="22"/>
                </a:lnTo>
                <a:lnTo>
                  <a:pt x="144" y="64"/>
                </a:lnTo>
                <a:lnTo>
                  <a:pt x="90" y="42"/>
                </a:lnTo>
                <a:lnTo>
                  <a:pt x="38" y="48"/>
                </a:lnTo>
                <a:lnTo>
                  <a:pt x="0" y="6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5" name="Freeform 1398"/>
          <p:cNvSpPr>
            <a:spLocks/>
          </p:cNvSpPr>
          <p:nvPr/>
        </p:nvSpPr>
        <p:spPr bwMode="auto">
          <a:xfrm>
            <a:off x="3354134" y="2993068"/>
            <a:ext cx="115999" cy="131129"/>
          </a:xfrm>
          <a:custGeom>
            <a:avLst/>
            <a:gdLst>
              <a:gd name="T0" fmla="*/ 13 w 116"/>
              <a:gd name="T1" fmla="*/ 0 h 128"/>
              <a:gd name="T2" fmla="*/ 78 w 116"/>
              <a:gd name="T3" fmla="*/ 5 h 128"/>
              <a:gd name="T4" fmla="*/ 116 w 116"/>
              <a:gd name="T5" fmla="*/ 25 h 128"/>
              <a:gd name="T6" fmla="*/ 106 w 116"/>
              <a:gd name="T7" fmla="*/ 71 h 128"/>
              <a:gd name="T8" fmla="*/ 116 w 116"/>
              <a:gd name="T9" fmla="*/ 96 h 128"/>
              <a:gd name="T10" fmla="*/ 61 w 116"/>
              <a:gd name="T11" fmla="*/ 106 h 128"/>
              <a:gd name="T12" fmla="*/ 45 w 116"/>
              <a:gd name="T13" fmla="*/ 128 h 128"/>
              <a:gd name="T14" fmla="*/ 13 w 116"/>
              <a:gd name="T15" fmla="*/ 128 h 128"/>
              <a:gd name="T16" fmla="*/ 20 w 116"/>
              <a:gd name="T17" fmla="*/ 79 h 128"/>
              <a:gd name="T18" fmla="*/ 0 w 116"/>
              <a:gd name="T19" fmla="*/ 64 h 128"/>
              <a:gd name="T20" fmla="*/ 13 w 116"/>
              <a:gd name="T21" fmla="*/ 37 h 128"/>
              <a:gd name="T22" fmla="*/ 13 w 116"/>
              <a:gd name="T23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6" h="128">
                <a:moveTo>
                  <a:pt x="13" y="0"/>
                </a:moveTo>
                <a:lnTo>
                  <a:pt x="78" y="5"/>
                </a:lnTo>
                <a:lnTo>
                  <a:pt x="116" y="25"/>
                </a:lnTo>
                <a:lnTo>
                  <a:pt x="106" y="71"/>
                </a:lnTo>
                <a:lnTo>
                  <a:pt x="116" y="96"/>
                </a:lnTo>
                <a:lnTo>
                  <a:pt x="61" y="106"/>
                </a:lnTo>
                <a:lnTo>
                  <a:pt x="45" y="128"/>
                </a:lnTo>
                <a:lnTo>
                  <a:pt x="13" y="128"/>
                </a:lnTo>
                <a:lnTo>
                  <a:pt x="20" y="79"/>
                </a:lnTo>
                <a:lnTo>
                  <a:pt x="0" y="64"/>
                </a:lnTo>
                <a:lnTo>
                  <a:pt x="13" y="37"/>
                </a:lnTo>
                <a:lnTo>
                  <a:pt x="1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96" name="Group 1386"/>
          <p:cNvGrpSpPr>
            <a:grpSpLocks/>
          </p:cNvGrpSpPr>
          <p:nvPr/>
        </p:nvGrpSpPr>
        <p:grpSpPr bwMode="auto">
          <a:xfrm>
            <a:off x="3238135" y="1734732"/>
            <a:ext cx="1278512" cy="1386945"/>
            <a:chOff x="3772" y="2560"/>
            <a:chExt cx="1267" cy="1376"/>
          </a:xfrm>
          <a:solidFill>
            <a:schemeClr val="accent6">
              <a:lumMod val="75000"/>
            </a:schemeClr>
          </a:solidFill>
        </p:grpSpPr>
        <p:sp>
          <p:nvSpPr>
            <p:cNvPr id="397" name="Freeform 1397"/>
            <p:cNvSpPr>
              <a:spLocks/>
            </p:cNvSpPr>
            <p:nvPr/>
          </p:nvSpPr>
          <p:spPr bwMode="auto">
            <a:xfrm>
              <a:off x="4793" y="3274"/>
              <a:ext cx="57" cy="74"/>
            </a:xfrm>
            <a:custGeom>
              <a:avLst/>
              <a:gdLst>
                <a:gd name="T0" fmla="*/ 32 w 57"/>
                <a:gd name="T1" fmla="*/ 0 h 74"/>
                <a:gd name="T2" fmla="*/ 57 w 57"/>
                <a:gd name="T3" fmla="*/ 19 h 74"/>
                <a:gd name="T4" fmla="*/ 28 w 57"/>
                <a:gd name="T5" fmla="*/ 67 h 74"/>
                <a:gd name="T6" fmla="*/ 3 w 57"/>
                <a:gd name="T7" fmla="*/ 74 h 74"/>
                <a:gd name="T8" fmla="*/ 0 w 57"/>
                <a:gd name="T9" fmla="*/ 19 h 74"/>
                <a:gd name="T10" fmla="*/ 32 w 57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74">
                  <a:moveTo>
                    <a:pt x="32" y="0"/>
                  </a:moveTo>
                  <a:lnTo>
                    <a:pt x="57" y="19"/>
                  </a:lnTo>
                  <a:lnTo>
                    <a:pt x="28" y="67"/>
                  </a:lnTo>
                  <a:lnTo>
                    <a:pt x="3" y="74"/>
                  </a:lnTo>
                  <a:lnTo>
                    <a:pt x="0" y="19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8" name="Freeform 1396"/>
            <p:cNvSpPr>
              <a:spLocks/>
            </p:cNvSpPr>
            <p:nvPr/>
          </p:nvSpPr>
          <p:spPr bwMode="auto">
            <a:xfrm>
              <a:off x="4460" y="3348"/>
              <a:ext cx="58" cy="67"/>
            </a:xfrm>
            <a:custGeom>
              <a:avLst/>
              <a:gdLst>
                <a:gd name="T0" fmla="*/ 0 w 58"/>
                <a:gd name="T1" fmla="*/ 0 h 67"/>
                <a:gd name="T2" fmla="*/ 58 w 58"/>
                <a:gd name="T3" fmla="*/ 22 h 67"/>
                <a:gd name="T4" fmla="*/ 54 w 58"/>
                <a:gd name="T5" fmla="*/ 64 h 67"/>
                <a:gd name="T6" fmla="*/ 16 w 58"/>
                <a:gd name="T7" fmla="*/ 67 h 67"/>
                <a:gd name="T8" fmla="*/ 0 w 58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7">
                  <a:moveTo>
                    <a:pt x="0" y="0"/>
                  </a:moveTo>
                  <a:lnTo>
                    <a:pt x="58" y="22"/>
                  </a:lnTo>
                  <a:lnTo>
                    <a:pt x="54" y="64"/>
                  </a:lnTo>
                  <a:lnTo>
                    <a:pt x="16" y="6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99" name="Group 1387"/>
            <p:cNvGrpSpPr>
              <a:grpSpLocks/>
            </p:cNvGrpSpPr>
            <p:nvPr/>
          </p:nvGrpSpPr>
          <p:grpSpPr bwMode="auto">
            <a:xfrm>
              <a:off x="3772" y="2560"/>
              <a:ext cx="1267" cy="1376"/>
              <a:chOff x="3772" y="2560"/>
              <a:chExt cx="1267" cy="1376"/>
            </a:xfrm>
            <a:grpFill/>
          </p:grpSpPr>
          <p:sp>
            <p:nvSpPr>
              <p:cNvPr id="400" name="Freeform 1395"/>
              <p:cNvSpPr>
                <a:spLocks/>
              </p:cNvSpPr>
              <p:nvPr/>
            </p:nvSpPr>
            <p:spPr bwMode="auto">
              <a:xfrm>
                <a:off x="4921" y="3072"/>
                <a:ext cx="64" cy="103"/>
              </a:xfrm>
              <a:custGeom>
                <a:avLst/>
                <a:gdLst>
                  <a:gd name="T0" fmla="*/ 0 w 64"/>
                  <a:gd name="T1" fmla="*/ 0 h 103"/>
                  <a:gd name="T2" fmla="*/ 0 w 64"/>
                  <a:gd name="T3" fmla="*/ 103 h 103"/>
                  <a:gd name="T4" fmla="*/ 64 w 64"/>
                  <a:gd name="T5" fmla="*/ 84 h 103"/>
                  <a:gd name="T6" fmla="*/ 38 w 64"/>
                  <a:gd name="T7" fmla="*/ 0 h 103"/>
                  <a:gd name="T8" fmla="*/ 0 w 64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103">
                    <a:moveTo>
                      <a:pt x="0" y="0"/>
                    </a:moveTo>
                    <a:lnTo>
                      <a:pt x="0" y="103"/>
                    </a:lnTo>
                    <a:lnTo>
                      <a:pt x="64" y="84"/>
                    </a:lnTo>
                    <a:lnTo>
                      <a:pt x="38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1" name="Freeform 1394"/>
              <p:cNvSpPr>
                <a:spLocks/>
              </p:cNvSpPr>
              <p:nvPr/>
            </p:nvSpPr>
            <p:spPr bwMode="auto">
              <a:xfrm>
                <a:off x="4725" y="3108"/>
                <a:ext cx="170" cy="140"/>
              </a:xfrm>
              <a:custGeom>
                <a:avLst/>
                <a:gdLst>
                  <a:gd name="T0" fmla="*/ 141 w 170"/>
                  <a:gd name="T1" fmla="*/ 12 h 140"/>
                  <a:gd name="T2" fmla="*/ 96 w 170"/>
                  <a:gd name="T3" fmla="*/ 35 h 140"/>
                  <a:gd name="T4" fmla="*/ 84 w 170"/>
                  <a:gd name="T5" fmla="*/ 0 h 140"/>
                  <a:gd name="T6" fmla="*/ 39 w 170"/>
                  <a:gd name="T7" fmla="*/ 32 h 140"/>
                  <a:gd name="T8" fmla="*/ 39 w 170"/>
                  <a:gd name="T9" fmla="*/ 67 h 140"/>
                  <a:gd name="T10" fmla="*/ 0 w 170"/>
                  <a:gd name="T11" fmla="*/ 118 h 140"/>
                  <a:gd name="T12" fmla="*/ 4 w 170"/>
                  <a:gd name="T13" fmla="*/ 137 h 140"/>
                  <a:gd name="T14" fmla="*/ 122 w 170"/>
                  <a:gd name="T15" fmla="*/ 140 h 140"/>
                  <a:gd name="T16" fmla="*/ 116 w 170"/>
                  <a:gd name="T17" fmla="*/ 105 h 140"/>
                  <a:gd name="T18" fmla="*/ 170 w 170"/>
                  <a:gd name="T19" fmla="*/ 51 h 140"/>
                  <a:gd name="T20" fmla="*/ 141 w 170"/>
                  <a:gd name="T21" fmla="*/ 12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0" h="140">
                    <a:moveTo>
                      <a:pt x="141" y="12"/>
                    </a:moveTo>
                    <a:lnTo>
                      <a:pt x="96" y="35"/>
                    </a:lnTo>
                    <a:lnTo>
                      <a:pt x="84" y="0"/>
                    </a:lnTo>
                    <a:lnTo>
                      <a:pt x="39" y="32"/>
                    </a:lnTo>
                    <a:lnTo>
                      <a:pt x="39" y="67"/>
                    </a:lnTo>
                    <a:lnTo>
                      <a:pt x="0" y="118"/>
                    </a:lnTo>
                    <a:lnTo>
                      <a:pt x="4" y="137"/>
                    </a:lnTo>
                    <a:lnTo>
                      <a:pt x="122" y="140"/>
                    </a:lnTo>
                    <a:lnTo>
                      <a:pt x="116" y="105"/>
                    </a:lnTo>
                    <a:lnTo>
                      <a:pt x="170" y="51"/>
                    </a:lnTo>
                    <a:lnTo>
                      <a:pt x="141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2" name="Freeform 1393"/>
              <p:cNvSpPr>
                <a:spLocks/>
              </p:cNvSpPr>
              <p:nvPr/>
            </p:nvSpPr>
            <p:spPr bwMode="auto">
              <a:xfrm>
                <a:off x="4917" y="3229"/>
                <a:ext cx="42" cy="71"/>
              </a:xfrm>
              <a:custGeom>
                <a:avLst/>
                <a:gdLst>
                  <a:gd name="T0" fmla="*/ 0 w 42"/>
                  <a:gd name="T1" fmla="*/ 0 h 71"/>
                  <a:gd name="T2" fmla="*/ 0 w 42"/>
                  <a:gd name="T3" fmla="*/ 71 h 71"/>
                  <a:gd name="T4" fmla="*/ 42 w 42"/>
                  <a:gd name="T5" fmla="*/ 71 h 71"/>
                  <a:gd name="T6" fmla="*/ 42 w 42"/>
                  <a:gd name="T7" fmla="*/ 7 h 71"/>
                  <a:gd name="T8" fmla="*/ 0 w 42"/>
                  <a:gd name="T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71">
                    <a:moveTo>
                      <a:pt x="0" y="0"/>
                    </a:moveTo>
                    <a:lnTo>
                      <a:pt x="0" y="71"/>
                    </a:lnTo>
                    <a:lnTo>
                      <a:pt x="42" y="71"/>
                    </a:lnTo>
                    <a:lnTo>
                      <a:pt x="42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3" name="Freeform 1392"/>
              <p:cNvSpPr>
                <a:spLocks/>
              </p:cNvSpPr>
              <p:nvPr/>
            </p:nvSpPr>
            <p:spPr bwMode="auto">
              <a:xfrm>
                <a:off x="4428" y="3376"/>
                <a:ext cx="358" cy="295"/>
              </a:xfrm>
              <a:custGeom>
                <a:avLst/>
                <a:gdLst>
                  <a:gd name="T0" fmla="*/ 352 w 358"/>
                  <a:gd name="T1" fmla="*/ 0 h 295"/>
                  <a:gd name="T2" fmla="*/ 278 w 358"/>
                  <a:gd name="T3" fmla="*/ 16 h 295"/>
                  <a:gd name="T4" fmla="*/ 256 w 358"/>
                  <a:gd name="T5" fmla="*/ 74 h 295"/>
                  <a:gd name="T6" fmla="*/ 118 w 358"/>
                  <a:gd name="T7" fmla="*/ 122 h 295"/>
                  <a:gd name="T8" fmla="*/ 102 w 358"/>
                  <a:gd name="T9" fmla="*/ 96 h 295"/>
                  <a:gd name="T10" fmla="*/ 54 w 358"/>
                  <a:gd name="T11" fmla="*/ 93 h 295"/>
                  <a:gd name="T12" fmla="*/ 54 w 358"/>
                  <a:gd name="T13" fmla="*/ 141 h 295"/>
                  <a:gd name="T14" fmla="*/ 26 w 358"/>
                  <a:gd name="T15" fmla="*/ 164 h 295"/>
                  <a:gd name="T16" fmla="*/ 0 w 358"/>
                  <a:gd name="T17" fmla="*/ 218 h 295"/>
                  <a:gd name="T18" fmla="*/ 35 w 358"/>
                  <a:gd name="T19" fmla="*/ 218 h 295"/>
                  <a:gd name="T20" fmla="*/ 35 w 358"/>
                  <a:gd name="T21" fmla="*/ 247 h 295"/>
                  <a:gd name="T22" fmla="*/ 58 w 358"/>
                  <a:gd name="T23" fmla="*/ 266 h 295"/>
                  <a:gd name="T24" fmla="*/ 99 w 358"/>
                  <a:gd name="T25" fmla="*/ 244 h 295"/>
                  <a:gd name="T26" fmla="*/ 106 w 358"/>
                  <a:gd name="T27" fmla="*/ 282 h 295"/>
                  <a:gd name="T28" fmla="*/ 137 w 358"/>
                  <a:gd name="T29" fmla="*/ 295 h 295"/>
                  <a:gd name="T30" fmla="*/ 176 w 358"/>
                  <a:gd name="T31" fmla="*/ 279 h 295"/>
                  <a:gd name="T32" fmla="*/ 160 w 358"/>
                  <a:gd name="T33" fmla="*/ 218 h 295"/>
                  <a:gd name="T34" fmla="*/ 211 w 358"/>
                  <a:gd name="T35" fmla="*/ 208 h 295"/>
                  <a:gd name="T36" fmla="*/ 256 w 358"/>
                  <a:gd name="T37" fmla="*/ 218 h 295"/>
                  <a:gd name="T38" fmla="*/ 329 w 358"/>
                  <a:gd name="T39" fmla="*/ 112 h 295"/>
                  <a:gd name="T40" fmla="*/ 329 w 358"/>
                  <a:gd name="T41" fmla="*/ 74 h 295"/>
                  <a:gd name="T42" fmla="*/ 358 w 358"/>
                  <a:gd name="T43" fmla="*/ 39 h 295"/>
                  <a:gd name="T44" fmla="*/ 352 w 358"/>
                  <a:gd name="T45" fmla="*/ 0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58" h="295">
                    <a:moveTo>
                      <a:pt x="352" y="0"/>
                    </a:moveTo>
                    <a:lnTo>
                      <a:pt x="278" y="16"/>
                    </a:lnTo>
                    <a:lnTo>
                      <a:pt x="256" y="74"/>
                    </a:lnTo>
                    <a:lnTo>
                      <a:pt x="118" y="122"/>
                    </a:lnTo>
                    <a:lnTo>
                      <a:pt x="102" y="96"/>
                    </a:lnTo>
                    <a:lnTo>
                      <a:pt x="54" y="93"/>
                    </a:lnTo>
                    <a:lnTo>
                      <a:pt x="54" y="141"/>
                    </a:lnTo>
                    <a:lnTo>
                      <a:pt x="26" y="164"/>
                    </a:lnTo>
                    <a:lnTo>
                      <a:pt x="0" y="218"/>
                    </a:lnTo>
                    <a:lnTo>
                      <a:pt x="35" y="218"/>
                    </a:lnTo>
                    <a:lnTo>
                      <a:pt x="35" y="247"/>
                    </a:lnTo>
                    <a:lnTo>
                      <a:pt x="58" y="266"/>
                    </a:lnTo>
                    <a:lnTo>
                      <a:pt x="99" y="244"/>
                    </a:lnTo>
                    <a:lnTo>
                      <a:pt x="106" y="282"/>
                    </a:lnTo>
                    <a:lnTo>
                      <a:pt x="137" y="295"/>
                    </a:lnTo>
                    <a:lnTo>
                      <a:pt x="176" y="279"/>
                    </a:lnTo>
                    <a:lnTo>
                      <a:pt x="160" y="218"/>
                    </a:lnTo>
                    <a:lnTo>
                      <a:pt x="211" y="208"/>
                    </a:lnTo>
                    <a:lnTo>
                      <a:pt x="256" y="218"/>
                    </a:lnTo>
                    <a:lnTo>
                      <a:pt x="329" y="112"/>
                    </a:lnTo>
                    <a:lnTo>
                      <a:pt x="329" y="74"/>
                    </a:lnTo>
                    <a:lnTo>
                      <a:pt x="358" y="39"/>
                    </a:lnTo>
                    <a:lnTo>
                      <a:pt x="35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4" name="Freeform 1391"/>
              <p:cNvSpPr>
                <a:spLocks/>
              </p:cNvSpPr>
              <p:nvPr/>
            </p:nvSpPr>
            <p:spPr bwMode="auto">
              <a:xfrm>
                <a:off x="4815" y="3380"/>
                <a:ext cx="93" cy="76"/>
              </a:xfrm>
              <a:custGeom>
                <a:avLst/>
                <a:gdLst>
                  <a:gd name="T0" fmla="*/ 86 w 93"/>
                  <a:gd name="T1" fmla="*/ 0 h 76"/>
                  <a:gd name="T2" fmla="*/ 16 w 93"/>
                  <a:gd name="T3" fmla="*/ 16 h 76"/>
                  <a:gd name="T4" fmla="*/ 0 w 93"/>
                  <a:gd name="T5" fmla="*/ 64 h 76"/>
                  <a:gd name="T6" fmla="*/ 35 w 93"/>
                  <a:gd name="T7" fmla="*/ 76 h 76"/>
                  <a:gd name="T8" fmla="*/ 93 w 93"/>
                  <a:gd name="T9" fmla="*/ 38 h 76"/>
                  <a:gd name="T10" fmla="*/ 86 w 93"/>
                  <a:gd name="T11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76">
                    <a:moveTo>
                      <a:pt x="86" y="0"/>
                    </a:moveTo>
                    <a:lnTo>
                      <a:pt x="16" y="16"/>
                    </a:lnTo>
                    <a:lnTo>
                      <a:pt x="0" y="64"/>
                    </a:lnTo>
                    <a:lnTo>
                      <a:pt x="35" y="76"/>
                    </a:lnTo>
                    <a:lnTo>
                      <a:pt x="93" y="38"/>
                    </a:lnTo>
                    <a:lnTo>
                      <a:pt x="8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5" name="Freeform 1390"/>
              <p:cNvSpPr>
                <a:spLocks/>
              </p:cNvSpPr>
              <p:nvPr/>
            </p:nvSpPr>
            <p:spPr bwMode="auto">
              <a:xfrm>
                <a:off x="4895" y="3450"/>
                <a:ext cx="144" cy="64"/>
              </a:xfrm>
              <a:custGeom>
                <a:avLst/>
                <a:gdLst>
                  <a:gd name="T0" fmla="*/ 0 w 144"/>
                  <a:gd name="T1" fmla="*/ 6 h 64"/>
                  <a:gd name="T2" fmla="*/ 54 w 144"/>
                  <a:gd name="T3" fmla="*/ 0 h 64"/>
                  <a:gd name="T4" fmla="*/ 77 w 144"/>
                  <a:gd name="T5" fmla="*/ 13 h 64"/>
                  <a:gd name="T6" fmla="*/ 144 w 144"/>
                  <a:gd name="T7" fmla="*/ 22 h 64"/>
                  <a:gd name="T8" fmla="*/ 144 w 144"/>
                  <a:gd name="T9" fmla="*/ 64 h 64"/>
                  <a:gd name="T10" fmla="*/ 90 w 144"/>
                  <a:gd name="T11" fmla="*/ 42 h 64"/>
                  <a:gd name="T12" fmla="*/ 38 w 144"/>
                  <a:gd name="T13" fmla="*/ 48 h 64"/>
                  <a:gd name="T14" fmla="*/ 0 w 144"/>
                  <a:gd name="T15" fmla="*/ 6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4" h="64">
                    <a:moveTo>
                      <a:pt x="0" y="6"/>
                    </a:moveTo>
                    <a:lnTo>
                      <a:pt x="54" y="0"/>
                    </a:lnTo>
                    <a:lnTo>
                      <a:pt x="77" y="13"/>
                    </a:lnTo>
                    <a:lnTo>
                      <a:pt x="144" y="22"/>
                    </a:lnTo>
                    <a:lnTo>
                      <a:pt x="144" y="64"/>
                    </a:lnTo>
                    <a:lnTo>
                      <a:pt x="90" y="42"/>
                    </a:lnTo>
                    <a:lnTo>
                      <a:pt x="38" y="48"/>
                    </a:lnTo>
                    <a:lnTo>
                      <a:pt x="0" y="6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6" name="Freeform 1389"/>
              <p:cNvSpPr>
                <a:spLocks/>
              </p:cNvSpPr>
              <p:nvPr/>
            </p:nvSpPr>
            <p:spPr bwMode="auto">
              <a:xfrm>
                <a:off x="3887" y="3808"/>
                <a:ext cx="116" cy="128"/>
              </a:xfrm>
              <a:custGeom>
                <a:avLst/>
                <a:gdLst>
                  <a:gd name="T0" fmla="*/ 13 w 116"/>
                  <a:gd name="T1" fmla="*/ 0 h 128"/>
                  <a:gd name="T2" fmla="*/ 77 w 116"/>
                  <a:gd name="T3" fmla="*/ 4 h 128"/>
                  <a:gd name="T4" fmla="*/ 116 w 116"/>
                  <a:gd name="T5" fmla="*/ 23 h 128"/>
                  <a:gd name="T6" fmla="*/ 106 w 116"/>
                  <a:gd name="T7" fmla="*/ 71 h 128"/>
                  <a:gd name="T8" fmla="*/ 116 w 116"/>
                  <a:gd name="T9" fmla="*/ 96 h 128"/>
                  <a:gd name="T10" fmla="*/ 61 w 116"/>
                  <a:gd name="T11" fmla="*/ 106 h 128"/>
                  <a:gd name="T12" fmla="*/ 45 w 116"/>
                  <a:gd name="T13" fmla="*/ 128 h 128"/>
                  <a:gd name="T14" fmla="*/ 13 w 116"/>
                  <a:gd name="T15" fmla="*/ 128 h 128"/>
                  <a:gd name="T16" fmla="*/ 20 w 116"/>
                  <a:gd name="T17" fmla="*/ 80 h 128"/>
                  <a:gd name="T18" fmla="*/ 0 w 116"/>
                  <a:gd name="T19" fmla="*/ 64 h 128"/>
                  <a:gd name="T20" fmla="*/ 13 w 116"/>
                  <a:gd name="T21" fmla="*/ 36 h 128"/>
                  <a:gd name="T22" fmla="*/ 13 w 116"/>
                  <a:gd name="T2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6" h="128">
                    <a:moveTo>
                      <a:pt x="13" y="0"/>
                    </a:moveTo>
                    <a:lnTo>
                      <a:pt x="77" y="4"/>
                    </a:lnTo>
                    <a:lnTo>
                      <a:pt x="116" y="23"/>
                    </a:lnTo>
                    <a:lnTo>
                      <a:pt x="106" y="71"/>
                    </a:lnTo>
                    <a:lnTo>
                      <a:pt x="116" y="96"/>
                    </a:lnTo>
                    <a:lnTo>
                      <a:pt x="61" y="106"/>
                    </a:lnTo>
                    <a:lnTo>
                      <a:pt x="45" y="128"/>
                    </a:lnTo>
                    <a:lnTo>
                      <a:pt x="13" y="128"/>
                    </a:lnTo>
                    <a:lnTo>
                      <a:pt x="20" y="80"/>
                    </a:lnTo>
                    <a:lnTo>
                      <a:pt x="0" y="64"/>
                    </a:lnTo>
                    <a:lnTo>
                      <a:pt x="13" y="36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7" name="Freeform 1388"/>
              <p:cNvSpPr>
                <a:spLocks/>
              </p:cNvSpPr>
              <p:nvPr/>
            </p:nvSpPr>
            <p:spPr bwMode="auto">
              <a:xfrm>
                <a:off x="3772" y="2560"/>
                <a:ext cx="1225" cy="1303"/>
              </a:xfrm>
              <a:custGeom>
                <a:avLst/>
                <a:gdLst>
                  <a:gd name="T0" fmla="*/ 688 w 1225"/>
                  <a:gd name="T1" fmla="*/ 0 h 1303"/>
                  <a:gd name="T2" fmla="*/ 560 w 1225"/>
                  <a:gd name="T3" fmla="*/ 144 h 1303"/>
                  <a:gd name="T4" fmla="*/ 410 w 1225"/>
                  <a:gd name="T5" fmla="*/ 394 h 1303"/>
                  <a:gd name="T6" fmla="*/ 333 w 1225"/>
                  <a:gd name="T7" fmla="*/ 615 h 1303"/>
                  <a:gd name="T8" fmla="*/ 227 w 1225"/>
                  <a:gd name="T9" fmla="*/ 618 h 1303"/>
                  <a:gd name="T10" fmla="*/ 170 w 1225"/>
                  <a:gd name="T11" fmla="*/ 736 h 1303"/>
                  <a:gd name="T12" fmla="*/ 87 w 1225"/>
                  <a:gd name="T13" fmla="*/ 711 h 1303"/>
                  <a:gd name="T14" fmla="*/ 90 w 1225"/>
                  <a:gd name="T15" fmla="*/ 704 h 1303"/>
                  <a:gd name="T16" fmla="*/ 13 w 1225"/>
                  <a:gd name="T17" fmla="*/ 704 h 1303"/>
                  <a:gd name="T18" fmla="*/ 42 w 1225"/>
                  <a:gd name="T19" fmla="*/ 784 h 1303"/>
                  <a:gd name="T20" fmla="*/ 106 w 1225"/>
                  <a:gd name="T21" fmla="*/ 890 h 1303"/>
                  <a:gd name="T22" fmla="*/ 125 w 1225"/>
                  <a:gd name="T23" fmla="*/ 1031 h 1303"/>
                  <a:gd name="T24" fmla="*/ 48 w 1225"/>
                  <a:gd name="T25" fmla="*/ 1034 h 1303"/>
                  <a:gd name="T26" fmla="*/ 51 w 1225"/>
                  <a:gd name="T27" fmla="*/ 1044 h 1303"/>
                  <a:gd name="T28" fmla="*/ 7 w 1225"/>
                  <a:gd name="T29" fmla="*/ 1063 h 1303"/>
                  <a:gd name="T30" fmla="*/ 23 w 1225"/>
                  <a:gd name="T31" fmla="*/ 1130 h 1303"/>
                  <a:gd name="T32" fmla="*/ 109 w 1225"/>
                  <a:gd name="T33" fmla="*/ 1184 h 1303"/>
                  <a:gd name="T34" fmla="*/ 115 w 1225"/>
                  <a:gd name="T35" fmla="*/ 1092 h 1303"/>
                  <a:gd name="T36" fmla="*/ 192 w 1225"/>
                  <a:gd name="T37" fmla="*/ 1133 h 1303"/>
                  <a:gd name="T38" fmla="*/ 237 w 1225"/>
                  <a:gd name="T39" fmla="*/ 1098 h 1303"/>
                  <a:gd name="T40" fmla="*/ 278 w 1225"/>
                  <a:gd name="T41" fmla="*/ 1252 h 1303"/>
                  <a:gd name="T42" fmla="*/ 342 w 1225"/>
                  <a:gd name="T43" fmla="*/ 1303 h 1303"/>
                  <a:gd name="T44" fmla="*/ 397 w 1225"/>
                  <a:gd name="T45" fmla="*/ 1268 h 1303"/>
                  <a:gd name="T46" fmla="*/ 490 w 1225"/>
                  <a:gd name="T47" fmla="*/ 1168 h 1303"/>
                  <a:gd name="T48" fmla="*/ 531 w 1225"/>
                  <a:gd name="T49" fmla="*/ 1060 h 1303"/>
                  <a:gd name="T50" fmla="*/ 592 w 1225"/>
                  <a:gd name="T51" fmla="*/ 1028 h 1303"/>
                  <a:gd name="T52" fmla="*/ 656 w 1225"/>
                  <a:gd name="T53" fmla="*/ 887 h 1303"/>
                  <a:gd name="T54" fmla="*/ 518 w 1225"/>
                  <a:gd name="T55" fmla="*/ 861 h 1303"/>
                  <a:gd name="T56" fmla="*/ 394 w 1225"/>
                  <a:gd name="T57" fmla="*/ 839 h 1303"/>
                  <a:gd name="T58" fmla="*/ 333 w 1225"/>
                  <a:gd name="T59" fmla="*/ 788 h 1303"/>
                  <a:gd name="T60" fmla="*/ 522 w 1225"/>
                  <a:gd name="T61" fmla="*/ 682 h 1303"/>
                  <a:gd name="T62" fmla="*/ 730 w 1225"/>
                  <a:gd name="T63" fmla="*/ 736 h 1303"/>
                  <a:gd name="T64" fmla="*/ 790 w 1225"/>
                  <a:gd name="T65" fmla="*/ 810 h 1303"/>
                  <a:gd name="T66" fmla="*/ 883 w 1225"/>
                  <a:gd name="T67" fmla="*/ 868 h 1303"/>
                  <a:gd name="T68" fmla="*/ 848 w 1225"/>
                  <a:gd name="T69" fmla="*/ 788 h 1303"/>
                  <a:gd name="T70" fmla="*/ 982 w 1225"/>
                  <a:gd name="T71" fmla="*/ 781 h 1303"/>
                  <a:gd name="T72" fmla="*/ 877 w 1225"/>
                  <a:gd name="T73" fmla="*/ 711 h 1303"/>
                  <a:gd name="T74" fmla="*/ 931 w 1225"/>
                  <a:gd name="T75" fmla="*/ 551 h 1303"/>
                  <a:gd name="T76" fmla="*/ 1017 w 1225"/>
                  <a:gd name="T77" fmla="*/ 522 h 1303"/>
                  <a:gd name="T78" fmla="*/ 1110 w 1225"/>
                  <a:gd name="T79" fmla="*/ 477 h 1303"/>
                  <a:gd name="T80" fmla="*/ 1200 w 1225"/>
                  <a:gd name="T81" fmla="*/ 394 h 1303"/>
                  <a:gd name="T82" fmla="*/ 1225 w 1225"/>
                  <a:gd name="T83" fmla="*/ 365 h 1303"/>
                  <a:gd name="T84" fmla="*/ 1181 w 1225"/>
                  <a:gd name="T85" fmla="*/ 151 h 1303"/>
                  <a:gd name="T86" fmla="*/ 1043 w 1225"/>
                  <a:gd name="T87" fmla="*/ 160 h 1303"/>
                  <a:gd name="T88" fmla="*/ 915 w 1225"/>
                  <a:gd name="T89" fmla="*/ 106 h 1303"/>
                  <a:gd name="T90" fmla="*/ 902 w 1225"/>
                  <a:gd name="T91" fmla="*/ 42 h 1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225" h="1303">
                    <a:moveTo>
                      <a:pt x="902" y="42"/>
                    </a:moveTo>
                    <a:lnTo>
                      <a:pt x="688" y="0"/>
                    </a:lnTo>
                    <a:lnTo>
                      <a:pt x="675" y="4"/>
                    </a:lnTo>
                    <a:lnTo>
                      <a:pt x="560" y="144"/>
                    </a:lnTo>
                    <a:lnTo>
                      <a:pt x="480" y="279"/>
                    </a:lnTo>
                    <a:lnTo>
                      <a:pt x="410" y="394"/>
                    </a:lnTo>
                    <a:lnTo>
                      <a:pt x="342" y="538"/>
                    </a:lnTo>
                    <a:lnTo>
                      <a:pt x="333" y="615"/>
                    </a:lnTo>
                    <a:lnTo>
                      <a:pt x="291" y="602"/>
                    </a:lnTo>
                    <a:lnTo>
                      <a:pt x="227" y="618"/>
                    </a:lnTo>
                    <a:lnTo>
                      <a:pt x="195" y="679"/>
                    </a:lnTo>
                    <a:lnTo>
                      <a:pt x="170" y="736"/>
                    </a:lnTo>
                    <a:lnTo>
                      <a:pt x="119" y="736"/>
                    </a:lnTo>
                    <a:lnTo>
                      <a:pt x="87" y="711"/>
                    </a:lnTo>
                    <a:lnTo>
                      <a:pt x="93" y="704"/>
                    </a:lnTo>
                    <a:lnTo>
                      <a:pt x="90" y="704"/>
                    </a:lnTo>
                    <a:lnTo>
                      <a:pt x="64" y="704"/>
                    </a:lnTo>
                    <a:lnTo>
                      <a:pt x="13" y="704"/>
                    </a:lnTo>
                    <a:lnTo>
                      <a:pt x="23" y="740"/>
                    </a:lnTo>
                    <a:lnTo>
                      <a:pt x="42" y="784"/>
                    </a:lnTo>
                    <a:lnTo>
                      <a:pt x="35" y="826"/>
                    </a:lnTo>
                    <a:lnTo>
                      <a:pt x="106" y="890"/>
                    </a:lnTo>
                    <a:lnTo>
                      <a:pt x="93" y="925"/>
                    </a:lnTo>
                    <a:lnTo>
                      <a:pt x="125" y="1031"/>
                    </a:lnTo>
                    <a:lnTo>
                      <a:pt x="99" y="1053"/>
                    </a:lnTo>
                    <a:lnTo>
                      <a:pt x="48" y="1034"/>
                    </a:lnTo>
                    <a:lnTo>
                      <a:pt x="42" y="1040"/>
                    </a:lnTo>
                    <a:lnTo>
                      <a:pt x="51" y="1044"/>
                    </a:lnTo>
                    <a:lnTo>
                      <a:pt x="51" y="1092"/>
                    </a:lnTo>
                    <a:lnTo>
                      <a:pt x="7" y="1063"/>
                    </a:lnTo>
                    <a:lnTo>
                      <a:pt x="0" y="1079"/>
                    </a:lnTo>
                    <a:lnTo>
                      <a:pt x="23" y="1130"/>
                    </a:lnTo>
                    <a:lnTo>
                      <a:pt x="42" y="1191"/>
                    </a:lnTo>
                    <a:lnTo>
                      <a:pt x="109" y="1184"/>
                    </a:lnTo>
                    <a:lnTo>
                      <a:pt x="74" y="1127"/>
                    </a:lnTo>
                    <a:lnTo>
                      <a:pt x="115" y="1092"/>
                    </a:lnTo>
                    <a:lnTo>
                      <a:pt x="160" y="1133"/>
                    </a:lnTo>
                    <a:lnTo>
                      <a:pt x="192" y="1133"/>
                    </a:lnTo>
                    <a:lnTo>
                      <a:pt x="195" y="1050"/>
                    </a:lnTo>
                    <a:lnTo>
                      <a:pt x="237" y="1098"/>
                    </a:lnTo>
                    <a:lnTo>
                      <a:pt x="237" y="1200"/>
                    </a:lnTo>
                    <a:lnTo>
                      <a:pt x="278" y="1252"/>
                    </a:lnTo>
                    <a:lnTo>
                      <a:pt x="256" y="1293"/>
                    </a:lnTo>
                    <a:lnTo>
                      <a:pt x="342" y="1303"/>
                    </a:lnTo>
                    <a:lnTo>
                      <a:pt x="362" y="1274"/>
                    </a:lnTo>
                    <a:lnTo>
                      <a:pt x="397" y="1268"/>
                    </a:lnTo>
                    <a:lnTo>
                      <a:pt x="410" y="1184"/>
                    </a:lnTo>
                    <a:lnTo>
                      <a:pt x="490" y="1168"/>
                    </a:lnTo>
                    <a:lnTo>
                      <a:pt x="570" y="1104"/>
                    </a:lnTo>
                    <a:lnTo>
                      <a:pt x="531" y="1060"/>
                    </a:lnTo>
                    <a:lnTo>
                      <a:pt x="538" y="1024"/>
                    </a:lnTo>
                    <a:lnTo>
                      <a:pt x="592" y="1028"/>
                    </a:lnTo>
                    <a:lnTo>
                      <a:pt x="646" y="948"/>
                    </a:lnTo>
                    <a:lnTo>
                      <a:pt x="656" y="887"/>
                    </a:lnTo>
                    <a:lnTo>
                      <a:pt x="573" y="896"/>
                    </a:lnTo>
                    <a:lnTo>
                      <a:pt x="518" y="861"/>
                    </a:lnTo>
                    <a:lnTo>
                      <a:pt x="422" y="861"/>
                    </a:lnTo>
                    <a:lnTo>
                      <a:pt x="394" y="839"/>
                    </a:lnTo>
                    <a:lnTo>
                      <a:pt x="317" y="810"/>
                    </a:lnTo>
                    <a:lnTo>
                      <a:pt x="333" y="788"/>
                    </a:lnTo>
                    <a:lnTo>
                      <a:pt x="451" y="759"/>
                    </a:lnTo>
                    <a:lnTo>
                      <a:pt x="522" y="682"/>
                    </a:lnTo>
                    <a:lnTo>
                      <a:pt x="589" y="644"/>
                    </a:lnTo>
                    <a:lnTo>
                      <a:pt x="730" y="736"/>
                    </a:lnTo>
                    <a:lnTo>
                      <a:pt x="730" y="768"/>
                    </a:lnTo>
                    <a:lnTo>
                      <a:pt x="790" y="810"/>
                    </a:lnTo>
                    <a:lnTo>
                      <a:pt x="790" y="861"/>
                    </a:lnTo>
                    <a:lnTo>
                      <a:pt x="883" y="868"/>
                    </a:lnTo>
                    <a:lnTo>
                      <a:pt x="877" y="826"/>
                    </a:lnTo>
                    <a:lnTo>
                      <a:pt x="848" y="788"/>
                    </a:lnTo>
                    <a:lnTo>
                      <a:pt x="905" y="765"/>
                    </a:lnTo>
                    <a:lnTo>
                      <a:pt x="982" y="781"/>
                    </a:lnTo>
                    <a:lnTo>
                      <a:pt x="976" y="720"/>
                    </a:lnTo>
                    <a:lnTo>
                      <a:pt x="877" y="711"/>
                    </a:lnTo>
                    <a:lnTo>
                      <a:pt x="963" y="596"/>
                    </a:lnTo>
                    <a:lnTo>
                      <a:pt x="931" y="551"/>
                    </a:lnTo>
                    <a:lnTo>
                      <a:pt x="992" y="541"/>
                    </a:lnTo>
                    <a:lnTo>
                      <a:pt x="1017" y="522"/>
                    </a:lnTo>
                    <a:lnTo>
                      <a:pt x="1062" y="525"/>
                    </a:lnTo>
                    <a:lnTo>
                      <a:pt x="1110" y="477"/>
                    </a:lnTo>
                    <a:lnTo>
                      <a:pt x="1177" y="474"/>
                    </a:lnTo>
                    <a:lnTo>
                      <a:pt x="1200" y="394"/>
                    </a:lnTo>
                    <a:lnTo>
                      <a:pt x="1193" y="372"/>
                    </a:lnTo>
                    <a:lnTo>
                      <a:pt x="1225" y="365"/>
                    </a:lnTo>
                    <a:lnTo>
                      <a:pt x="1216" y="253"/>
                    </a:lnTo>
                    <a:lnTo>
                      <a:pt x="1181" y="151"/>
                    </a:lnTo>
                    <a:lnTo>
                      <a:pt x="1136" y="160"/>
                    </a:lnTo>
                    <a:lnTo>
                      <a:pt x="1043" y="160"/>
                    </a:lnTo>
                    <a:lnTo>
                      <a:pt x="973" y="116"/>
                    </a:lnTo>
                    <a:lnTo>
                      <a:pt x="915" y="106"/>
                    </a:lnTo>
                    <a:lnTo>
                      <a:pt x="886" y="39"/>
                    </a:lnTo>
                    <a:lnTo>
                      <a:pt x="902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408" name="Freeform 1385"/>
          <p:cNvSpPr>
            <a:spLocks/>
          </p:cNvSpPr>
          <p:nvPr/>
        </p:nvSpPr>
        <p:spPr bwMode="auto">
          <a:xfrm>
            <a:off x="3238135" y="1734732"/>
            <a:ext cx="1235642" cy="1313815"/>
          </a:xfrm>
          <a:custGeom>
            <a:avLst/>
            <a:gdLst>
              <a:gd name="T0" fmla="*/ 688 w 1225"/>
              <a:gd name="T1" fmla="*/ 0 h 1303"/>
              <a:gd name="T2" fmla="*/ 560 w 1225"/>
              <a:gd name="T3" fmla="*/ 145 h 1303"/>
              <a:gd name="T4" fmla="*/ 410 w 1225"/>
              <a:gd name="T5" fmla="*/ 395 h 1303"/>
              <a:gd name="T6" fmla="*/ 333 w 1225"/>
              <a:gd name="T7" fmla="*/ 615 h 1303"/>
              <a:gd name="T8" fmla="*/ 228 w 1225"/>
              <a:gd name="T9" fmla="*/ 618 h 1303"/>
              <a:gd name="T10" fmla="*/ 170 w 1225"/>
              <a:gd name="T11" fmla="*/ 738 h 1303"/>
              <a:gd name="T12" fmla="*/ 88 w 1225"/>
              <a:gd name="T13" fmla="*/ 713 h 1303"/>
              <a:gd name="T14" fmla="*/ 90 w 1225"/>
              <a:gd name="T15" fmla="*/ 705 h 1303"/>
              <a:gd name="T16" fmla="*/ 13 w 1225"/>
              <a:gd name="T17" fmla="*/ 705 h 1303"/>
              <a:gd name="T18" fmla="*/ 43 w 1225"/>
              <a:gd name="T19" fmla="*/ 785 h 1303"/>
              <a:gd name="T20" fmla="*/ 105 w 1225"/>
              <a:gd name="T21" fmla="*/ 890 h 1303"/>
              <a:gd name="T22" fmla="*/ 125 w 1225"/>
              <a:gd name="T23" fmla="*/ 1033 h 1303"/>
              <a:gd name="T24" fmla="*/ 48 w 1225"/>
              <a:gd name="T25" fmla="*/ 1035 h 1303"/>
              <a:gd name="T26" fmla="*/ 50 w 1225"/>
              <a:gd name="T27" fmla="*/ 1045 h 1303"/>
              <a:gd name="T28" fmla="*/ 8 w 1225"/>
              <a:gd name="T29" fmla="*/ 1063 h 1303"/>
              <a:gd name="T30" fmla="*/ 23 w 1225"/>
              <a:gd name="T31" fmla="*/ 1130 h 1303"/>
              <a:gd name="T32" fmla="*/ 110 w 1225"/>
              <a:gd name="T33" fmla="*/ 1185 h 1303"/>
              <a:gd name="T34" fmla="*/ 115 w 1225"/>
              <a:gd name="T35" fmla="*/ 1093 h 1303"/>
              <a:gd name="T36" fmla="*/ 193 w 1225"/>
              <a:gd name="T37" fmla="*/ 1133 h 1303"/>
              <a:gd name="T38" fmla="*/ 238 w 1225"/>
              <a:gd name="T39" fmla="*/ 1098 h 1303"/>
              <a:gd name="T40" fmla="*/ 278 w 1225"/>
              <a:gd name="T41" fmla="*/ 1253 h 1303"/>
              <a:gd name="T42" fmla="*/ 343 w 1225"/>
              <a:gd name="T43" fmla="*/ 1303 h 1303"/>
              <a:gd name="T44" fmla="*/ 398 w 1225"/>
              <a:gd name="T45" fmla="*/ 1268 h 1303"/>
              <a:gd name="T46" fmla="*/ 490 w 1225"/>
              <a:gd name="T47" fmla="*/ 1168 h 1303"/>
              <a:gd name="T48" fmla="*/ 530 w 1225"/>
              <a:gd name="T49" fmla="*/ 1060 h 1303"/>
              <a:gd name="T50" fmla="*/ 593 w 1225"/>
              <a:gd name="T51" fmla="*/ 1028 h 1303"/>
              <a:gd name="T52" fmla="*/ 655 w 1225"/>
              <a:gd name="T53" fmla="*/ 888 h 1303"/>
              <a:gd name="T54" fmla="*/ 518 w 1225"/>
              <a:gd name="T55" fmla="*/ 863 h 1303"/>
              <a:gd name="T56" fmla="*/ 395 w 1225"/>
              <a:gd name="T57" fmla="*/ 840 h 1303"/>
              <a:gd name="T58" fmla="*/ 333 w 1225"/>
              <a:gd name="T59" fmla="*/ 788 h 1303"/>
              <a:gd name="T60" fmla="*/ 523 w 1225"/>
              <a:gd name="T61" fmla="*/ 683 h 1303"/>
              <a:gd name="T62" fmla="*/ 730 w 1225"/>
              <a:gd name="T63" fmla="*/ 738 h 1303"/>
              <a:gd name="T64" fmla="*/ 790 w 1225"/>
              <a:gd name="T65" fmla="*/ 810 h 1303"/>
              <a:gd name="T66" fmla="*/ 883 w 1225"/>
              <a:gd name="T67" fmla="*/ 868 h 1303"/>
              <a:gd name="T68" fmla="*/ 848 w 1225"/>
              <a:gd name="T69" fmla="*/ 788 h 1303"/>
              <a:gd name="T70" fmla="*/ 983 w 1225"/>
              <a:gd name="T71" fmla="*/ 783 h 1303"/>
              <a:gd name="T72" fmla="*/ 878 w 1225"/>
              <a:gd name="T73" fmla="*/ 713 h 1303"/>
              <a:gd name="T74" fmla="*/ 930 w 1225"/>
              <a:gd name="T75" fmla="*/ 553 h 1303"/>
              <a:gd name="T76" fmla="*/ 1018 w 1225"/>
              <a:gd name="T77" fmla="*/ 523 h 1303"/>
              <a:gd name="T78" fmla="*/ 1110 w 1225"/>
              <a:gd name="T79" fmla="*/ 478 h 1303"/>
              <a:gd name="T80" fmla="*/ 1200 w 1225"/>
              <a:gd name="T81" fmla="*/ 395 h 1303"/>
              <a:gd name="T82" fmla="*/ 1225 w 1225"/>
              <a:gd name="T83" fmla="*/ 365 h 1303"/>
              <a:gd name="T84" fmla="*/ 1180 w 1225"/>
              <a:gd name="T85" fmla="*/ 153 h 1303"/>
              <a:gd name="T86" fmla="*/ 1043 w 1225"/>
              <a:gd name="T87" fmla="*/ 160 h 1303"/>
              <a:gd name="T88" fmla="*/ 915 w 1225"/>
              <a:gd name="T89" fmla="*/ 108 h 1303"/>
              <a:gd name="T90" fmla="*/ 903 w 1225"/>
              <a:gd name="T91" fmla="*/ 43 h 1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25" h="1303">
                <a:moveTo>
                  <a:pt x="903" y="43"/>
                </a:moveTo>
                <a:lnTo>
                  <a:pt x="688" y="0"/>
                </a:lnTo>
                <a:lnTo>
                  <a:pt x="675" y="5"/>
                </a:lnTo>
                <a:lnTo>
                  <a:pt x="560" y="145"/>
                </a:lnTo>
                <a:lnTo>
                  <a:pt x="480" y="280"/>
                </a:lnTo>
                <a:lnTo>
                  <a:pt x="410" y="395"/>
                </a:lnTo>
                <a:lnTo>
                  <a:pt x="343" y="538"/>
                </a:lnTo>
                <a:lnTo>
                  <a:pt x="333" y="615"/>
                </a:lnTo>
                <a:lnTo>
                  <a:pt x="290" y="603"/>
                </a:lnTo>
                <a:lnTo>
                  <a:pt x="228" y="618"/>
                </a:lnTo>
                <a:lnTo>
                  <a:pt x="195" y="680"/>
                </a:lnTo>
                <a:lnTo>
                  <a:pt x="170" y="738"/>
                </a:lnTo>
                <a:lnTo>
                  <a:pt x="120" y="738"/>
                </a:lnTo>
                <a:lnTo>
                  <a:pt x="88" y="713"/>
                </a:lnTo>
                <a:lnTo>
                  <a:pt x="93" y="705"/>
                </a:lnTo>
                <a:lnTo>
                  <a:pt x="90" y="705"/>
                </a:lnTo>
                <a:lnTo>
                  <a:pt x="65" y="705"/>
                </a:lnTo>
                <a:lnTo>
                  <a:pt x="13" y="705"/>
                </a:lnTo>
                <a:lnTo>
                  <a:pt x="23" y="740"/>
                </a:lnTo>
                <a:lnTo>
                  <a:pt x="43" y="785"/>
                </a:lnTo>
                <a:lnTo>
                  <a:pt x="35" y="828"/>
                </a:lnTo>
                <a:lnTo>
                  <a:pt x="105" y="890"/>
                </a:lnTo>
                <a:lnTo>
                  <a:pt x="93" y="925"/>
                </a:lnTo>
                <a:lnTo>
                  <a:pt x="125" y="1033"/>
                </a:lnTo>
                <a:lnTo>
                  <a:pt x="100" y="1053"/>
                </a:lnTo>
                <a:lnTo>
                  <a:pt x="48" y="1035"/>
                </a:lnTo>
                <a:lnTo>
                  <a:pt x="43" y="1040"/>
                </a:lnTo>
                <a:lnTo>
                  <a:pt x="50" y="1045"/>
                </a:lnTo>
                <a:lnTo>
                  <a:pt x="50" y="1093"/>
                </a:lnTo>
                <a:lnTo>
                  <a:pt x="8" y="1063"/>
                </a:lnTo>
                <a:lnTo>
                  <a:pt x="0" y="1080"/>
                </a:lnTo>
                <a:lnTo>
                  <a:pt x="23" y="1130"/>
                </a:lnTo>
                <a:lnTo>
                  <a:pt x="43" y="1193"/>
                </a:lnTo>
                <a:lnTo>
                  <a:pt x="110" y="1185"/>
                </a:lnTo>
                <a:lnTo>
                  <a:pt x="75" y="1128"/>
                </a:lnTo>
                <a:lnTo>
                  <a:pt x="115" y="1093"/>
                </a:lnTo>
                <a:lnTo>
                  <a:pt x="160" y="1133"/>
                </a:lnTo>
                <a:lnTo>
                  <a:pt x="193" y="1133"/>
                </a:lnTo>
                <a:lnTo>
                  <a:pt x="195" y="1050"/>
                </a:lnTo>
                <a:lnTo>
                  <a:pt x="238" y="1098"/>
                </a:lnTo>
                <a:lnTo>
                  <a:pt x="238" y="1200"/>
                </a:lnTo>
                <a:lnTo>
                  <a:pt x="278" y="1253"/>
                </a:lnTo>
                <a:lnTo>
                  <a:pt x="255" y="1293"/>
                </a:lnTo>
                <a:lnTo>
                  <a:pt x="343" y="1303"/>
                </a:lnTo>
                <a:lnTo>
                  <a:pt x="363" y="1275"/>
                </a:lnTo>
                <a:lnTo>
                  <a:pt x="398" y="1268"/>
                </a:lnTo>
                <a:lnTo>
                  <a:pt x="410" y="1185"/>
                </a:lnTo>
                <a:lnTo>
                  <a:pt x="490" y="1168"/>
                </a:lnTo>
                <a:lnTo>
                  <a:pt x="570" y="1105"/>
                </a:lnTo>
                <a:lnTo>
                  <a:pt x="530" y="1060"/>
                </a:lnTo>
                <a:lnTo>
                  <a:pt x="538" y="1025"/>
                </a:lnTo>
                <a:lnTo>
                  <a:pt x="593" y="1028"/>
                </a:lnTo>
                <a:lnTo>
                  <a:pt x="645" y="948"/>
                </a:lnTo>
                <a:lnTo>
                  <a:pt x="655" y="888"/>
                </a:lnTo>
                <a:lnTo>
                  <a:pt x="573" y="898"/>
                </a:lnTo>
                <a:lnTo>
                  <a:pt x="518" y="863"/>
                </a:lnTo>
                <a:lnTo>
                  <a:pt x="423" y="863"/>
                </a:lnTo>
                <a:lnTo>
                  <a:pt x="395" y="840"/>
                </a:lnTo>
                <a:lnTo>
                  <a:pt x="318" y="810"/>
                </a:lnTo>
                <a:lnTo>
                  <a:pt x="333" y="788"/>
                </a:lnTo>
                <a:lnTo>
                  <a:pt x="450" y="760"/>
                </a:lnTo>
                <a:lnTo>
                  <a:pt x="523" y="683"/>
                </a:lnTo>
                <a:lnTo>
                  <a:pt x="590" y="645"/>
                </a:lnTo>
                <a:lnTo>
                  <a:pt x="730" y="738"/>
                </a:lnTo>
                <a:lnTo>
                  <a:pt x="730" y="768"/>
                </a:lnTo>
                <a:lnTo>
                  <a:pt x="790" y="810"/>
                </a:lnTo>
                <a:lnTo>
                  <a:pt x="790" y="863"/>
                </a:lnTo>
                <a:lnTo>
                  <a:pt x="883" y="868"/>
                </a:lnTo>
                <a:lnTo>
                  <a:pt x="878" y="828"/>
                </a:lnTo>
                <a:lnTo>
                  <a:pt x="848" y="788"/>
                </a:lnTo>
                <a:lnTo>
                  <a:pt x="905" y="765"/>
                </a:lnTo>
                <a:lnTo>
                  <a:pt x="983" y="783"/>
                </a:lnTo>
                <a:lnTo>
                  <a:pt x="975" y="720"/>
                </a:lnTo>
                <a:lnTo>
                  <a:pt x="878" y="713"/>
                </a:lnTo>
                <a:lnTo>
                  <a:pt x="963" y="598"/>
                </a:lnTo>
                <a:lnTo>
                  <a:pt x="930" y="553"/>
                </a:lnTo>
                <a:lnTo>
                  <a:pt x="993" y="543"/>
                </a:lnTo>
                <a:lnTo>
                  <a:pt x="1018" y="523"/>
                </a:lnTo>
                <a:lnTo>
                  <a:pt x="1063" y="525"/>
                </a:lnTo>
                <a:lnTo>
                  <a:pt x="1110" y="478"/>
                </a:lnTo>
                <a:lnTo>
                  <a:pt x="1178" y="475"/>
                </a:lnTo>
                <a:lnTo>
                  <a:pt x="1200" y="395"/>
                </a:lnTo>
                <a:lnTo>
                  <a:pt x="1193" y="373"/>
                </a:lnTo>
                <a:lnTo>
                  <a:pt x="1225" y="365"/>
                </a:lnTo>
                <a:lnTo>
                  <a:pt x="1215" y="253"/>
                </a:lnTo>
                <a:lnTo>
                  <a:pt x="1180" y="153"/>
                </a:lnTo>
                <a:lnTo>
                  <a:pt x="1135" y="160"/>
                </a:lnTo>
                <a:lnTo>
                  <a:pt x="1043" y="160"/>
                </a:lnTo>
                <a:lnTo>
                  <a:pt x="973" y="118"/>
                </a:lnTo>
                <a:lnTo>
                  <a:pt x="915" y="108"/>
                </a:lnTo>
                <a:lnTo>
                  <a:pt x="885" y="40"/>
                </a:lnTo>
                <a:lnTo>
                  <a:pt x="903" y="4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9" name="Freeform 1384"/>
          <p:cNvSpPr>
            <a:spLocks/>
          </p:cNvSpPr>
          <p:nvPr/>
        </p:nvSpPr>
        <p:spPr bwMode="auto">
          <a:xfrm>
            <a:off x="4130824" y="1580906"/>
            <a:ext cx="690951" cy="532083"/>
          </a:xfrm>
          <a:custGeom>
            <a:avLst/>
            <a:gdLst>
              <a:gd name="T0" fmla="*/ 583 w 685"/>
              <a:gd name="T1" fmla="*/ 0 h 528"/>
              <a:gd name="T2" fmla="*/ 498 w 685"/>
              <a:gd name="T3" fmla="*/ 40 h 528"/>
              <a:gd name="T4" fmla="*/ 465 w 685"/>
              <a:gd name="T5" fmla="*/ 85 h 528"/>
              <a:gd name="T6" fmla="*/ 468 w 685"/>
              <a:gd name="T7" fmla="*/ 163 h 528"/>
              <a:gd name="T8" fmla="*/ 433 w 685"/>
              <a:gd name="T9" fmla="*/ 183 h 528"/>
              <a:gd name="T10" fmla="*/ 408 w 685"/>
              <a:gd name="T11" fmla="*/ 175 h 528"/>
              <a:gd name="T12" fmla="*/ 380 w 685"/>
              <a:gd name="T13" fmla="*/ 208 h 528"/>
              <a:gd name="T14" fmla="*/ 345 w 685"/>
              <a:gd name="T15" fmla="*/ 208 h 528"/>
              <a:gd name="T16" fmla="*/ 273 w 685"/>
              <a:gd name="T17" fmla="*/ 240 h 528"/>
              <a:gd name="T18" fmla="*/ 175 w 685"/>
              <a:gd name="T19" fmla="*/ 240 h 528"/>
              <a:gd name="T20" fmla="*/ 120 w 685"/>
              <a:gd name="T21" fmla="*/ 240 h 528"/>
              <a:gd name="T22" fmla="*/ 88 w 685"/>
              <a:gd name="T23" fmla="*/ 195 h 528"/>
              <a:gd name="T24" fmla="*/ 18 w 685"/>
              <a:gd name="T25" fmla="*/ 195 h 528"/>
              <a:gd name="T26" fmla="*/ 0 w 685"/>
              <a:gd name="T27" fmla="*/ 193 h 528"/>
              <a:gd name="T28" fmla="*/ 30 w 685"/>
              <a:gd name="T29" fmla="*/ 260 h 528"/>
              <a:gd name="T30" fmla="*/ 88 w 685"/>
              <a:gd name="T31" fmla="*/ 270 h 528"/>
              <a:gd name="T32" fmla="*/ 158 w 685"/>
              <a:gd name="T33" fmla="*/ 313 h 528"/>
              <a:gd name="T34" fmla="*/ 250 w 685"/>
              <a:gd name="T35" fmla="*/ 313 h 528"/>
              <a:gd name="T36" fmla="*/ 295 w 685"/>
              <a:gd name="T37" fmla="*/ 305 h 528"/>
              <a:gd name="T38" fmla="*/ 330 w 685"/>
              <a:gd name="T39" fmla="*/ 405 h 528"/>
              <a:gd name="T40" fmla="*/ 340 w 685"/>
              <a:gd name="T41" fmla="*/ 518 h 528"/>
              <a:gd name="T42" fmla="*/ 348 w 685"/>
              <a:gd name="T43" fmla="*/ 513 h 528"/>
              <a:gd name="T44" fmla="*/ 383 w 685"/>
              <a:gd name="T45" fmla="*/ 528 h 528"/>
              <a:gd name="T46" fmla="*/ 575 w 685"/>
              <a:gd name="T47" fmla="*/ 520 h 528"/>
              <a:gd name="T48" fmla="*/ 600 w 685"/>
              <a:gd name="T49" fmla="*/ 470 h 528"/>
              <a:gd name="T50" fmla="*/ 635 w 685"/>
              <a:gd name="T51" fmla="*/ 448 h 528"/>
              <a:gd name="T52" fmla="*/ 635 w 685"/>
              <a:gd name="T53" fmla="*/ 413 h 528"/>
              <a:gd name="T54" fmla="*/ 595 w 685"/>
              <a:gd name="T55" fmla="*/ 398 h 528"/>
              <a:gd name="T56" fmla="*/ 600 w 685"/>
              <a:gd name="T57" fmla="*/ 360 h 528"/>
              <a:gd name="T58" fmla="*/ 645 w 685"/>
              <a:gd name="T59" fmla="*/ 368 h 528"/>
              <a:gd name="T60" fmla="*/ 685 w 685"/>
              <a:gd name="T61" fmla="*/ 340 h 528"/>
              <a:gd name="T62" fmla="*/ 640 w 685"/>
              <a:gd name="T63" fmla="*/ 300 h 528"/>
              <a:gd name="T64" fmla="*/ 610 w 685"/>
              <a:gd name="T65" fmla="*/ 295 h 528"/>
              <a:gd name="T66" fmla="*/ 645 w 685"/>
              <a:gd name="T67" fmla="*/ 218 h 528"/>
              <a:gd name="T68" fmla="*/ 588 w 685"/>
              <a:gd name="T69" fmla="*/ 138 h 528"/>
              <a:gd name="T70" fmla="*/ 550 w 685"/>
              <a:gd name="T71" fmla="*/ 138 h 528"/>
              <a:gd name="T72" fmla="*/ 510 w 685"/>
              <a:gd name="T73" fmla="*/ 118 h 528"/>
              <a:gd name="T74" fmla="*/ 533 w 685"/>
              <a:gd name="T75" fmla="*/ 58 h 528"/>
              <a:gd name="T76" fmla="*/ 583 w 685"/>
              <a:gd name="T77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85" h="528">
                <a:moveTo>
                  <a:pt x="583" y="0"/>
                </a:moveTo>
                <a:lnTo>
                  <a:pt x="498" y="40"/>
                </a:lnTo>
                <a:lnTo>
                  <a:pt x="465" y="85"/>
                </a:lnTo>
                <a:lnTo>
                  <a:pt x="468" y="163"/>
                </a:lnTo>
                <a:lnTo>
                  <a:pt x="433" y="183"/>
                </a:lnTo>
                <a:lnTo>
                  <a:pt x="408" y="175"/>
                </a:lnTo>
                <a:lnTo>
                  <a:pt x="380" y="208"/>
                </a:lnTo>
                <a:lnTo>
                  <a:pt x="345" y="208"/>
                </a:lnTo>
                <a:lnTo>
                  <a:pt x="273" y="240"/>
                </a:lnTo>
                <a:lnTo>
                  <a:pt x="175" y="240"/>
                </a:lnTo>
                <a:lnTo>
                  <a:pt x="120" y="240"/>
                </a:lnTo>
                <a:lnTo>
                  <a:pt x="88" y="195"/>
                </a:lnTo>
                <a:lnTo>
                  <a:pt x="18" y="195"/>
                </a:lnTo>
                <a:lnTo>
                  <a:pt x="0" y="193"/>
                </a:lnTo>
                <a:lnTo>
                  <a:pt x="30" y="260"/>
                </a:lnTo>
                <a:lnTo>
                  <a:pt x="88" y="270"/>
                </a:lnTo>
                <a:lnTo>
                  <a:pt x="158" y="313"/>
                </a:lnTo>
                <a:lnTo>
                  <a:pt x="250" y="313"/>
                </a:lnTo>
                <a:lnTo>
                  <a:pt x="295" y="305"/>
                </a:lnTo>
                <a:lnTo>
                  <a:pt x="330" y="405"/>
                </a:lnTo>
                <a:lnTo>
                  <a:pt x="340" y="518"/>
                </a:lnTo>
                <a:lnTo>
                  <a:pt x="348" y="513"/>
                </a:lnTo>
                <a:lnTo>
                  <a:pt x="383" y="528"/>
                </a:lnTo>
                <a:lnTo>
                  <a:pt x="575" y="520"/>
                </a:lnTo>
                <a:lnTo>
                  <a:pt x="600" y="470"/>
                </a:lnTo>
                <a:lnTo>
                  <a:pt x="635" y="448"/>
                </a:lnTo>
                <a:lnTo>
                  <a:pt x="635" y="413"/>
                </a:lnTo>
                <a:lnTo>
                  <a:pt x="595" y="398"/>
                </a:lnTo>
                <a:lnTo>
                  <a:pt x="600" y="360"/>
                </a:lnTo>
                <a:lnTo>
                  <a:pt x="645" y="368"/>
                </a:lnTo>
                <a:lnTo>
                  <a:pt x="685" y="340"/>
                </a:lnTo>
                <a:lnTo>
                  <a:pt x="640" y="300"/>
                </a:lnTo>
                <a:lnTo>
                  <a:pt x="610" y="295"/>
                </a:lnTo>
                <a:lnTo>
                  <a:pt x="645" y="218"/>
                </a:lnTo>
                <a:lnTo>
                  <a:pt x="588" y="138"/>
                </a:lnTo>
                <a:lnTo>
                  <a:pt x="550" y="138"/>
                </a:lnTo>
                <a:lnTo>
                  <a:pt x="510" y="118"/>
                </a:lnTo>
                <a:lnTo>
                  <a:pt x="533" y="58"/>
                </a:lnTo>
                <a:lnTo>
                  <a:pt x="58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10" name="Group 1381"/>
          <p:cNvGrpSpPr>
            <a:grpSpLocks/>
          </p:cNvGrpSpPr>
          <p:nvPr/>
        </p:nvGrpSpPr>
        <p:grpSpPr bwMode="auto">
          <a:xfrm>
            <a:off x="2728748" y="1485081"/>
            <a:ext cx="2093026" cy="1313816"/>
            <a:chOff x="3267" y="2311"/>
            <a:chExt cx="2076" cy="1302"/>
          </a:xfrm>
          <a:solidFill>
            <a:schemeClr val="accent6">
              <a:lumMod val="75000"/>
            </a:schemeClr>
          </a:solidFill>
        </p:grpSpPr>
        <p:sp>
          <p:nvSpPr>
            <p:cNvPr id="411" name="Freeform 1383"/>
            <p:cNvSpPr>
              <a:spLocks/>
            </p:cNvSpPr>
            <p:nvPr/>
          </p:nvSpPr>
          <p:spPr bwMode="auto">
            <a:xfrm>
              <a:off x="4658" y="2407"/>
              <a:ext cx="685" cy="528"/>
            </a:xfrm>
            <a:custGeom>
              <a:avLst/>
              <a:gdLst>
                <a:gd name="T0" fmla="*/ 582 w 685"/>
                <a:gd name="T1" fmla="*/ 0 h 528"/>
                <a:gd name="T2" fmla="*/ 496 w 685"/>
                <a:gd name="T3" fmla="*/ 41 h 528"/>
                <a:gd name="T4" fmla="*/ 464 w 685"/>
                <a:gd name="T5" fmla="*/ 86 h 528"/>
                <a:gd name="T6" fmla="*/ 467 w 685"/>
                <a:gd name="T7" fmla="*/ 163 h 528"/>
                <a:gd name="T8" fmla="*/ 432 w 685"/>
                <a:gd name="T9" fmla="*/ 182 h 528"/>
                <a:gd name="T10" fmla="*/ 407 w 685"/>
                <a:gd name="T11" fmla="*/ 176 h 528"/>
                <a:gd name="T12" fmla="*/ 378 w 685"/>
                <a:gd name="T13" fmla="*/ 208 h 528"/>
                <a:gd name="T14" fmla="*/ 343 w 685"/>
                <a:gd name="T15" fmla="*/ 208 h 528"/>
                <a:gd name="T16" fmla="*/ 272 w 685"/>
                <a:gd name="T17" fmla="*/ 240 h 528"/>
                <a:gd name="T18" fmla="*/ 173 w 685"/>
                <a:gd name="T19" fmla="*/ 240 h 528"/>
                <a:gd name="T20" fmla="*/ 119 w 685"/>
                <a:gd name="T21" fmla="*/ 240 h 528"/>
                <a:gd name="T22" fmla="*/ 87 w 685"/>
                <a:gd name="T23" fmla="*/ 195 h 528"/>
                <a:gd name="T24" fmla="*/ 16 w 685"/>
                <a:gd name="T25" fmla="*/ 195 h 528"/>
                <a:gd name="T26" fmla="*/ 0 w 685"/>
                <a:gd name="T27" fmla="*/ 192 h 528"/>
                <a:gd name="T28" fmla="*/ 29 w 685"/>
                <a:gd name="T29" fmla="*/ 259 h 528"/>
                <a:gd name="T30" fmla="*/ 87 w 685"/>
                <a:gd name="T31" fmla="*/ 269 h 528"/>
                <a:gd name="T32" fmla="*/ 157 w 685"/>
                <a:gd name="T33" fmla="*/ 313 h 528"/>
                <a:gd name="T34" fmla="*/ 250 w 685"/>
                <a:gd name="T35" fmla="*/ 313 h 528"/>
                <a:gd name="T36" fmla="*/ 295 w 685"/>
                <a:gd name="T37" fmla="*/ 304 h 528"/>
                <a:gd name="T38" fmla="*/ 330 w 685"/>
                <a:gd name="T39" fmla="*/ 406 h 528"/>
                <a:gd name="T40" fmla="*/ 339 w 685"/>
                <a:gd name="T41" fmla="*/ 518 h 528"/>
                <a:gd name="T42" fmla="*/ 346 w 685"/>
                <a:gd name="T43" fmla="*/ 512 h 528"/>
                <a:gd name="T44" fmla="*/ 381 w 685"/>
                <a:gd name="T45" fmla="*/ 528 h 528"/>
                <a:gd name="T46" fmla="*/ 573 w 685"/>
                <a:gd name="T47" fmla="*/ 521 h 528"/>
                <a:gd name="T48" fmla="*/ 598 w 685"/>
                <a:gd name="T49" fmla="*/ 470 h 528"/>
                <a:gd name="T50" fmla="*/ 634 w 685"/>
                <a:gd name="T51" fmla="*/ 448 h 528"/>
                <a:gd name="T52" fmla="*/ 634 w 685"/>
                <a:gd name="T53" fmla="*/ 413 h 528"/>
                <a:gd name="T54" fmla="*/ 595 w 685"/>
                <a:gd name="T55" fmla="*/ 397 h 528"/>
                <a:gd name="T56" fmla="*/ 598 w 685"/>
                <a:gd name="T57" fmla="*/ 361 h 528"/>
                <a:gd name="T58" fmla="*/ 643 w 685"/>
                <a:gd name="T59" fmla="*/ 368 h 528"/>
                <a:gd name="T60" fmla="*/ 685 w 685"/>
                <a:gd name="T61" fmla="*/ 339 h 528"/>
                <a:gd name="T62" fmla="*/ 640 w 685"/>
                <a:gd name="T63" fmla="*/ 301 h 528"/>
                <a:gd name="T64" fmla="*/ 608 w 685"/>
                <a:gd name="T65" fmla="*/ 294 h 528"/>
                <a:gd name="T66" fmla="*/ 643 w 685"/>
                <a:gd name="T67" fmla="*/ 217 h 528"/>
                <a:gd name="T68" fmla="*/ 586 w 685"/>
                <a:gd name="T69" fmla="*/ 137 h 528"/>
                <a:gd name="T70" fmla="*/ 550 w 685"/>
                <a:gd name="T71" fmla="*/ 137 h 528"/>
                <a:gd name="T72" fmla="*/ 509 w 685"/>
                <a:gd name="T73" fmla="*/ 118 h 528"/>
                <a:gd name="T74" fmla="*/ 531 w 685"/>
                <a:gd name="T75" fmla="*/ 57 h 528"/>
                <a:gd name="T76" fmla="*/ 582 w 685"/>
                <a:gd name="T77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5" h="528">
                  <a:moveTo>
                    <a:pt x="582" y="0"/>
                  </a:moveTo>
                  <a:lnTo>
                    <a:pt x="496" y="41"/>
                  </a:lnTo>
                  <a:lnTo>
                    <a:pt x="464" y="86"/>
                  </a:lnTo>
                  <a:lnTo>
                    <a:pt x="467" y="163"/>
                  </a:lnTo>
                  <a:lnTo>
                    <a:pt x="432" y="182"/>
                  </a:lnTo>
                  <a:lnTo>
                    <a:pt x="407" y="176"/>
                  </a:lnTo>
                  <a:lnTo>
                    <a:pt x="378" y="208"/>
                  </a:lnTo>
                  <a:lnTo>
                    <a:pt x="343" y="208"/>
                  </a:lnTo>
                  <a:lnTo>
                    <a:pt x="272" y="240"/>
                  </a:lnTo>
                  <a:lnTo>
                    <a:pt x="173" y="240"/>
                  </a:lnTo>
                  <a:lnTo>
                    <a:pt x="119" y="240"/>
                  </a:lnTo>
                  <a:lnTo>
                    <a:pt x="87" y="195"/>
                  </a:lnTo>
                  <a:lnTo>
                    <a:pt x="16" y="195"/>
                  </a:lnTo>
                  <a:lnTo>
                    <a:pt x="0" y="192"/>
                  </a:lnTo>
                  <a:lnTo>
                    <a:pt x="29" y="259"/>
                  </a:lnTo>
                  <a:lnTo>
                    <a:pt x="87" y="269"/>
                  </a:lnTo>
                  <a:lnTo>
                    <a:pt x="157" y="313"/>
                  </a:lnTo>
                  <a:lnTo>
                    <a:pt x="250" y="313"/>
                  </a:lnTo>
                  <a:lnTo>
                    <a:pt x="295" y="304"/>
                  </a:lnTo>
                  <a:lnTo>
                    <a:pt x="330" y="406"/>
                  </a:lnTo>
                  <a:lnTo>
                    <a:pt x="339" y="518"/>
                  </a:lnTo>
                  <a:lnTo>
                    <a:pt x="346" y="512"/>
                  </a:lnTo>
                  <a:lnTo>
                    <a:pt x="381" y="528"/>
                  </a:lnTo>
                  <a:lnTo>
                    <a:pt x="573" y="521"/>
                  </a:lnTo>
                  <a:lnTo>
                    <a:pt x="598" y="470"/>
                  </a:lnTo>
                  <a:lnTo>
                    <a:pt x="634" y="448"/>
                  </a:lnTo>
                  <a:lnTo>
                    <a:pt x="634" y="413"/>
                  </a:lnTo>
                  <a:lnTo>
                    <a:pt x="595" y="397"/>
                  </a:lnTo>
                  <a:lnTo>
                    <a:pt x="598" y="361"/>
                  </a:lnTo>
                  <a:lnTo>
                    <a:pt x="643" y="368"/>
                  </a:lnTo>
                  <a:lnTo>
                    <a:pt x="685" y="339"/>
                  </a:lnTo>
                  <a:lnTo>
                    <a:pt x="640" y="301"/>
                  </a:lnTo>
                  <a:lnTo>
                    <a:pt x="608" y="294"/>
                  </a:lnTo>
                  <a:lnTo>
                    <a:pt x="643" y="217"/>
                  </a:lnTo>
                  <a:lnTo>
                    <a:pt x="586" y="137"/>
                  </a:lnTo>
                  <a:lnTo>
                    <a:pt x="550" y="137"/>
                  </a:lnTo>
                  <a:lnTo>
                    <a:pt x="509" y="118"/>
                  </a:lnTo>
                  <a:lnTo>
                    <a:pt x="531" y="57"/>
                  </a:lnTo>
                  <a:lnTo>
                    <a:pt x="5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2" name="Freeform 1382"/>
            <p:cNvSpPr>
              <a:spLocks/>
            </p:cNvSpPr>
            <p:nvPr/>
          </p:nvSpPr>
          <p:spPr bwMode="auto">
            <a:xfrm>
              <a:off x="3267" y="2311"/>
              <a:ext cx="1318" cy="1302"/>
            </a:xfrm>
            <a:custGeom>
              <a:avLst/>
              <a:gdLst>
                <a:gd name="T0" fmla="*/ 1148 w 1318"/>
                <a:gd name="T1" fmla="*/ 240 h 1302"/>
                <a:gd name="T2" fmla="*/ 943 w 1318"/>
                <a:gd name="T3" fmla="*/ 29 h 1302"/>
                <a:gd name="T4" fmla="*/ 681 w 1318"/>
                <a:gd name="T5" fmla="*/ 9 h 1302"/>
                <a:gd name="T6" fmla="*/ 675 w 1318"/>
                <a:gd name="T7" fmla="*/ 13 h 1302"/>
                <a:gd name="T8" fmla="*/ 608 w 1318"/>
                <a:gd name="T9" fmla="*/ 99 h 1302"/>
                <a:gd name="T10" fmla="*/ 499 w 1318"/>
                <a:gd name="T11" fmla="*/ 256 h 1302"/>
                <a:gd name="T12" fmla="*/ 368 w 1318"/>
                <a:gd name="T13" fmla="*/ 288 h 1302"/>
                <a:gd name="T14" fmla="*/ 249 w 1318"/>
                <a:gd name="T15" fmla="*/ 365 h 1302"/>
                <a:gd name="T16" fmla="*/ 208 w 1318"/>
                <a:gd name="T17" fmla="*/ 413 h 1302"/>
                <a:gd name="T18" fmla="*/ 252 w 1318"/>
                <a:gd name="T19" fmla="*/ 531 h 1302"/>
                <a:gd name="T20" fmla="*/ 217 w 1318"/>
                <a:gd name="T21" fmla="*/ 685 h 1302"/>
                <a:gd name="T22" fmla="*/ 176 w 1318"/>
                <a:gd name="T23" fmla="*/ 813 h 1302"/>
                <a:gd name="T24" fmla="*/ 125 w 1318"/>
                <a:gd name="T25" fmla="*/ 806 h 1302"/>
                <a:gd name="T26" fmla="*/ 35 w 1318"/>
                <a:gd name="T27" fmla="*/ 861 h 1302"/>
                <a:gd name="T28" fmla="*/ 249 w 1318"/>
                <a:gd name="T29" fmla="*/ 966 h 1302"/>
                <a:gd name="T30" fmla="*/ 329 w 1318"/>
                <a:gd name="T31" fmla="*/ 1046 h 1302"/>
                <a:gd name="T32" fmla="*/ 441 w 1318"/>
                <a:gd name="T33" fmla="*/ 1123 h 1302"/>
                <a:gd name="T34" fmla="*/ 556 w 1318"/>
                <a:gd name="T35" fmla="*/ 1293 h 1302"/>
                <a:gd name="T36" fmla="*/ 553 w 1318"/>
                <a:gd name="T37" fmla="*/ 1283 h 1302"/>
                <a:gd name="T38" fmla="*/ 630 w 1318"/>
                <a:gd name="T39" fmla="*/ 1280 h 1302"/>
                <a:gd name="T40" fmla="*/ 611 w 1318"/>
                <a:gd name="T41" fmla="*/ 1139 h 1302"/>
                <a:gd name="T42" fmla="*/ 547 w 1318"/>
                <a:gd name="T43" fmla="*/ 1033 h 1302"/>
                <a:gd name="T44" fmla="*/ 518 w 1318"/>
                <a:gd name="T45" fmla="*/ 953 h 1302"/>
                <a:gd name="T46" fmla="*/ 595 w 1318"/>
                <a:gd name="T47" fmla="*/ 953 h 1302"/>
                <a:gd name="T48" fmla="*/ 684 w 1318"/>
                <a:gd name="T49" fmla="*/ 899 h 1302"/>
                <a:gd name="T50" fmla="*/ 556 w 1318"/>
                <a:gd name="T51" fmla="*/ 851 h 1302"/>
                <a:gd name="T52" fmla="*/ 665 w 1318"/>
                <a:gd name="T53" fmla="*/ 838 h 1302"/>
                <a:gd name="T54" fmla="*/ 745 w 1318"/>
                <a:gd name="T55" fmla="*/ 838 h 1302"/>
                <a:gd name="T56" fmla="*/ 847 w 1318"/>
                <a:gd name="T57" fmla="*/ 777 h 1302"/>
                <a:gd name="T58" fmla="*/ 915 w 1318"/>
                <a:gd name="T59" fmla="*/ 643 h 1302"/>
                <a:gd name="T60" fmla="*/ 1065 w 1318"/>
                <a:gd name="T61" fmla="*/ 393 h 1302"/>
                <a:gd name="T62" fmla="*/ 1193 w 1318"/>
                <a:gd name="T63" fmla="*/ 249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18" h="1302">
                  <a:moveTo>
                    <a:pt x="1318" y="275"/>
                  </a:moveTo>
                  <a:lnTo>
                    <a:pt x="1148" y="240"/>
                  </a:lnTo>
                  <a:lnTo>
                    <a:pt x="1148" y="208"/>
                  </a:lnTo>
                  <a:lnTo>
                    <a:pt x="943" y="29"/>
                  </a:lnTo>
                  <a:lnTo>
                    <a:pt x="879" y="0"/>
                  </a:lnTo>
                  <a:lnTo>
                    <a:pt x="681" y="9"/>
                  </a:lnTo>
                  <a:lnTo>
                    <a:pt x="675" y="9"/>
                  </a:lnTo>
                  <a:lnTo>
                    <a:pt x="675" y="13"/>
                  </a:lnTo>
                  <a:lnTo>
                    <a:pt x="662" y="41"/>
                  </a:lnTo>
                  <a:lnTo>
                    <a:pt x="608" y="99"/>
                  </a:lnTo>
                  <a:lnTo>
                    <a:pt x="499" y="205"/>
                  </a:lnTo>
                  <a:lnTo>
                    <a:pt x="499" y="256"/>
                  </a:lnTo>
                  <a:lnTo>
                    <a:pt x="435" y="256"/>
                  </a:lnTo>
                  <a:lnTo>
                    <a:pt x="368" y="288"/>
                  </a:lnTo>
                  <a:lnTo>
                    <a:pt x="352" y="336"/>
                  </a:lnTo>
                  <a:lnTo>
                    <a:pt x="249" y="365"/>
                  </a:lnTo>
                  <a:lnTo>
                    <a:pt x="211" y="409"/>
                  </a:lnTo>
                  <a:lnTo>
                    <a:pt x="208" y="413"/>
                  </a:lnTo>
                  <a:lnTo>
                    <a:pt x="211" y="416"/>
                  </a:lnTo>
                  <a:lnTo>
                    <a:pt x="252" y="531"/>
                  </a:lnTo>
                  <a:lnTo>
                    <a:pt x="195" y="643"/>
                  </a:lnTo>
                  <a:lnTo>
                    <a:pt x="217" y="685"/>
                  </a:lnTo>
                  <a:lnTo>
                    <a:pt x="163" y="752"/>
                  </a:lnTo>
                  <a:lnTo>
                    <a:pt x="176" y="813"/>
                  </a:lnTo>
                  <a:lnTo>
                    <a:pt x="153" y="822"/>
                  </a:lnTo>
                  <a:lnTo>
                    <a:pt x="125" y="806"/>
                  </a:lnTo>
                  <a:lnTo>
                    <a:pt x="0" y="825"/>
                  </a:lnTo>
                  <a:lnTo>
                    <a:pt x="35" y="861"/>
                  </a:lnTo>
                  <a:lnTo>
                    <a:pt x="192" y="899"/>
                  </a:lnTo>
                  <a:lnTo>
                    <a:pt x="249" y="966"/>
                  </a:lnTo>
                  <a:lnTo>
                    <a:pt x="284" y="1040"/>
                  </a:lnTo>
                  <a:lnTo>
                    <a:pt x="329" y="1046"/>
                  </a:lnTo>
                  <a:lnTo>
                    <a:pt x="396" y="1123"/>
                  </a:lnTo>
                  <a:lnTo>
                    <a:pt x="441" y="1123"/>
                  </a:lnTo>
                  <a:lnTo>
                    <a:pt x="470" y="1222"/>
                  </a:lnTo>
                  <a:lnTo>
                    <a:pt x="556" y="1293"/>
                  </a:lnTo>
                  <a:lnTo>
                    <a:pt x="547" y="1289"/>
                  </a:lnTo>
                  <a:lnTo>
                    <a:pt x="553" y="1283"/>
                  </a:lnTo>
                  <a:lnTo>
                    <a:pt x="604" y="1302"/>
                  </a:lnTo>
                  <a:lnTo>
                    <a:pt x="630" y="1280"/>
                  </a:lnTo>
                  <a:lnTo>
                    <a:pt x="598" y="1174"/>
                  </a:lnTo>
                  <a:lnTo>
                    <a:pt x="611" y="1139"/>
                  </a:lnTo>
                  <a:lnTo>
                    <a:pt x="540" y="1075"/>
                  </a:lnTo>
                  <a:lnTo>
                    <a:pt x="547" y="1033"/>
                  </a:lnTo>
                  <a:lnTo>
                    <a:pt x="528" y="989"/>
                  </a:lnTo>
                  <a:lnTo>
                    <a:pt x="518" y="953"/>
                  </a:lnTo>
                  <a:lnTo>
                    <a:pt x="569" y="953"/>
                  </a:lnTo>
                  <a:lnTo>
                    <a:pt x="595" y="953"/>
                  </a:lnTo>
                  <a:lnTo>
                    <a:pt x="598" y="953"/>
                  </a:lnTo>
                  <a:lnTo>
                    <a:pt x="684" y="899"/>
                  </a:lnTo>
                  <a:lnTo>
                    <a:pt x="595" y="886"/>
                  </a:lnTo>
                  <a:lnTo>
                    <a:pt x="556" y="851"/>
                  </a:lnTo>
                  <a:lnTo>
                    <a:pt x="624" y="825"/>
                  </a:lnTo>
                  <a:lnTo>
                    <a:pt x="665" y="838"/>
                  </a:lnTo>
                  <a:lnTo>
                    <a:pt x="707" y="848"/>
                  </a:lnTo>
                  <a:lnTo>
                    <a:pt x="745" y="838"/>
                  </a:lnTo>
                  <a:lnTo>
                    <a:pt x="758" y="800"/>
                  </a:lnTo>
                  <a:lnTo>
                    <a:pt x="847" y="777"/>
                  </a:lnTo>
                  <a:lnTo>
                    <a:pt x="847" y="787"/>
                  </a:lnTo>
                  <a:lnTo>
                    <a:pt x="915" y="643"/>
                  </a:lnTo>
                  <a:lnTo>
                    <a:pt x="985" y="528"/>
                  </a:lnTo>
                  <a:lnTo>
                    <a:pt x="1065" y="393"/>
                  </a:lnTo>
                  <a:lnTo>
                    <a:pt x="1180" y="253"/>
                  </a:lnTo>
                  <a:lnTo>
                    <a:pt x="1193" y="249"/>
                  </a:lnTo>
                  <a:lnTo>
                    <a:pt x="1318" y="2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413" name="Freeform 1380"/>
          <p:cNvSpPr>
            <a:spLocks/>
          </p:cNvSpPr>
          <p:nvPr/>
        </p:nvSpPr>
        <p:spPr bwMode="auto">
          <a:xfrm>
            <a:off x="2728748" y="1485081"/>
            <a:ext cx="1328946" cy="1311294"/>
          </a:xfrm>
          <a:custGeom>
            <a:avLst/>
            <a:gdLst>
              <a:gd name="T0" fmla="*/ 1148 w 1318"/>
              <a:gd name="T1" fmla="*/ 240 h 1302"/>
              <a:gd name="T2" fmla="*/ 943 w 1318"/>
              <a:gd name="T3" fmla="*/ 28 h 1302"/>
              <a:gd name="T4" fmla="*/ 680 w 1318"/>
              <a:gd name="T5" fmla="*/ 8 h 1302"/>
              <a:gd name="T6" fmla="*/ 675 w 1318"/>
              <a:gd name="T7" fmla="*/ 13 h 1302"/>
              <a:gd name="T8" fmla="*/ 608 w 1318"/>
              <a:gd name="T9" fmla="*/ 98 h 1302"/>
              <a:gd name="T10" fmla="*/ 500 w 1318"/>
              <a:gd name="T11" fmla="*/ 255 h 1302"/>
              <a:gd name="T12" fmla="*/ 368 w 1318"/>
              <a:gd name="T13" fmla="*/ 288 h 1302"/>
              <a:gd name="T14" fmla="*/ 250 w 1318"/>
              <a:gd name="T15" fmla="*/ 366 h 1302"/>
              <a:gd name="T16" fmla="*/ 208 w 1318"/>
              <a:gd name="T17" fmla="*/ 413 h 1302"/>
              <a:gd name="T18" fmla="*/ 253 w 1318"/>
              <a:gd name="T19" fmla="*/ 531 h 1302"/>
              <a:gd name="T20" fmla="*/ 218 w 1318"/>
              <a:gd name="T21" fmla="*/ 686 h 1302"/>
              <a:gd name="T22" fmla="*/ 175 w 1318"/>
              <a:gd name="T23" fmla="*/ 814 h 1302"/>
              <a:gd name="T24" fmla="*/ 125 w 1318"/>
              <a:gd name="T25" fmla="*/ 806 h 1302"/>
              <a:gd name="T26" fmla="*/ 35 w 1318"/>
              <a:gd name="T27" fmla="*/ 861 h 1302"/>
              <a:gd name="T28" fmla="*/ 250 w 1318"/>
              <a:gd name="T29" fmla="*/ 966 h 1302"/>
              <a:gd name="T30" fmla="*/ 330 w 1318"/>
              <a:gd name="T31" fmla="*/ 1047 h 1302"/>
              <a:gd name="T32" fmla="*/ 440 w 1318"/>
              <a:gd name="T33" fmla="*/ 1124 h 1302"/>
              <a:gd name="T34" fmla="*/ 555 w 1318"/>
              <a:gd name="T35" fmla="*/ 1294 h 1302"/>
              <a:gd name="T36" fmla="*/ 553 w 1318"/>
              <a:gd name="T37" fmla="*/ 1284 h 1302"/>
              <a:gd name="T38" fmla="*/ 630 w 1318"/>
              <a:gd name="T39" fmla="*/ 1282 h 1302"/>
              <a:gd name="T40" fmla="*/ 610 w 1318"/>
              <a:gd name="T41" fmla="*/ 1139 h 1302"/>
              <a:gd name="T42" fmla="*/ 548 w 1318"/>
              <a:gd name="T43" fmla="*/ 1034 h 1302"/>
              <a:gd name="T44" fmla="*/ 518 w 1318"/>
              <a:gd name="T45" fmla="*/ 954 h 1302"/>
              <a:gd name="T46" fmla="*/ 595 w 1318"/>
              <a:gd name="T47" fmla="*/ 954 h 1302"/>
              <a:gd name="T48" fmla="*/ 685 w 1318"/>
              <a:gd name="T49" fmla="*/ 899 h 1302"/>
              <a:gd name="T50" fmla="*/ 555 w 1318"/>
              <a:gd name="T51" fmla="*/ 851 h 1302"/>
              <a:gd name="T52" fmla="*/ 665 w 1318"/>
              <a:gd name="T53" fmla="*/ 839 h 1302"/>
              <a:gd name="T54" fmla="*/ 745 w 1318"/>
              <a:gd name="T55" fmla="*/ 839 h 1302"/>
              <a:gd name="T56" fmla="*/ 848 w 1318"/>
              <a:gd name="T57" fmla="*/ 776 h 1302"/>
              <a:gd name="T58" fmla="*/ 915 w 1318"/>
              <a:gd name="T59" fmla="*/ 643 h 1302"/>
              <a:gd name="T60" fmla="*/ 1065 w 1318"/>
              <a:gd name="T61" fmla="*/ 393 h 1302"/>
              <a:gd name="T62" fmla="*/ 1193 w 1318"/>
              <a:gd name="T63" fmla="*/ 248 h 1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18" h="1302">
                <a:moveTo>
                  <a:pt x="1318" y="275"/>
                </a:moveTo>
                <a:lnTo>
                  <a:pt x="1148" y="240"/>
                </a:lnTo>
                <a:lnTo>
                  <a:pt x="1148" y="208"/>
                </a:lnTo>
                <a:lnTo>
                  <a:pt x="943" y="28"/>
                </a:lnTo>
                <a:lnTo>
                  <a:pt x="880" y="0"/>
                </a:lnTo>
                <a:lnTo>
                  <a:pt x="680" y="8"/>
                </a:lnTo>
                <a:lnTo>
                  <a:pt x="675" y="8"/>
                </a:lnTo>
                <a:lnTo>
                  <a:pt x="675" y="13"/>
                </a:lnTo>
                <a:lnTo>
                  <a:pt x="663" y="40"/>
                </a:lnTo>
                <a:lnTo>
                  <a:pt x="608" y="98"/>
                </a:lnTo>
                <a:lnTo>
                  <a:pt x="500" y="205"/>
                </a:lnTo>
                <a:lnTo>
                  <a:pt x="500" y="255"/>
                </a:lnTo>
                <a:lnTo>
                  <a:pt x="435" y="255"/>
                </a:lnTo>
                <a:lnTo>
                  <a:pt x="368" y="288"/>
                </a:lnTo>
                <a:lnTo>
                  <a:pt x="353" y="336"/>
                </a:lnTo>
                <a:lnTo>
                  <a:pt x="250" y="366"/>
                </a:lnTo>
                <a:lnTo>
                  <a:pt x="210" y="408"/>
                </a:lnTo>
                <a:lnTo>
                  <a:pt x="208" y="413"/>
                </a:lnTo>
                <a:lnTo>
                  <a:pt x="210" y="416"/>
                </a:lnTo>
                <a:lnTo>
                  <a:pt x="253" y="531"/>
                </a:lnTo>
                <a:lnTo>
                  <a:pt x="195" y="643"/>
                </a:lnTo>
                <a:lnTo>
                  <a:pt x="218" y="686"/>
                </a:lnTo>
                <a:lnTo>
                  <a:pt x="163" y="751"/>
                </a:lnTo>
                <a:lnTo>
                  <a:pt x="175" y="814"/>
                </a:lnTo>
                <a:lnTo>
                  <a:pt x="153" y="821"/>
                </a:lnTo>
                <a:lnTo>
                  <a:pt x="125" y="806"/>
                </a:lnTo>
                <a:lnTo>
                  <a:pt x="0" y="826"/>
                </a:lnTo>
                <a:lnTo>
                  <a:pt x="35" y="861"/>
                </a:lnTo>
                <a:lnTo>
                  <a:pt x="193" y="899"/>
                </a:lnTo>
                <a:lnTo>
                  <a:pt x="250" y="966"/>
                </a:lnTo>
                <a:lnTo>
                  <a:pt x="285" y="1042"/>
                </a:lnTo>
                <a:lnTo>
                  <a:pt x="330" y="1047"/>
                </a:lnTo>
                <a:lnTo>
                  <a:pt x="395" y="1124"/>
                </a:lnTo>
                <a:lnTo>
                  <a:pt x="440" y="1124"/>
                </a:lnTo>
                <a:lnTo>
                  <a:pt x="470" y="1222"/>
                </a:lnTo>
                <a:lnTo>
                  <a:pt x="555" y="1294"/>
                </a:lnTo>
                <a:lnTo>
                  <a:pt x="548" y="1289"/>
                </a:lnTo>
                <a:lnTo>
                  <a:pt x="553" y="1284"/>
                </a:lnTo>
                <a:lnTo>
                  <a:pt x="605" y="1302"/>
                </a:lnTo>
                <a:lnTo>
                  <a:pt x="630" y="1282"/>
                </a:lnTo>
                <a:lnTo>
                  <a:pt x="598" y="1174"/>
                </a:lnTo>
                <a:lnTo>
                  <a:pt x="610" y="1139"/>
                </a:lnTo>
                <a:lnTo>
                  <a:pt x="540" y="1077"/>
                </a:lnTo>
                <a:lnTo>
                  <a:pt x="548" y="1034"/>
                </a:lnTo>
                <a:lnTo>
                  <a:pt x="528" y="989"/>
                </a:lnTo>
                <a:lnTo>
                  <a:pt x="518" y="954"/>
                </a:lnTo>
                <a:lnTo>
                  <a:pt x="570" y="954"/>
                </a:lnTo>
                <a:lnTo>
                  <a:pt x="595" y="954"/>
                </a:lnTo>
                <a:lnTo>
                  <a:pt x="598" y="954"/>
                </a:lnTo>
                <a:lnTo>
                  <a:pt x="685" y="899"/>
                </a:lnTo>
                <a:lnTo>
                  <a:pt x="595" y="886"/>
                </a:lnTo>
                <a:lnTo>
                  <a:pt x="555" y="851"/>
                </a:lnTo>
                <a:lnTo>
                  <a:pt x="625" y="826"/>
                </a:lnTo>
                <a:lnTo>
                  <a:pt x="665" y="839"/>
                </a:lnTo>
                <a:lnTo>
                  <a:pt x="708" y="849"/>
                </a:lnTo>
                <a:lnTo>
                  <a:pt x="745" y="839"/>
                </a:lnTo>
                <a:lnTo>
                  <a:pt x="758" y="801"/>
                </a:lnTo>
                <a:lnTo>
                  <a:pt x="848" y="776"/>
                </a:lnTo>
                <a:lnTo>
                  <a:pt x="848" y="786"/>
                </a:lnTo>
                <a:lnTo>
                  <a:pt x="915" y="643"/>
                </a:lnTo>
                <a:lnTo>
                  <a:pt x="985" y="528"/>
                </a:lnTo>
                <a:lnTo>
                  <a:pt x="1065" y="393"/>
                </a:lnTo>
                <a:lnTo>
                  <a:pt x="1180" y="253"/>
                </a:lnTo>
                <a:lnTo>
                  <a:pt x="1193" y="248"/>
                </a:lnTo>
                <a:lnTo>
                  <a:pt x="1318" y="27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4" name="Freeform 1379"/>
          <p:cNvSpPr>
            <a:spLocks/>
          </p:cNvSpPr>
          <p:nvPr/>
        </p:nvSpPr>
        <p:spPr bwMode="auto">
          <a:xfrm>
            <a:off x="2509359" y="1452299"/>
            <a:ext cx="900253" cy="645560"/>
          </a:xfrm>
          <a:custGeom>
            <a:avLst/>
            <a:gdLst>
              <a:gd name="T0" fmla="*/ 893 w 893"/>
              <a:gd name="T1" fmla="*/ 41 h 640"/>
              <a:gd name="T2" fmla="*/ 790 w 893"/>
              <a:gd name="T3" fmla="*/ 41 h 640"/>
              <a:gd name="T4" fmla="*/ 685 w 893"/>
              <a:gd name="T5" fmla="*/ 0 h 640"/>
              <a:gd name="T6" fmla="*/ 650 w 893"/>
              <a:gd name="T7" fmla="*/ 22 h 640"/>
              <a:gd name="T8" fmla="*/ 554 w 893"/>
              <a:gd name="T9" fmla="*/ 22 h 640"/>
              <a:gd name="T10" fmla="*/ 467 w 893"/>
              <a:gd name="T11" fmla="*/ 77 h 640"/>
              <a:gd name="T12" fmla="*/ 554 w 893"/>
              <a:gd name="T13" fmla="*/ 64 h 640"/>
              <a:gd name="T14" fmla="*/ 618 w 893"/>
              <a:gd name="T15" fmla="*/ 80 h 640"/>
              <a:gd name="T16" fmla="*/ 659 w 893"/>
              <a:gd name="T17" fmla="*/ 51 h 640"/>
              <a:gd name="T18" fmla="*/ 758 w 893"/>
              <a:gd name="T19" fmla="*/ 77 h 640"/>
              <a:gd name="T20" fmla="*/ 723 w 893"/>
              <a:gd name="T21" fmla="*/ 118 h 640"/>
              <a:gd name="T22" fmla="*/ 570 w 893"/>
              <a:gd name="T23" fmla="*/ 115 h 640"/>
              <a:gd name="T24" fmla="*/ 413 w 893"/>
              <a:gd name="T25" fmla="*/ 150 h 640"/>
              <a:gd name="T26" fmla="*/ 355 w 893"/>
              <a:gd name="T27" fmla="*/ 128 h 640"/>
              <a:gd name="T28" fmla="*/ 253 w 893"/>
              <a:gd name="T29" fmla="*/ 166 h 640"/>
              <a:gd name="T30" fmla="*/ 208 w 893"/>
              <a:gd name="T31" fmla="*/ 240 h 640"/>
              <a:gd name="T32" fmla="*/ 83 w 893"/>
              <a:gd name="T33" fmla="*/ 294 h 640"/>
              <a:gd name="T34" fmla="*/ 83 w 893"/>
              <a:gd name="T35" fmla="*/ 352 h 640"/>
              <a:gd name="T36" fmla="*/ 10 w 893"/>
              <a:gd name="T37" fmla="*/ 413 h 640"/>
              <a:gd name="T38" fmla="*/ 0 w 893"/>
              <a:gd name="T39" fmla="*/ 429 h 640"/>
              <a:gd name="T40" fmla="*/ 64 w 893"/>
              <a:gd name="T41" fmla="*/ 477 h 640"/>
              <a:gd name="T42" fmla="*/ 64 w 893"/>
              <a:gd name="T43" fmla="*/ 515 h 640"/>
              <a:gd name="T44" fmla="*/ 112 w 893"/>
              <a:gd name="T45" fmla="*/ 547 h 640"/>
              <a:gd name="T46" fmla="*/ 119 w 893"/>
              <a:gd name="T47" fmla="*/ 630 h 640"/>
              <a:gd name="T48" fmla="*/ 154 w 893"/>
              <a:gd name="T49" fmla="*/ 640 h 640"/>
              <a:gd name="T50" fmla="*/ 192 w 893"/>
              <a:gd name="T51" fmla="*/ 576 h 640"/>
              <a:gd name="T52" fmla="*/ 151 w 893"/>
              <a:gd name="T53" fmla="*/ 496 h 640"/>
              <a:gd name="T54" fmla="*/ 170 w 893"/>
              <a:gd name="T55" fmla="*/ 397 h 640"/>
              <a:gd name="T56" fmla="*/ 362 w 893"/>
              <a:gd name="T57" fmla="*/ 393 h 640"/>
              <a:gd name="T58" fmla="*/ 391 w 893"/>
              <a:gd name="T59" fmla="*/ 432 h 640"/>
              <a:gd name="T60" fmla="*/ 429 w 893"/>
              <a:gd name="T61" fmla="*/ 448 h 640"/>
              <a:gd name="T62" fmla="*/ 426 w 893"/>
              <a:gd name="T63" fmla="*/ 445 h 640"/>
              <a:gd name="T64" fmla="*/ 429 w 893"/>
              <a:gd name="T65" fmla="*/ 441 h 640"/>
              <a:gd name="T66" fmla="*/ 467 w 893"/>
              <a:gd name="T67" fmla="*/ 397 h 640"/>
              <a:gd name="T68" fmla="*/ 570 w 893"/>
              <a:gd name="T69" fmla="*/ 368 h 640"/>
              <a:gd name="T70" fmla="*/ 586 w 893"/>
              <a:gd name="T71" fmla="*/ 320 h 640"/>
              <a:gd name="T72" fmla="*/ 653 w 893"/>
              <a:gd name="T73" fmla="*/ 288 h 640"/>
              <a:gd name="T74" fmla="*/ 717 w 893"/>
              <a:gd name="T75" fmla="*/ 288 h 640"/>
              <a:gd name="T76" fmla="*/ 717 w 893"/>
              <a:gd name="T77" fmla="*/ 237 h 640"/>
              <a:gd name="T78" fmla="*/ 826 w 893"/>
              <a:gd name="T79" fmla="*/ 131 h 640"/>
              <a:gd name="T80" fmla="*/ 880 w 893"/>
              <a:gd name="T81" fmla="*/ 73 h 640"/>
              <a:gd name="T82" fmla="*/ 893 w 893"/>
              <a:gd name="T83" fmla="*/ 45 h 640"/>
              <a:gd name="T84" fmla="*/ 893 w 893"/>
              <a:gd name="T85" fmla="*/ 41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93" h="640">
                <a:moveTo>
                  <a:pt x="893" y="41"/>
                </a:moveTo>
                <a:lnTo>
                  <a:pt x="790" y="41"/>
                </a:lnTo>
                <a:lnTo>
                  <a:pt x="685" y="0"/>
                </a:lnTo>
                <a:lnTo>
                  <a:pt x="650" y="22"/>
                </a:lnTo>
                <a:lnTo>
                  <a:pt x="554" y="22"/>
                </a:lnTo>
                <a:lnTo>
                  <a:pt x="467" y="77"/>
                </a:lnTo>
                <a:lnTo>
                  <a:pt x="554" y="64"/>
                </a:lnTo>
                <a:lnTo>
                  <a:pt x="618" y="80"/>
                </a:lnTo>
                <a:lnTo>
                  <a:pt x="659" y="51"/>
                </a:lnTo>
                <a:lnTo>
                  <a:pt x="758" y="77"/>
                </a:lnTo>
                <a:lnTo>
                  <a:pt x="723" y="118"/>
                </a:lnTo>
                <a:lnTo>
                  <a:pt x="570" y="115"/>
                </a:lnTo>
                <a:lnTo>
                  <a:pt x="413" y="150"/>
                </a:lnTo>
                <a:lnTo>
                  <a:pt x="355" y="128"/>
                </a:lnTo>
                <a:lnTo>
                  <a:pt x="253" y="166"/>
                </a:lnTo>
                <a:lnTo>
                  <a:pt x="208" y="240"/>
                </a:lnTo>
                <a:lnTo>
                  <a:pt x="83" y="294"/>
                </a:lnTo>
                <a:lnTo>
                  <a:pt x="83" y="352"/>
                </a:lnTo>
                <a:lnTo>
                  <a:pt x="10" y="413"/>
                </a:lnTo>
                <a:lnTo>
                  <a:pt x="0" y="429"/>
                </a:lnTo>
                <a:lnTo>
                  <a:pt x="64" y="477"/>
                </a:lnTo>
                <a:lnTo>
                  <a:pt x="64" y="515"/>
                </a:lnTo>
                <a:lnTo>
                  <a:pt x="112" y="547"/>
                </a:lnTo>
                <a:lnTo>
                  <a:pt x="119" y="630"/>
                </a:lnTo>
                <a:lnTo>
                  <a:pt x="154" y="640"/>
                </a:lnTo>
                <a:lnTo>
                  <a:pt x="192" y="576"/>
                </a:lnTo>
                <a:lnTo>
                  <a:pt x="151" y="496"/>
                </a:lnTo>
                <a:lnTo>
                  <a:pt x="170" y="397"/>
                </a:lnTo>
                <a:lnTo>
                  <a:pt x="362" y="393"/>
                </a:lnTo>
                <a:lnTo>
                  <a:pt x="391" y="432"/>
                </a:lnTo>
                <a:lnTo>
                  <a:pt x="429" y="448"/>
                </a:lnTo>
                <a:lnTo>
                  <a:pt x="426" y="445"/>
                </a:lnTo>
                <a:lnTo>
                  <a:pt x="429" y="441"/>
                </a:lnTo>
                <a:lnTo>
                  <a:pt x="467" y="397"/>
                </a:lnTo>
                <a:lnTo>
                  <a:pt x="570" y="368"/>
                </a:lnTo>
                <a:lnTo>
                  <a:pt x="586" y="320"/>
                </a:lnTo>
                <a:lnTo>
                  <a:pt x="653" y="288"/>
                </a:lnTo>
                <a:lnTo>
                  <a:pt x="717" y="288"/>
                </a:lnTo>
                <a:lnTo>
                  <a:pt x="717" y="237"/>
                </a:lnTo>
                <a:lnTo>
                  <a:pt x="826" y="131"/>
                </a:lnTo>
                <a:lnTo>
                  <a:pt x="880" y="73"/>
                </a:lnTo>
                <a:lnTo>
                  <a:pt x="893" y="45"/>
                </a:lnTo>
                <a:lnTo>
                  <a:pt x="893" y="41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5" name="Freeform 1378"/>
          <p:cNvSpPr>
            <a:spLocks/>
          </p:cNvSpPr>
          <p:nvPr/>
        </p:nvSpPr>
        <p:spPr bwMode="auto">
          <a:xfrm>
            <a:off x="2509359" y="1452299"/>
            <a:ext cx="900253" cy="645560"/>
          </a:xfrm>
          <a:custGeom>
            <a:avLst/>
            <a:gdLst>
              <a:gd name="T0" fmla="*/ 893 w 893"/>
              <a:gd name="T1" fmla="*/ 40 h 640"/>
              <a:gd name="T2" fmla="*/ 790 w 893"/>
              <a:gd name="T3" fmla="*/ 40 h 640"/>
              <a:gd name="T4" fmla="*/ 685 w 893"/>
              <a:gd name="T5" fmla="*/ 0 h 640"/>
              <a:gd name="T6" fmla="*/ 650 w 893"/>
              <a:gd name="T7" fmla="*/ 23 h 640"/>
              <a:gd name="T8" fmla="*/ 553 w 893"/>
              <a:gd name="T9" fmla="*/ 23 h 640"/>
              <a:gd name="T10" fmla="*/ 468 w 893"/>
              <a:gd name="T11" fmla="*/ 78 h 640"/>
              <a:gd name="T12" fmla="*/ 553 w 893"/>
              <a:gd name="T13" fmla="*/ 63 h 640"/>
              <a:gd name="T14" fmla="*/ 618 w 893"/>
              <a:gd name="T15" fmla="*/ 80 h 640"/>
              <a:gd name="T16" fmla="*/ 658 w 893"/>
              <a:gd name="T17" fmla="*/ 50 h 640"/>
              <a:gd name="T18" fmla="*/ 758 w 893"/>
              <a:gd name="T19" fmla="*/ 78 h 640"/>
              <a:gd name="T20" fmla="*/ 723 w 893"/>
              <a:gd name="T21" fmla="*/ 118 h 640"/>
              <a:gd name="T22" fmla="*/ 570 w 893"/>
              <a:gd name="T23" fmla="*/ 115 h 640"/>
              <a:gd name="T24" fmla="*/ 413 w 893"/>
              <a:gd name="T25" fmla="*/ 150 h 640"/>
              <a:gd name="T26" fmla="*/ 355 w 893"/>
              <a:gd name="T27" fmla="*/ 128 h 640"/>
              <a:gd name="T28" fmla="*/ 253 w 893"/>
              <a:gd name="T29" fmla="*/ 165 h 640"/>
              <a:gd name="T30" fmla="*/ 208 w 893"/>
              <a:gd name="T31" fmla="*/ 240 h 640"/>
              <a:gd name="T32" fmla="*/ 83 w 893"/>
              <a:gd name="T33" fmla="*/ 293 h 640"/>
              <a:gd name="T34" fmla="*/ 83 w 893"/>
              <a:gd name="T35" fmla="*/ 353 h 640"/>
              <a:gd name="T36" fmla="*/ 10 w 893"/>
              <a:gd name="T37" fmla="*/ 413 h 640"/>
              <a:gd name="T38" fmla="*/ 0 w 893"/>
              <a:gd name="T39" fmla="*/ 428 h 640"/>
              <a:gd name="T40" fmla="*/ 63 w 893"/>
              <a:gd name="T41" fmla="*/ 478 h 640"/>
              <a:gd name="T42" fmla="*/ 63 w 893"/>
              <a:gd name="T43" fmla="*/ 515 h 640"/>
              <a:gd name="T44" fmla="*/ 113 w 893"/>
              <a:gd name="T45" fmla="*/ 548 h 640"/>
              <a:gd name="T46" fmla="*/ 118 w 893"/>
              <a:gd name="T47" fmla="*/ 630 h 640"/>
              <a:gd name="T48" fmla="*/ 153 w 893"/>
              <a:gd name="T49" fmla="*/ 640 h 640"/>
              <a:gd name="T50" fmla="*/ 193 w 893"/>
              <a:gd name="T51" fmla="*/ 575 h 640"/>
              <a:gd name="T52" fmla="*/ 150 w 893"/>
              <a:gd name="T53" fmla="*/ 495 h 640"/>
              <a:gd name="T54" fmla="*/ 170 w 893"/>
              <a:gd name="T55" fmla="*/ 398 h 640"/>
              <a:gd name="T56" fmla="*/ 363 w 893"/>
              <a:gd name="T57" fmla="*/ 393 h 640"/>
              <a:gd name="T58" fmla="*/ 390 w 893"/>
              <a:gd name="T59" fmla="*/ 433 h 640"/>
              <a:gd name="T60" fmla="*/ 428 w 893"/>
              <a:gd name="T61" fmla="*/ 448 h 640"/>
              <a:gd name="T62" fmla="*/ 425 w 893"/>
              <a:gd name="T63" fmla="*/ 445 h 640"/>
              <a:gd name="T64" fmla="*/ 428 w 893"/>
              <a:gd name="T65" fmla="*/ 440 h 640"/>
              <a:gd name="T66" fmla="*/ 468 w 893"/>
              <a:gd name="T67" fmla="*/ 398 h 640"/>
              <a:gd name="T68" fmla="*/ 570 w 893"/>
              <a:gd name="T69" fmla="*/ 368 h 640"/>
              <a:gd name="T70" fmla="*/ 585 w 893"/>
              <a:gd name="T71" fmla="*/ 320 h 640"/>
              <a:gd name="T72" fmla="*/ 653 w 893"/>
              <a:gd name="T73" fmla="*/ 288 h 640"/>
              <a:gd name="T74" fmla="*/ 718 w 893"/>
              <a:gd name="T75" fmla="*/ 288 h 640"/>
              <a:gd name="T76" fmla="*/ 718 w 893"/>
              <a:gd name="T77" fmla="*/ 238 h 640"/>
              <a:gd name="T78" fmla="*/ 825 w 893"/>
              <a:gd name="T79" fmla="*/ 130 h 640"/>
              <a:gd name="T80" fmla="*/ 880 w 893"/>
              <a:gd name="T81" fmla="*/ 73 h 640"/>
              <a:gd name="T82" fmla="*/ 893 w 893"/>
              <a:gd name="T83" fmla="*/ 45 h 640"/>
              <a:gd name="T84" fmla="*/ 893 w 893"/>
              <a:gd name="T85" fmla="*/ 40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93" h="640">
                <a:moveTo>
                  <a:pt x="893" y="40"/>
                </a:moveTo>
                <a:lnTo>
                  <a:pt x="790" y="40"/>
                </a:lnTo>
                <a:lnTo>
                  <a:pt x="685" y="0"/>
                </a:lnTo>
                <a:lnTo>
                  <a:pt x="650" y="23"/>
                </a:lnTo>
                <a:lnTo>
                  <a:pt x="553" y="23"/>
                </a:lnTo>
                <a:lnTo>
                  <a:pt x="468" y="78"/>
                </a:lnTo>
                <a:lnTo>
                  <a:pt x="553" y="63"/>
                </a:lnTo>
                <a:lnTo>
                  <a:pt x="618" y="80"/>
                </a:lnTo>
                <a:lnTo>
                  <a:pt x="658" y="50"/>
                </a:lnTo>
                <a:lnTo>
                  <a:pt x="758" y="78"/>
                </a:lnTo>
                <a:lnTo>
                  <a:pt x="723" y="118"/>
                </a:lnTo>
                <a:lnTo>
                  <a:pt x="570" y="115"/>
                </a:lnTo>
                <a:lnTo>
                  <a:pt x="413" y="150"/>
                </a:lnTo>
                <a:lnTo>
                  <a:pt x="355" y="128"/>
                </a:lnTo>
                <a:lnTo>
                  <a:pt x="253" y="165"/>
                </a:lnTo>
                <a:lnTo>
                  <a:pt x="208" y="240"/>
                </a:lnTo>
                <a:lnTo>
                  <a:pt x="83" y="293"/>
                </a:lnTo>
                <a:lnTo>
                  <a:pt x="83" y="353"/>
                </a:lnTo>
                <a:lnTo>
                  <a:pt x="10" y="413"/>
                </a:lnTo>
                <a:lnTo>
                  <a:pt x="0" y="428"/>
                </a:lnTo>
                <a:lnTo>
                  <a:pt x="63" y="478"/>
                </a:lnTo>
                <a:lnTo>
                  <a:pt x="63" y="515"/>
                </a:lnTo>
                <a:lnTo>
                  <a:pt x="113" y="548"/>
                </a:lnTo>
                <a:lnTo>
                  <a:pt x="118" y="630"/>
                </a:lnTo>
                <a:lnTo>
                  <a:pt x="153" y="640"/>
                </a:lnTo>
                <a:lnTo>
                  <a:pt x="193" y="575"/>
                </a:lnTo>
                <a:lnTo>
                  <a:pt x="150" y="495"/>
                </a:lnTo>
                <a:lnTo>
                  <a:pt x="170" y="398"/>
                </a:lnTo>
                <a:lnTo>
                  <a:pt x="363" y="393"/>
                </a:lnTo>
                <a:lnTo>
                  <a:pt x="390" y="433"/>
                </a:lnTo>
                <a:lnTo>
                  <a:pt x="428" y="448"/>
                </a:lnTo>
                <a:lnTo>
                  <a:pt x="425" y="445"/>
                </a:lnTo>
                <a:lnTo>
                  <a:pt x="428" y="440"/>
                </a:lnTo>
                <a:lnTo>
                  <a:pt x="468" y="398"/>
                </a:lnTo>
                <a:lnTo>
                  <a:pt x="570" y="368"/>
                </a:lnTo>
                <a:lnTo>
                  <a:pt x="585" y="320"/>
                </a:lnTo>
                <a:lnTo>
                  <a:pt x="653" y="288"/>
                </a:lnTo>
                <a:lnTo>
                  <a:pt x="718" y="288"/>
                </a:lnTo>
                <a:lnTo>
                  <a:pt x="718" y="238"/>
                </a:lnTo>
                <a:lnTo>
                  <a:pt x="825" y="130"/>
                </a:lnTo>
                <a:lnTo>
                  <a:pt x="880" y="73"/>
                </a:lnTo>
                <a:lnTo>
                  <a:pt x="893" y="45"/>
                </a:lnTo>
                <a:lnTo>
                  <a:pt x="893" y="4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6" name="Freeform 1377"/>
          <p:cNvSpPr>
            <a:spLocks/>
          </p:cNvSpPr>
          <p:nvPr/>
        </p:nvSpPr>
        <p:spPr bwMode="auto">
          <a:xfrm>
            <a:off x="2542141" y="2034815"/>
            <a:ext cx="88261" cy="50434"/>
          </a:xfrm>
          <a:custGeom>
            <a:avLst/>
            <a:gdLst>
              <a:gd name="T0" fmla="*/ 0 w 87"/>
              <a:gd name="T1" fmla="*/ 26 h 51"/>
              <a:gd name="T2" fmla="*/ 87 w 87"/>
              <a:gd name="T3" fmla="*/ 51 h 51"/>
              <a:gd name="T4" fmla="*/ 83 w 87"/>
              <a:gd name="T5" fmla="*/ 3 h 51"/>
              <a:gd name="T6" fmla="*/ 0 w 87"/>
              <a:gd name="T7" fmla="*/ 0 h 51"/>
              <a:gd name="T8" fmla="*/ 0 w 87"/>
              <a:gd name="T9" fmla="*/ 26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" h="51">
                <a:moveTo>
                  <a:pt x="0" y="26"/>
                </a:moveTo>
                <a:lnTo>
                  <a:pt x="87" y="51"/>
                </a:lnTo>
                <a:lnTo>
                  <a:pt x="83" y="3"/>
                </a:lnTo>
                <a:lnTo>
                  <a:pt x="0" y="0"/>
                </a:lnTo>
                <a:lnTo>
                  <a:pt x="0" y="26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7" name="Freeform 1376"/>
          <p:cNvSpPr>
            <a:spLocks/>
          </p:cNvSpPr>
          <p:nvPr/>
        </p:nvSpPr>
        <p:spPr bwMode="auto">
          <a:xfrm>
            <a:off x="2542141" y="2034815"/>
            <a:ext cx="85738" cy="52957"/>
          </a:xfrm>
          <a:custGeom>
            <a:avLst/>
            <a:gdLst>
              <a:gd name="T0" fmla="*/ 0 w 87"/>
              <a:gd name="T1" fmla="*/ 27 h 51"/>
              <a:gd name="T2" fmla="*/ 87 w 87"/>
              <a:gd name="T3" fmla="*/ 51 h 51"/>
              <a:gd name="T4" fmla="*/ 84 w 87"/>
              <a:gd name="T5" fmla="*/ 5 h 51"/>
              <a:gd name="T6" fmla="*/ 0 w 87"/>
              <a:gd name="T7" fmla="*/ 0 h 51"/>
              <a:gd name="T8" fmla="*/ 0 w 87"/>
              <a:gd name="T9" fmla="*/ 27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" h="51">
                <a:moveTo>
                  <a:pt x="0" y="27"/>
                </a:moveTo>
                <a:lnTo>
                  <a:pt x="87" y="51"/>
                </a:lnTo>
                <a:lnTo>
                  <a:pt x="84" y="5"/>
                </a:lnTo>
                <a:lnTo>
                  <a:pt x="0" y="0"/>
                </a:lnTo>
                <a:lnTo>
                  <a:pt x="0" y="27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8" name="Freeform 1375"/>
          <p:cNvSpPr>
            <a:spLocks/>
          </p:cNvSpPr>
          <p:nvPr/>
        </p:nvSpPr>
        <p:spPr bwMode="auto">
          <a:xfrm>
            <a:off x="2453881" y="1868382"/>
            <a:ext cx="171477" cy="171477"/>
          </a:xfrm>
          <a:custGeom>
            <a:avLst/>
            <a:gdLst>
              <a:gd name="T0" fmla="*/ 64 w 169"/>
              <a:gd name="T1" fmla="*/ 0 h 169"/>
              <a:gd name="T2" fmla="*/ 45 w 169"/>
              <a:gd name="T3" fmla="*/ 44 h 169"/>
              <a:gd name="T4" fmla="*/ 0 w 169"/>
              <a:gd name="T5" fmla="*/ 67 h 169"/>
              <a:gd name="T6" fmla="*/ 0 w 169"/>
              <a:gd name="T7" fmla="*/ 76 h 169"/>
              <a:gd name="T8" fmla="*/ 89 w 169"/>
              <a:gd name="T9" fmla="*/ 166 h 169"/>
              <a:gd name="T10" fmla="*/ 169 w 169"/>
              <a:gd name="T11" fmla="*/ 169 h 169"/>
              <a:gd name="T12" fmla="*/ 166 w 169"/>
              <a:gd name="T13" fmla="*/ 134 h 169"/>
              <a:gd name="T14" fmla="*/ 118 w 169"/>
              <a:gd name="T15" fmla="*/ 102 h 169"/>
              <a:gd name="T16" fmla="*/ 118 w 169"/>
              <a:gd name="T17" fmla="*/ 64 h 169"/>
              <a:gd name="T18" fmla="*/ 54 w 169"/>
              <a:gd name="T19" fmla="*/ 16 h 169"/>
              <a:gd name="T20" fmla="*/ 64 w 169"/>
              <a:gd name="T21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9" h="169">
                <a:moveTo>
                  <a:pt x="64" y="0"/>
                </a:moveTo>
                <a:lnTo>
                  <a:pt x="45" y="44"/>
                </a:lnTo>
                <a:lnTo>
                  <a:pt x="0" y="67"/>
                </a:lnTo>
                <a:lnTo>
                  <a:pt x="0" y="76"/>
                </a:lnTo>
                <a:lnTo>
                  <a:pt x="89" y="166"/>
                </a:lnTo>
                <a:lnTo>
                  <a:pt x="169" y="169"/>
                </a:lnTo>
                <a:lnTo>
                  <a:pt x="166" y="134"/>
                </a:lnTo>
                <a:lnTo>
                  <a:pt x="118" y="102"/>
                </a:lnTo>
                <a:lnTo>
                  <a:pt x="118" y="64"/>
                </a:lnTo>
                <a:lnTo>
                  <a:pt x="54" y="16"/>
                </a:lnTo>
                <a:lnTo>
                  <a:pt x="64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9" name="Freeform 1374"/>
          <p:cNvSpPr>
            <a:spLocks/>
          </p:cNvSpPr>
          <p:nvPr/>
        </p:nvSpPr>
        <p:spPr bwMode="auto">
          <a:xfrm>
            <a:off x="2453881" y="1868382"/>
            <a:ext cx="171477" cy="171477"/>
          </a:xfrm>
          <a:custGeom>
            <a:avLst/>
            <a:gdLst>
              <a:gd name="T0" fmla="*/ 65 w 169"/>
              <a:gd name="T1" fmla="*/ 0 h 169"/>
              <a:gd name="T2" fmla="*/ 45 w 169"/>
              <a:gd name="T3" fmla="*/ 45 h 169"/>
              <a:gd name="T4" fmla="*/ 0 w 169"/>
              <a:gd name="T5" fmla="*/ 67 h 169"/>
              <a:gd name="T6" fmla="*/ 0 w 169"/>
              <a:gd name="T7" fmla="*/ 75 h 169"/>
              <a:gd name="T8" fmla="*/ 89 w 169"/>
              <a:gd name="T9" fmla="*/ 164 h 169"/>
              <a:gd name="T10" fmla="*/ 169 w 169"/>
              <a:gd name="T11" fmla="*/ 169 h 169"/>
              <a:gd name="T12" fmla="*/ 167 w 169"/>
              <a:gd name="T13" fmla="*/ 134 h 169"/>
              <a:gd name="T14" fmla="*/ 117 w 169"/>
              <a:gd name="T15" fmla="*/ 102 h 169"/>
              <a:gd name="T16" fmla="*/ 117 w 169"/>
              <a:gd name="T17" fmla="*/ 65 h 169"/>
              <a:gd name="T18" fmla="*/ 55 w 169"/>
              <a:gd name="T19" fmla="*/ 15 h 169"/>
              <a:gd name="T20" fmla="*/ 65 w 169"/>
              <a:gd name="T21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9" h="169">
                <a:moveTo>
                  <a:pt x="65" y="0"/>
                </a:moveTo>
                <a:lnTo>
                  <a:pt x="45" y="45"/>
                </a:lnTo>
                <a:lnTo>
                  <a:pt x="0" y="67"/>
                </a:lnTo>
                <a:lnTo>
                  <a:pt x="0" y="75"/>
                </a:lnTo>
                <a:lnTo>
                  <a:pt x="89" y="164"/>
                </a:lnTo>
                <a:lnTo>
                  <a:pt x="169" y="169"/>
                </a:lnTo>
                <a:lnTo>
                  <a:pt x="167" y="134"/>
                </a:lnTo>
                <a:lnTo>
                  <a:pt x="117" y="102"/>
                </a:lnTo>
                <a:lnTo>
                  <a:pt x="117" y="65"/>
                </a:lnTo>
                <a:lnTo>
                  <a:pt x="55" y="15"/>
                </a:lnTo>
                <a:lnTo>
                  <a:pt x="65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0" name="Freeform 1373"/>
          <p:cNvSpPr>
            <a:spLocks/>
          </p:cNvSpPr>
          <p:nvPr/>
        </p:nvSpPr>
        <p:spPr bwMode="auto">
          <a:xfrm>
            <a:off x="2421098" y="1936469"/>
            <a:ext cx="65565" cy="73129"/>
          </a:xfrm>
          <a:custGeom>
            <a:avLst/>
            <a:gdLst>
              <a:gd name="T0" fmla="*/ 32 w 64"/>
              <a:gd name="T1" fmla="*/ 0 h 73"/>
              <a:gd name="T2" fmla="*/ 3 w 64"/>
              <a:gd name="T3" fmla="*/ 16 h 73"/>
              <a:gd name="T4" fmla="*/ 0 w 64"/>
              <a:gd name="T5" fmla="*/ 61 h 73"/>
              <a:gd name="T6" fmla="*/ 0 w 64"/>
              <a:gd name="T7" fmla="*/ 64 h 73"/>
              <a:gd name="T8" fmla="*/ 45 w 64"/>
              <a:gd name="T9" fmla="*/ 73 h 73"/>
              <a:gd name="T10" fmla="*/ 64 w 64"/>
              <a:gd name="T11" fmla="*/ 38 h 73"/>
              <a:gd name="T12" fmla="*/ 32 w 64"/>
              <a:gd name="T13" fmla="*/ 9 h 73"/>
              <a:gd name="T14" fmla="*/ 32 w 64"/>
              <a:gd name="T15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4" h="73">
                <a:moveTo>
                  <a:pt x="32" y="0"/>
                </a:moveTo>
                <a:lnTo>
                  <a:pt x="3" y="16"/>
                </a:lnTo>
                <a:lnTo>
                  <a:pt x="0" y="61"/>
                </a:lnTo>
                <a:lnTo>
                  <a:pt x="0" y="64"/>
                </a:lnTo>
                <a:lnTo>
                  <a:pt x="45" y="73"/>
                </a:lnTo>
                <a:lnTo>
                  <a:pt x="64" y="38"/>
                </a:lnTo>
                <a:lnTo>
                  <a:pt x="32" y="9"/>
                </a:lnTo>
                <a:lnTo>
                  <a:pt x="32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1" name="Freeform 1372"/>
          <p:cNvSpPr>
            <a:spLocks/>
          </p:cNvSpPr>
          <p:nvPr/>
        </p:nvSpPr>
        <p:spPr bwMode="auto">
          <a:xfrm>
            <a:off x="2421098" y="1936469"/>
            <a:ext cx="65565" cy="73129"/>
          </a:xfrm>
          <a:custGeom>
            <a:avLst/>
            <a:gdLst>
              <a:gd name="T0" fmla="*/ 32 w 64"/>
              <a:gd name="T1" fmla="*/ 0 h 73"/>
              <a:gd name="T2" fmla="*/ 5 w 64"/>
              <a:gd name="T3" fmla="*/ 15 h 73"/>
              <a:gd name="T4" fmla="*/ 0 w 64"/>
              <a:gd name="T5" fmla="*/ 60 h 73"/>
              <a:gd name="T6" fmla="*/ 0 w 64"/>
              <a:gd name="T7" fmla="*/ 63 h 73"/>
              <a:gd name="T8" fmla="*/ 44 w 64"/>
              <a:gd name="T9" fmla="*/ 73 h 73"/>
              <a:gd name="T10" fmla="*/ 64 w 64"/>
              <a:gd name="T11" fmla="*/ 38 h 73"/>
              <a:gd name="T12" fmla="*/ 32 w 64"/>
              <a:gd name="T13" fmla="*/ 8 h 73"/>
              <a:gd name="T14" fmla="*/ 32 w 64"/>
              <a:gd name="T15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4" h="73">
                <a:moveTo>
                  <a:pt x="32" y="0"/>
                </a:moveTo>
                <a:lnTo>
                  <a:pt x="5" y="15"/>
                </a:lnTo>
                <a:lnTo>
                  <a:pt x="0" y="60"/>
                </a:lnTo>
                <a:lnTo>
                  <a:pt x="0" y="63"/>
                </a:lnTo>
                <a:lnTo>
                  <a:pt x="44" y="73"/>
                </a:lnTo>
                <a:lnTo>
                  <a:pt x="64" y="38"/>
                </a:lnTo>
                <a:lnTo>
                  <a:pt x="32" y="8"/>
                </a:lnTo>
                <a:lnTo>
                  <a:pt x="32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2" name="Freeform 1371"/>
          <p:cNvSpPr>
            <a:spLocks/>
          </p:cNvSpPr>
          <p:nvPr/>
        </p:nvSpPr>
        <p:spPr bwMode="auto">
          <a:xfrm>
            <a:off x="2403447" y="1974294"/>
            <a:ext cx="166433" cy="186607"/>
          </a:xfrm>
          <a:custGeom>
            <a:avLst/>
            <a:gdLst>
              <a:gd name="T0" fmla="*/ 19 w 166"/>
              <a:gd name="T1" fmla="*/ 7 h 186"/>
              <a:gd name="T2" fmla="*/ 19 w 166"/>
              <a:gd name="T3" fmla="*/ 32 h 186"/>
              <a:gd name="T4" fmla="*/ 0 w 166"/>
              <a:gd name="T5" fmla="*/ 42 h 186"/>
              <a:gd name="T6" fmla="*/ 38 w 166"/>
              <a:gd name="T7" fmla="*/ 115 h 186"/>
              <a:gd name="T8" fmla="*/ 60 w 166"/>
              <a:gd name="T9" fmla="*/ 186 h 186"/>
              <a:gd name="T10" fmla="*/ 115 w 166"/>
              <a:gd name="T11" fmla="*/ 83 h 186"/>
              <a:gd name="T12" fmla="*/ 137 w 166"/>
              <a:gd name="T13" fmla="*/ 87 h 186"/>
              <a:gd name="T14" fmla="*/ 137 w 166"/>
              <a:gd name="T15" fmla="*/ 61 h 186"/>
              <a:gd name="T16" fmla="*/ 166 w 166"/>
              <a:gd name="T17" fmla="*/ 61 h 186"/>
              <a:gd name="T18" fmla="*/ 140 w 166"/>
              <a:gd name="T19" fmla="*/ 61 h 186"/>
              <a:gd name="T20" fmla="*/ 83 w 166"/>
              <a:gd name="T21" fmla="*/ 0 h 186"/>
              <a:gd name="T22" fmla="*/ 64 w 166"/>
              <a:gd name="T23" fmla="*/ 35 h 186"/>
              <a:gd name="T24" fmla="*/ 19 w 166"/>
              <a:gd name="T25" fmla="*/ 26 h 186"/>
              <a:gd name="T26" fmla="*/ 19 w 166"/>
              <a:gd name="T27" fmla="*/ 23 h 186"/>
              <a:gd name="T28" fmla="*/ 19 w 166"/>
              <a:gd name="T29" fmla="*/ 7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6" h="186">
                <a:moveTo>
                  <a:pt x="19" y="7"/>
                </a:moveTo>
                <a:lnTo>
                  <a:pt x="19" y="32"/>
                </a:lnTo>
                <a:lnTo>
                  <a:pt x="0" y="42"/>
                </a:lnTo>
                <a:lnTo>
                  <a:pt x="38" y="115"/>
                </a:lnTo>
                <a:lnTo>
                  <a:pt x="60" y="186"/>
                </a:lnTo>
                <a:lnTo>
                  <a:pt x="115" y="83"/>
                </a:lnTo>
                <a:lnTo>
                  <a:pt x="137" y="87"/>
                </a:lnTo>
                <a:lnTo>
                  <a:pt x="137" y="61"/>
                </a:lnTo>
                <a:lnTo>
                  <a:pt x="166" y="61"/>
                </a:lnTo>
                <a:lnTo>
                  <a:pt x="140" y="61"/>
                </a:lnTo>
                <a:lnTo>
                  <a:pt x="83" y="0"/>
                </a:lnTo>
                <a:lnTo>
                  <a:pt x="64" y="35"/>
                </a:lnTo>
                <a:lnTo>
                  <a:pt x="19" y="26"/>
                </a:lnTo>
                <a:lnTo>
                  <a:pt x="19" y="23"/>
                </a:lnTo>
                <a:lnTo>
                  <a:pt x="19" y="7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3" name="Freeform 1370"/>
          <p:cNvSpPr>
            <a:spLocks/>
          </p:cNvSpPr>
          <p:nvPr/>
        </p:nvSpPr>
        <p:spPr bwMode="auto">
          <a:xfrm>
            <a:off x="2403447" y="1974294"/>
            <a:ext cx="166433" cy="186607"/>
          </a:xfrm>
          <a:custGeom>
            <a:avLst/>
            <a:gdLst>
              <a:gd name="T0" fmla="*/ 18 w 166"/>
              <a:gd name="T1" fmla="*/ 8 h 186"/>
              <a:gd name="T2" fmla="*/ 18 w 166"/>
              <a:gd name="T3" fmla="*/ 33 h 186"/>
              <a:gd name="T4" fmla="*/ 0 w 166"/>
              <a:gd name="T5" fmla="*/ 43 h 186"/>
              <a:gd name="T6" fmla="*/ 38 w 166"/>
              <a:gd name="T7" fmla="*/ 116 h 186"/>
              <a:gd name="T8" fmla="*/ 60 w 166"/>
              <a:gd name="T9" fmla="*/ 186 h 186"/>
              <a:gd name="T10" fmla="*/ 116 w 166"/>
              <a:gd name="T11" fmla="*/ 83 h 186"/>
              <a:gd name="T12" fmla="*/ 138 w 166"/>
              <a:gd name="T13" fmla="*/ 88 h 186"/>
              <a:gd name="T14" fmla="*/ 138 w 166"/>
              <a:gd name="T15" fmla="*/ 60 h 186"/>
              <a:gd name="T16" fmla="*/ 166 w 166"/>
              <a:gd name="T17" fmla="*/ 60 h 186"/>
              <a:gd name="T18" fmla="*/ 141 w 166"/>
              <a:gd name="T19" fmla="*/ 60 h 186"/>
              <a:gd name="T20" fmla="*/ 83 w 166"/>
              <a:gd name="T21" fmla="*/ 0 h 186"/>
              <a:gd name="T22" fmla="*/ 63 w 166"/>
              <a:gd name="T23" fmla="*/ 35 h 186"/>
              <a:gd name="T24" fmla="*/ 18 w 166"/>
              <a:gd name="T25" fmla="*/ 25 h 186"/>
              <a:gd name="T26" fmla="*/ 18 w 166"/>
              <a:gd name="T27" fmla="*/ 23 h 186"/>
              <a:gd name="T28" fmla="*/ 18 w 166"/>
              <a:gd name="T29" fmla="*/ 8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6" h="186">
                <a:moveTo>
                  <a:pt x="18" y="8"/>
                </a:moveTo>
                <a:lnTo>
                  <a:pt x="18" y="33"/>
                </a:lnTo>
                <a:lnTo>
                  <a:pt x="0" y="43"/>
                </a:lnTo>
                <a:lnTo>
                  <a:pt x="38" y="116"/>
                </a:lnTo>
                <a:lnTo>
                  <a:pt x="60" y="186"/>
                </a:lnTo>
                <a:lnTo>
                  <a:pt x="116" y="83"/>
                </a:lnTo>
                <a:lnTo>
                  <a:pt x="138" y="88"/>
                </a:lnTo>
                <a:lnTo>
                  <a:pt x="138" y="60"/>
                </a:lnTo>
                <a:lnTo>
                  <a:pt x="166" y="60"/>
                </a:lnTo>
                <a:lnTo>
                  <a:pt x="141" y="60"/>
                </a:lnTo>
                <a:lnTo>
                  <a:pt x="83" y="0"/>
                </a:lnTo>
                <a:lnTo>
                  <a:pt x="63" y="35"/>
                </a:lnTo>
                <a:lnTo>
                  <a:pt x="18" y="25"/>
                </a:lnTo>
                <a:lnTo>
                  <a:pt x="18" y="23"/>
                </a:lnTo>
                <a:lnTo>
                  <a:pt x="18" y="8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4" name="Freeform 1369"/>
          <p:cNvSpPr>
            <a:spLocks/>
          </p:cNvSpPr>
          <p:nvPr/>
        </p:nvSpPr>
        <p:spPr bwMode="auto">
          <a:xfrm>
            <a:off x="2350490" y="2007077"/>
            <a:ext cx="110956" cy="158867"/>
          </a:xfrm>
          <a:custGeom>
            <a:avLst/>
            <a:gdLst>
              <a:gd name="T0" fmla="*/ 70 w 111"/>
              <a:gd name="T1" fmla="*/ 0 h 157"/>
              <a:gd name="T2" fmla="*/ 19 w 111"/>
              <a:gd name="T3" fmla="*/ 29 h 157"/>
              <a:gd name="T4" fmla="*/ 12 w 111"/>
              <a:gd name="T5" fmla="*/ 39 h 157"/>
              <a:gd name="T6" fmla="*/ 0 w 111"/>
              <a:gd name="T7" fmla="*/ 122 h 157"/>
              <a:gd name="T8" fmla="*/ 3 w 111"/>
              <a:gd name="T9" fmla="*/ 122 h 157"/>
              <a:gd name="T10" fmla="*/ 83 w 111"/>
              <a:gd name="T11" fmla="*/ 157 h 157"/>
              <a:gd name="T12" fmla="*/ 111 w 111"/>
              <a:gd name="T13" fmla="*/ 154 h 157"/>
              <a:gd name="T14" fmla="*/ 89 w 111"/>
              <a:gd name="T15" fmla="*/ 83 h 157"/>
              <a:gd name="T16" fmla="*/ 51 w 111"/>
              <a:gd name="T17" fmla="*/ 10 h 157"/>
              <a:gd name="T18" fmla="*/ 70 w 111"/>
              <a:gd name="T1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1" h="157">
                <a:moveTo>
                  <a:pt x="70" y="0"/>
                </a:moveTo>
                <a:lnTo>
                  <a:pt x="19" y="29"/>
                </a:lnTo>
                <a:lnTo>
                  <a:pt x="12" y="39"/>
                </a:lnTo>
                <a:lnTo>
                  <a:pt x="0" y="122"/>
                </a:lnTo>
                <a:lnTo>
                  <a:pt x="3" y="122"/>
                </a:lnTo>
                <a:lnTo>
                  <a:pt x="83" y="157"/>
                </a:lnTo>
                <a:lnTo>
                  <a:pt x="111" y="154"/>
                </a:lnTo>
                <a:lnTo>
                  <a:pt x="89" y="83"/>
                </a:lnTo>
                <a:lnTo>
                  <a:pt x="51" y="10"/>
                </a:lnTo>
                <a:lnTo>
                  <a:pt x="70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5" name="Freeform 1368"/>
          <p:cNvSpPr>
            <a:spLocks/>
          </p:cNvSpPr>
          <p:nvPr/>
        </p:nvSpPr>
        <p:spPr bwMode="auto">
          <a:xfrm>
            <a:off x="2350490" y="2007077"/>
            <a:ext cx="113478" cy="158867"/>
          </a:xfrm>
          <a:custGeom>
            <a:avLst/>
            <a:gdLst>
              <a:gd name="T0" fmla="*/ 69 w 111"/>
              <a:gd name="T1" fmla="*/ 0 h 157"/>
              <a:gd name="T2" fmla="*/ 20 w 111"/>
              <a:gd name="T3" fmla="*/ 27 h 157"/>
              <a:gd name="T4" fmla="*/ 12 w 111"/>
              <a:gd name="T5" fmla="*/ 37 h 157"/>
              <a:gd name="T6" fmla="*/ 0 w 111"/>
              <a:gd name="T7" fmla="*/ 122 h 157"/>
              <a:gd name="T8" fmla="*/ 5 w 111"/>
              <a:gd name="T9" fmla="*/ 122 h 157"/>
              <a:gd name="T10" fmla="*/ 84 w 111"/>
              <a:gd name="T11" fmla="*/ 157 h 157"/>
              <a:gd name="T12" fmla="*/ 111 w 111"/>
              <a:gd name="T13" fmla="*/ 152 h 157"/>
              <a:gd name="T14" fmla="*/ 89 w 111"/>
              <a:gd name="T15" fmla="*/ 82 h 157"/>
              <a:gd name="T16" fmla="*/ 52 w 111"/>
              <a:gd name="T17" fmla="*/ 10 h 157"/>
              <a:gd name="T18" fmla="*/ 69 w 111"/>
              <a:gd name="T1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1" h="157">
                <a:moveTo>
                  <a:pt x="69" y="0"/>
                </a:moveTo>
                <a:lnTo>
                  <a:pt x="20" y="27"/>
                </a:lnTo>
                <a:lnTo>
                  <a:pt x="12" y="37"/>
                </a:lnTo>
                <a:lnTo>
                  <a:pt x="0" y="122"/>
                </a:lnTo>
                <a:lnTo>
                  <a:pt x="5" y="122"/>
                </a:lnTo>
                <a:lnTo>
                  <a:pt x="84" y="157"/>
                </a:lnTo>
                <a:lnTo>
                  <a:pt x="111" y="152"/>
                </a:lnTo>
                <a:lnTo>
                  <a:pt x="89" y="82"/>
                </a:lnTo>
                <a:lnTo>
                  <a:pt x="52" y="10"/>
                </a:lnTo>
                <a:lnTo>
                  <a:pt x="69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6" name="Freeform 1367"/>
          <p:cNvSpPr>
            <a:spLocks/>
          </p:cNvSpPr>
          <p:nvPr/>
        </p:nvSpPr>
        <p:spPr bwMode="auto">
          <a:xfrm>
            <a:off x="2229448" y="2034815"/>
            <a:ext cx="141216" cy="118522"/>
          </a:xfrm>
          <a:custGeom>
            <a:avLst/>
            <a:gdLst>
              <a:gd name="T0" fmla="*/ 141 w 141"/>
              <a:gd name="T1" fmla="*/ 0 h 118"/>
              <a:gd name="T2" fmla="*/ 134 w 141"/>
              <a:gd name="T3" fmla="*/ 3 h 118"/>
              <a:gd name="T4" fmla="*/ 61 w 141"/>
              <a:gd name="T5" fmla="*/ 19 h 118"/>
              <a:gd name="T6" fmla="*/ 61 w 141"/>
              <a:gd name="T7" fmla="*/ 42 h 118"/>
              <a:gd name="T8" fmla="*/ 0 w 141"/>
              <a:gd name="T9" fmla="*/ 86 h 118"/>
              <a:gd name="T10" fmla="*/ 35 w 141"/>
              <a:gd name="T11" fmla="*/ 118 h 118"/>
              <a:gd name="T12" fmla="*/ 125 w 141"/>
              <a:gd name="T13" fmla="*/ 93 h 118"/>
              <a:gd name="T14" fmla="*/ 122 w 141"/>
              <a:gd name="T15" fmla="*/ 93 h 118"/>
              <a:gd name="T16" fmla="*/ 134 w 141"/>
              <a:gd name="T17" fmla="*/ 10 h 118"/>
              <a:gd name="T18" fmla="*/ 141 w 141"/>
              <a:gd name="T19" fmla="*/ 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118">
                <a:moveTo>
                  <a:pt x="141" y="0"/>
                </a:moveTo>
                <a:lnTo>
                  <a:pt x="134" y="3"/>
                </a:lnTo>
                <a:lnTo>
                  <a:pt x="61" y="19"/>
                </a:lnTo>
                <a:lnTo>
                  <a:pt x="61" y="42"/>
                </a:lnTo>
                <a:lnTo>
                  <a:pt x="0" y="86"/>
                </a:lnTo>
                <a:lnTo>
                  <a:pt x="35" y="118"/>
                </a:lnTo>
                <a:lnTo>
                  <a:pt x="125" y="93"/>
                </a:lnTo>
                <a:lnTo>
                  <a:pt x="122" y="93"/>
                </a:lnTo>
                <a:lnTo>
                  <a:pt x="134" y="10"/>
                </a:lnTo>
                <a:lnTo>
                  <a:pt x="141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7" name="Freeform 1366"/>
          <p:cNvSpPr>
            <a:spLocks/>
          </p:cNvSpPr>
          <p:nvPr/>
        </p:nvSpPr>
        <p:spPr bwMode="auto">
          <a:xfrm>
            <a:off x="2229448" y="2034815"/>
            <a:ext cx="141216" cy="121042"/>
          </a:xfrm>
          <a:custGeom>
            <a:avLst/>
            <a:gdLst>
              <a:gd name="T0" fmla="*/ 141 w 141"/>
              <a:gd name="T1" fmla="*/ 0 h 118"/>
              <a:gd name="T2" fmla="*/ 133 w 141"/>
              <a:gd name="T3" fmla="*/ 5 h 118"/>
              <a:gd name="T4" fmla="*/ 60 w 141"/>
              <a:gd name="T5" fmla="*/ 20 h 118"/>
              <a:gd name="T6" fmla="*/ 60 w 141"/>
              <a:gd name="T7" fmla="*/ 42 h 118"/>
              <a:gd name="T8" fmla="*/ 0 w 141"/>
              <a:gd name="T9" fmla="*/ 86 h 118"/>
              <a:gd name="T10" fmla="*/ 35 w 141"/>
              <a:gd name="T11" fmla="*/ 118 h 118"/>
              <a:gd name="T12" fmla="*/ 126 w 141"/>
              <a:gd name="T13" fmla="*/ 93 h 118"/>
              <a:gd name="T14" fmla="*/ 121 w 141"/>
              <a:gd name="T15" fmla="*/ 93 h 118"/>
              <a:gd name="T16" fmla="*/ 133 w 141"/>
              <a:gd name="T17" fmla="*/ 10 h 118"/>
              <a:gd name="T18" fmla="*/ 141 w 141"/>
              <a:gd name="T19" fmla="*/ 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118">
                <a:moveTo>
                  <a:pt x="141" y="0"/>
                </a:moveTo>
                <a:lnTo>
                  <a:pt x="133" y="5"/>
                </a:lnTo>
                <a:lnTo>
                  <a:pt x="60" y="20"/>
                </a:lnTo>
                <a:lnTo>
                  <a:pt x="60" y="42"/>
                </a:lnTo>
                <a:lnTo>
                  <a:pt x="0" y="86"/>
                </a:lnTo>
                <a:lnTo>
                  <a:pt x="35" y="118"/>
                </a:lnTo>
                <a:lnTo>
                  <a:pt x="126" y="93"/>
                </a:lnTo>
                <a:lnTo>
                  <a:pt x="121" y="93"/>
                </a:lnTo>
                <a:lnTo>
                  <a:pt x="133" y="10"/>
                </a:lnTo>
                <a:lnTo>
                  <a:pt x="141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8" name="Freeform 1365"/>
          <p:cNvSpPr>
            <a:spLocks/>
          </p:cNvSpPr>
          <p:nvPr/>
        </p:nvSpPr>
        <p:spPr bwMode="auto">
          <a:xfrm>
            <a:off x="2153796" y="2123076"/>
            <a:ext cx="123565" cy="168954"/>
          </a:xfrm>
          <a:custGeom>
            <a:avLst/>
            <a:gdLst>
              <a:gd name="T0" fmla="*/ 32 w 122"/>
              <a:gd name="T1" fmla="*/ 26 h 167"/>
              <a:gd name="T2" fmla="*/ 20 w 122"/>
              <a:gd name="T3" fmla="*/ 106 h 167"/>
              <a:gd name="T4" fmla="*/ 0 w 122"/>
              <a:gd name="T5" fmla="*/ 128 h 167"/>
              <a:gd name="T6" fmla="*/ 10 w 122"/>
              <a:gd name="T7" fmla="*/ 144 h 167"/>
              <a:gd name="T8" fmla="*/ 26 w 122"/>
              <a:gd name="T9" fmla="*/ 160 h 167"/>
              <a:gd name="T10" fmla="*/ 55 w 122"/>
              <a:gd name="T11" fmla="*/ 167 h 167"/>
              <a:gd name="T12" fmla="*/ 103 w 122"/>
              <a:gd name="T13" fmla="*/ 138 h 167"/>
              <a:gd name="T14" fmla="*/ 122 w 122"/>
              <a:gd name="T15" fmla="*/ 93 h 167"/>
              <a:gd name="T16" fmla="*/ 106 w 122"/>
              <a:gd name="T17" fmla="*/ 68 h 167"/>
              <a:gd name="T18" fmla="*/ 106 w 122"/>
              <a:gd name="T19" fmla="*/ 36 h 167"/>
              <a:gd name="T20" fmla="*/ 109 w 122"/>
              <a:gd name="T21" fmla="*/ 32 h 167"/>
              <a:gd name="T22" fmla="*/ 74 w 122"/>
              <a:gd name="T23" fmla="*/ 0 h 167"/>
              <a:gd name="T24" fmla="*/ 32 w 122"/>
              <a:gd name="T25" fmla="*/ 26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2" h="167">
                <a:moveTo>
                  <a:pt x="32" y="26"/>
                </a:moveTo>
                <a:lnTo>
                  <a:pt x="20" y="106"/>
                </a:lnTo>
                <a:lnTo>
                  <a:pt x="0" y="128"/>
                </a:lnTo>
                <a:lnTo>
                  <a:pt x="10" y="144"/>
                </a:lnTo>
                <a:lnTo>
                  <a:pt x="26" y="160"/>
                </a:lnTo>
                <a:lnTo>
                  <a:pt x="55" y="167"/>
                </a:lnTo>
                <a:lnTo>
                  <a:pt x="103" y="138"/>
                </a:lnTo>
                <a:lnTo>
                  <a:pt x="122" y="93"/>
                </a:lnTo>
                <a:lnTo>
                  <a:pt x="106" y="68"/>
                </a:lnTo>
                <a:lnTo>
                  <a:pt x="106" y="36"/>
                </a:lnTo>
                <a:lnTo>
                  <a:pt x="109" y="32"/>
                </a:lnTo>
                <a:lnTo>
                  <a:pt x="74" y="0"/>
                </a:lnTo>
                <a:lnTo>
                  <a:pt x="32" y="26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9" name="Freeform 1364"/>
          <p:cNvSpPr>
            <a:spLocks/>
          </p:cNvSpPr>
          <p:nvPr/>
        </p:nvSpPr>
        <p:spPr bwMode="auto">
          <a:xfrm>
            <a:off x="2153796" y="2123076"/>
            <a:ext cx="123565" cy="168954"/>
          </a:xfrm>
          <a:custGeom>
            <a:avLst/>
            <a:gdLst>
              <a:gd name="T0" fmla="*/ 32 w 122"/>
              <a:gd name="T1" fmla="*/ 25 h 167"/>
              <a:gd name="T2" fmla="*/ 20 w 122"/>
              <a:gd name="T3" fmla="*/ 105 h 167"/>
              <a:gd name="T4" fmla="*/ 0 w 122"/>
              <a:gd name="T5" fmla="*/ 127 h 167"/>
              <a:gd name="T6" fmla="*/ 10 w 122"/>
              <a:gd name="T7" fmla="*/ 142 h 167"/>
              <a:gd name="T8" fmla="*/ 25 w 122"/>
              <a:gd name="T9" fmla="*/ 160 h 167"/>
              <a:gd name="T10" fmla="*/ 55 w 122"/>
              <a:gd name="T11" fmla="*/ 167 h 167"/>
              <a:gd name="T12" fmla="*/ 102 w 122"/>
              <a:gd name="T13" fmla="*/ 137 h 167"/>
              <a:gd name="T14" fmla="*/ 122 w 122"/>
              <a:gd name="T15" fmla="*/ 92 h 167"/>
              <a:gd name="T16" fmla="*/ 105 w 122"/>
              <a:gd name="T17" fmla="*/ 67 h 167"/>
              <a:gd name="T18" fmla="*/ 105 w 122"/>
              <a:gd name="T19" fmla="*/ 35 h 167"/>
              <a:gd name="T20" fmla="*/ 110 w 122"/>
              <a:gd name="T21" fmla="*/ 32 h 167"/>
              <a:gd name="T22" fmla="*/ 75 w 122"/>
              <a:gd name="T23" fmla="*/ 0 h 167"/>
              <a:gd name="T24" fmla="*/ 32 w 122"/>
              <a:gd name="T25" fmla="*/ 25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2" h="167">
                <a:moveTo>
                  <a:pt x="32" y="25"/>
                </a:moveTo>
                <a:lnTo>
                  <a:pt x="20" y="105"/>
                </a:lnTo>
                <a:lnTo>
                  <a:pt x="0" y="127"/>
                </a:lnTo>
                <a:lnTo>
                  <a:pt x="10" y="142"/>
                </a:lnTo>
                <a:lnTo>
                  <a:pt x="25" y="160"/>
                </a:lnTo>
                <a:lnTo>
                  <a:pt x="55" y="167"/>
                </a:lnTo>
                <a:lnTo>
                  <a:pt x="102" y="137"/>
                </a:lnTo>
                <a:lnTo>
                  <a:pt x="122" y="92"/>
                </a:lnTo>
                <a:lnTo>
                  <a:pt x="105" y="67"/>
                </a:lnTo>
                <a:lnTo>
                  <a:pt x="105" y="35"/>
                </a:lnTo>
                <a:lnTo>
                  <a:pt x="110" y="32"/>
                </a:lnTo>
                <a:lnTo>
                  <a:pt x="75" y="0"/>
                </a:lnTo>
                <a:lnTo>
                  <a:pt x="32" y="2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0" name="Freeform 1363"/>
          <p:cNvSpPr>
            <a:spLocks/>
          </p:cNvSpPr>
          <p:nvPr/>
        </p:nvSpPr>
        <p:spPr bwMode="auto">
          <a:xfrm>
            <a:off x="1767974" y="2191162"/>
            <a:ext cx="496778" cy="368171"/>
          </a:xfrm>
          <a:custGeom>
            <a:avLst/>
            <a:gdLst>
              <a:gd name="T0" fmla="*/ 403 w 492"/>
              <a:gd name="T1" fmla="*/ 38 h 364"/>
              <a:gd name="T2" fmla="*/ 383 w 492"/>
              <a:gd name="T3" fmla="*/ 60 h 364"/>
              <a:gd name="T4" fmla="*/ 300 w 492"/>
              <a:gd name="T5" fmla="*/ 60 h 364"/>
              <a:gd name="T6" fmla="*/ 243 w 492"/>
              <a:gd name="T7" fmla="*/ 19 h 364"/>
              <a:gd name="T8" fmla="*/ 201 w 492"/>
              <a:gd name="T9" fmla="*/ 0 h 364"/>
              <a:gd name="T10" fmla="*/ 175 w 492"/>
              <a:gd name="T11" fmla="*/ 44 h 364"/>
              <a:gd name="T12" fmla="*/ 137 w 492"/>
              <a:gd name="T13" fmla="*/ 99 h 364"/>
              <a:gd name="T14" fmla="*/ 137 w 492"/>
              <a:gd name="T15" fmla="*/ 150 h 364"/>
              <a:gd name="T16" fmla="*/ 60 w 492"/>
              <a:gd name="T17" fmla="*/ 166 h 364"/>
              <a:gd name="T18" fmla="*/ 60 w 492"/>
              <a:gd name="T19" fmla="*/ 211 h 364"/>
              <a:gd name="T20" fmla="*/ 38 w 492"/>
              <a:gd name="T21" fmla="*/ 233 h 364"/>
              <a:gd name="T22" fmla="*/ 3 w 492"/>
              <a:gd name="T23" fmla="*/ 233 h 364"/>
              <a:gd name="T24" fmla="*/ 0 w 492"/>
              <a:gd name="T25" fmla="*/ 278 h 364"/>
              <a:gd name="T26" fmla="*/ 131 w 492"/>
              <a:gd name="T27" fmla="*/ 284 h 364"/>
              <a:gd name="T28" fmla="*/ 150 w 492"/>
              <a:gd name="T29" fmla="*/ 355 h 364"/>
              <a:gd name="T30" fmla="*/ 278 w 492"/>
              <a:gd name="T31" fmla="*/ 364 h 364"/>
              <a:gd name="T32" fmla="*/ 348 w 492"/>
              <a:gd name="T33" fmla="*/ 288 h 364"/>
              <a:gd name="T34" fmla="*/ 422 w 492"/>
              <a:gd name="T35" fmla="*/ 284 h 364"/>
              <a:gd name="T36" fmla="*/ 457 w 492"/>
              <a:gd name="T37" fmla="*/ 316 h 364"/>
              <a:gd name="T38" fmla="*/ 460 w 492"/>
              <a:gd name="T39" fmla="*/ 316 h 364"/>
              <a:gd name="T40" fmla="*/ 492 w 492"/>
              <a:gd name="T41" fmla="*/ 294 h 364"/>
              <a:gd name="T42" fmla="*/ 489 w 492"/>
              <a:gd name="T43" fmla="*/ 179 h 364"/>
              <a:gd name="T44" fmla="*/ 441 w 492"/>
              <a:gd name="T45" fmla="*/ 179 h 364"/>
              <a:gd name="T46" fmla="*/ 438 w 492"/>
              <a:gd name="T47" fmla="*/ 99 h 364"/>
              <a:gd name="T48" fmla="*/ 409 w 492"/>
              <a:gd name="T49" fmla="*/ 92 h 364"/>
              <a:gd name="T50" fmla="*/ 393 w 492"/>
              <a:gd name="T51" fmla="*/ 76 h 364"/>
              <a:gd name="T52" fmla="*/ 383 w 492"/>
              <a:gd name="T53" fmla="*/ 60 h 364"/>
              <a:gd name="T54" fmla="*/ 403 w 492"/>
              <a:gd name="T55" fmla="*/ 38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2" h="364">
                <a:moveTo>
                  <a:pt x="403" y="38"/>
                </a:moveTo>
                <a:lnTo>
                  <a:pt x="383" y="60"/>
                </a:lnTo>
                <a:lnTo>
                  <a:pt x="300" y="60"/>
                </a:lnTo>
                <a:lnTo>
                  <a:pt x="243" y="19"/>
                </a:lnTo>
                <a:lnTo>
                  <a:pt x="201" y="0"/>
                </a:lnTo>
                <a:lnTo>
                  <a:pt x="175" y="44"/>
                </a:lnTo>
                <a:lnTo>
                  <a:pt x="137" y="99"/>
                </a:lnTo>
                <a:lnTo>
                  <a:pt x="137" y="150"/>
                </a:lnTo>
                <a:lnTo>
                  <a:pt x="60" y="166"/>
                </a:lnTo>
                <a:lnTo>
                  <a:pt x="60" y="211"/>
                </a:lnTo>
                <a:lnTo>
                  <a:pt x="38" y="233"/>
                </a:lnTo>
                <a:lnTo>
                  <a:pt x="3" y="233"/>
                </a:lnTo>
                <a:lnTo>
                  <a:pt x="0" y="278"/>
                </a:lnTo>
                <a:lnTo>
                  <a:pt x="131" y="284"/>
                </a:lnTo>
                <a:lnTo>
                  <a:pt x="150" y="355"/>
                </a:lnTo>
                <a:lnTo>
                  <a:pt x="278" y="364"/>
                </a:lnTo>
                <a:lnTo>
                  <a:pt x="348" y="288"/>
                </a:lnTo>
                <a:lnTo>
                  <a:pt x="422" y="284"/>
                </a:lnTo>
                <a:lnTo>
                  <a:pt x="457" y="316"/>
                </a:lnTo>
                <a:lnTo>
                  <a:pt x="460" y="316"/>
                </a:lnTo>
                <a:lnTo>
                  <a:pt x="492" y="294"/>
                </a:lnTo>
                <a:lnTo>
                  <a:pt x="489" y="179"/>
                </a:lnTo>
                <a:lnTo>
                  <a:pt x="441" y="179"/>
                </a:lnTo>
                <a:lnTo>
                  <a:pt x="438" y="99"/>
                </a:lnTo>
                <a:lnTo>
                  <a:pt x="409" y="92"/>
                </a:lnTo>
                <a:lnTo>
                  <a:pt x="393" y="76"/>
                </a:lnTo>
                <a:lnTo>
                  <a:pt x="383" y="60"/>
                </a:lnTo>
                <a:lnTo>
                  <a:pt x="403" y="3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1" name="Freeform 1362"/>
          <p:cNvSpPr>
            <a:spLocks/>
          </p:cNvSpPr>
          <p:nvPr/>
        </p:nvSpPr>
        <p:spPr bwMode="auto">
          <a:xfrm>
            <a:off x="1767974" y="2191162"/>
            <a:ext cx="496778" cy="368171"/>
          </a:xfrm>
          <a:custGeom>
            <a:avLst/>
            <a:gdLst>
              <a:gd name="T0" fmla="*/ 402 w 492"/>
              <a:gd name="T1" fmla="*/ 37 h 364"/>
              <a:gd name="T2" fmla="*/ 382 w 492"/>
              <a:gd name="T3" fmla="*/ 60 h 364"/>
              <a:gd name="T4" fmla="*/ 300 w 492"/>
              <a:gd name="T5" fmla="*/ 60 h 364"/>
              <a:gd name="T6" fmla="*/ 242 w 492"/>
              <a:gd name="T7" fmla="*/ 20 h 364"/>
              <a:gd name="T8" fmla="*/ 200 w 492"/>
              <a:gd name="T9" fmla="*/ 0 h 364"/>
              <a:gd name="T10" fmla="*/ 175 w 492"/>
              <a:gd name="T11" fmla="*/ 45 h 364"/>
              <a:gd name="T12" fmla="*/ 137 w 492"/>
              <a:gd name="T13" fmla="*/ 100 h 364"/>
              <a:gd name="T14" fmla="*/ 137 w 492"/>
              <a:gd name="T15" fmla="*/ 150 h 364"/>
              <a:gd name="T16" fmla="*/ 60 w 492"/>
              <a:gd name="T17" fmla="*/ 165 h 364"/>
              <a:gd name="T18" fmla="*/ 60 w 492"/>
              <a:gd name="T19" fmla="*/ 209 h 364"/>
              <a:gd name="T20" fmla="*/ 37 w 492"/>
              <a:gd name="T21" fmla="*/ 232 h 364"/>
              <a:gd name="T22" fmla="*/ 2 w 492"/>
              <a:gd name="T23" fmla="*/ 232 h 364"/>
              <a:gd name="T24" fmla="*/ 0 w 492"/>
              <a:gd name="T25" fmla="*/ 277 h 364"/>
              <a:gd name="T26" fmla="*/ 130 w 492"/>
              <a:gd name="T27" fmla="*/ 284 h 364"/>
              <a:gd name="T28" fmla="*/ 150 w 492"/>
              <a:gd name="T29" fmla="*/ 354 h 364"/>
              <a:gd name="T30" fmla="*/ 277 w 492"/>
              <a:gd name="T31" fmla="*/ 364 h 364"/>
              <a:gd name="T32" fmla="*/ 347 w 492"/>
              <a:gd name="T33" fmla="*/ 287 h 364"/>
              <a:gd name="T34" fmla="*/ 422 w 492"/>
              <a:gd name="T35" fmla="*/ 284 h 364"/>
              <a:gd name="T36" fmla="*/ 457 w 492"/>
              <a:gd name="T37" fmla="*/ 314 h 364"/>
              <a:gd name="T38" fmla="*/ 460 w 492"/>
              <a:gd name="T39" fmla="*/ 314 h 364"/>
              <a:gd name="T40" fmla="*/ 492 w 492"/>
              <a:gd name="T41" fmla="*/ 294 h 364"/>
              <a:gd name="T42" fmla="*/ 487 w 492"/>
              <a:gd name="T43" fmla="*/ 180 h 364"/>
              <a:gd name="T44" fmla="*/ 440 w 492"/>
              <a:gd name="T45" fmla="*/ 180 h 364"/>
              <a:gd name="T46" fmla="*/ 437 w 492"/>
              <a:gd name="T47" fmla="*/ 100 h 364"/>
              <a:gd name="T48" fmla="*/ 407 w 492"/>
              <a:gd name="T49" fmla="*/ 92 h 364"/>
              <a:gd name="T50" fmla="*/ 392 w 492"/>
              <a:gd name="T51" fmla="*/ 75 h 364"/>
              <a:gd name="T52" fmla="*/ 382 w 492"/>
              <a:gd name="T53" fmla="*/ 60 h 364"/>
              <a:gd name="T54" fmla="*/ 402 w 492"/>
              <a:gd name="T55" fmla="*/ 3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2" h="364">
                <a:moveTo>
                  <a:pt x="402" y="37"/>
                </a:moveTo>
                <a:lnTo>
                  <a:pt x="382" y="60"/>
                </a:lnTo>
                <a:lnTo>
                  <a:pt x="300" y="60"/>
                </a:lnTo>
                <a:lnTo>
                  <a:pt x="242" y="20"/>
                </a:lnTo>
                <a:lnTo>
                  <a:pt x="200" y="0"/>
                </a:lnTo>
                <a:lnTo>
                  <a:pt x="175" y="45"/>
                </a:lnTo>
                <a:lnTo>
                  <a:pt x="137" y="100"/>
                </a:lnTo>
                <a:lnTo>
                  <a:pt x="137" y="150"/>
                </a:lnTo>
                <a:lnTo>
                  <a:pt x="60" y="165"/>
                </a:lnTo>
                <a:lnTo>
                  <a:pt x="60" y="209"/>
                </a:lnTo>
                <a:lnTo>
                  <a:pt x="37" y="232"/>
                </a:lnTo>
                <a:lnTo>
                  <a:pt x="2" y="232"/>
                </a:lnTo>
                <a:lnTo>
                  <a:pt x="0" y="277"/>
                </a:lnTo>
                <a:lnTo>
                  <a:pt x="130" y="284"/>
                </a:lnTo>
                <a:lnTo>
                  <a:pt x="150" y="354"/>
                </a:lnTo>
                <a:lnTo>
                  <a:pt x="277" y="364"/>
                </a:lnTo>
                <a:lnTo>
                  <a:pt x="347" y="287"/>
                </a:lnTo>
                <a:lnTo>
                  <a:pt x="422" y="284"/>
                </a:lnTo>
                <a:lnTo>
                  <a:pt x="457" y="314"/>
                </a:lnTo>
                <a:lnTo>
                  <a:pt x="460" y="314"/>
                </a:lnTo>
                <a:lnTo>
                  <a:pt x="492" y="294"/>
                </a:lnTo>
                <a:lnTo>
                  <a:pt x="487" y="180"/>
                </a:lnTo>
                <a:lnTo>
                  <a:pt x="440" y="180"/>
                </a:lnTo>
                <a:lnTo>
                  <a:pt x="437" y="100"/>
                </a:lnTo>
                <a:lnTo>
                  <a:pt x="407" y="92"/>
                </a:lnTo>
                <a:lnTo>
                  <a:pt x="392" y="75"/>
                </a:lnTo>
                <a:lnTo>
                  <a:pt x="382" y="60"/>
                </a:lnTo>
                <a:lnTo>
                  <a:pt x="402" y="37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2" name="Freeform 1361"/>
          <p:cNvSpPr>
            <a:spLocks/>
          </p:cNvSpPr>
          <p:nvPr/>
        </p:nvSpPr>
        <p:spPr bwMode="auto">
          <a:xfrm>
            <a:off x="1805799" y="2097859"/>
            <a:ext cx="163912" cy="194172"/>
          </a:xfrm>
          <a:custGeom>
            <a:avLst/>
            <a:gdLst>
              <a:gd name="T0" fmla="*/ 163 w 163"/>
              <a:gd name="T1" fmla="*/ 93 h 192"/>
              <a:gd name="T2" fmla="*/ 157 w 163"/>
              <a:gd name="T3" fmla="*/ 86 h 192"/>
              <a:gd name="T4" fmla="*/ 112 w 163"/>
              <a:gd name="T5" fmla="*/ 13 h 192"/>
              <a:gd name="T6" fmla="*/ 32 w 163"/>
              <a:gd name="T7" fmla="*/ 6 h 192"/>
              <a:gd name="T8" fmla="*/ 26 w 163"/>
              <a:gd name="T9" fmla="*/ 0 h 192"/>
              <a:gd name="T10" fmla="*/ 26 w 163"/>
              <a:gd name="T11" fmla="*/ 6 h 192"/>
              <a:gd name="T12" fmla="*/ 0 w 163"/>
              <a:gd name="T13" fmla="*/ 70 h 192"/>
              <a:gd name="T14" fmla="*/ 38 w 163"/>
              <a:gd name="T15" fmla="*/ 109 h 192"/>
              <a:gd name="T16" fmla="*/ 48 w 163"/>
              <a:gd name="T17" fmla="*/ 157 h 192"/>
              <a:gd name="T18" fmla="*/ 99 w 163"/>
              <a:gd name="T19" fmla="*/ 192 h 192"/>
              <a:gd name="T20" fmla="*/ 137 w 163"/>
              <a:gd name="T21" fmla="*/ 137 h 192"/>
              <a:gd name="T22" fmla="*/ 163 w 163"/>
              <a:gd name="T23" fmla="*/ 93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3" h="192">
                <a:moveTo>
                  <a:pt x="163" y="93"/>
                </a:moveTo>
                <a:lnTo>
                  <a:pt x="157" y="86"/>
                </a:lnTo>
                <a:lnTo>
                  <a:pt x="112" y="13"/>
                </a:lnTo>
                <a:lnTo>
                  <a:pt x="32" y="6"/>
                </a:lnTo>
                <a:lnTo>
                  <a:pt x="26" y="0"/>
                </a:lnTo>
                <a:lnTo>
                  <a:pt x="26" y="6"/>
                </a:lnTo>
                <a:lnTo>
                  <a:pt x="0" y="70"/>
                </a:lnTo>
                <a:lnTo>
                  <a:pt x="38" y="109"/>
                </a:lnTo>
                <a:lnTo>
                  <a:pt x="48" y="157"/>
                </a:lnTo>
                <a:lnTo>
                  <a:pt x="99" y="192"/>
                </a:lnTo>
                <a:lnTo>
                  <a:pt x="137" y="137"/>
                </a:lnTo>
                <a:lnTo>
                  <a:pt x="163" y="93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3" name="Freeform 1360"/>
          <p:cNvSpPr>
            <a:spLocks/>
          </p:cNvSpPr>
          <p:nvPr/>
        </p:nvSpPr>
        <p:spPr bwMode="auto">
          <a:xfrm>
            <a:off x="1805799" y="2097859"/>
            <a:ext cx="163912" cy="194172"/>
          </a:xfrm>
          <a:custGeom>
            <a:avLst/>
            <a:gdLst>
              <a:gd name="T0" fmla="*/ 163 w 163"/>
              <a:gd name="T1" fmla="*/ 92 h 192"/>
              <a:gd name="T2" fmla="*/ 158 w 163"/>
              <a:gd name="T3" fmla="*/ 85 h 192"/>
              <a:gd name="T4" fmla="*/ 113 w 163"/>
              <a:gd name="T5" fmla="*/ 12 h 192"/>
              <a:gd name="T6" fmla="*/ 33 w 163"/>
              <a:gd name="T7" fmla="*/ 5 h 192"/>
              <a:gd name="T8" fmla="*/ 25 w 163"/>
              <a:gd name="T9" fmla="*/ 0 h 192"/>
              <a:gd name="T10" fmla="*/ 25 w 163"/>
              <a:gd name="T11" fmla="*/ 5 h 192"/>
              <a:gd name="T12" fmla="*/ 0 w 163"/>
              <a:gd name="T13" fmla="*/ 70 h 192"/>
              <a:gd name="T14" fmla="*/ 38 w 163"/>
              <a:gd name="T15" fmla="*/ 107 h 192"/>
              <a:gd name="T16" fmla="*/ 48 w 163"/>
              <a:gd name="T17" fmla="*/ 157 h 192"/>
              <a:gd name="T18" fmla="*/ 100 w 163"/>
              <a:gd name="T19" fmla="*/ 192 h 192"/>
              <a:gd name="T20" fmla="*/ 138 w 163"/>
              <a:gd name="T21" fmla="*/ 137 h 192"/>
              <a:gd name="T22" fmla="*/ 163 w 163"/>
              <a:gd name="T23" fmla="*/ 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3" h="192">
                <a:moveTo>
                  <a:pt x="163" y="92"/>
                </a:moveTo>
                <a:lnTo>
                  <a:pt x="158" y="85"/>
                </a:lnTo>
                <a:lnTo>
                  <a:pt x="113" y="12"/>
                </a:lnTo>
                <a:lnTo>
                  <a:pt x="33" y="5"/>
                </a:lnTo>
                <a:lnTo>
                  <a:pt x="25" y="0"/>
                </a:lnTo>
                <a:lnTo>
                  <a:pt x="25" y="5"/>
                </a:lnTo>
                <a:lnTo>
                  <a:pt x="0" y="70"/>
                </a:lnTo>
                <a:lnTo>
                  <a:pt x="38" y="107"/>
                </a:lnTo>
                <a:lnTo>
                  <a:pt x="48" y="157"/>
                </a:lnTo>
                <a:lnTo>
                  <a:pt x="100" y="192"/>
                </a:lnTo>
                <a:lnTo>
                  <a:pt x="138" y="137"/>
                </a:lnTo>
                <a:lnTo>
                  <a:pt x="163" y="92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4" name="Freeform 1359"/>
          <p:cNvSpPr>
            <a:spLocks/>
          </p:cNvSpPr>
          <p:nvPr/>
        </p:nvSpPr>
        <p:spPr bwMode="auto">
          <a:xfrm>
            <a:off x="2436229" y="2438290"/>
            <a:ext cx="98348" cy="121042"/>
          </a:xfrm>
          <a:custGeom>
            <a:avLst/>
            <a:gdLst>
              <a:gd name="T0" fmla="*/ 38 w 99"/>
              <a:gd name="T1" fmla="*/ 0 h 118"/>
              <a:gd name="T2" fmla="*/ 66 w 99"/>
              <a:gd name="T3" fmla="*/ 27 h 118"/>
              <a:gd name="T4" fmla="*/ 99 w 99"/>
              <a:gd name="T5" fmla="*/ 32 h 118"/>
              <a:gd name="T6" fmla="*/ 89 w 99"/>
              <a:gd name="T7" fmla="*/ 118 h 118"/>
              <a:gd name="T8" fmla="*/ 86 w 99"/>
              <a:gd name="T9" fmla="*/ 118 h 118"/>
              <a:gd name="T10" fmla="*/ 66 w 99"/>
              <a:gd name="T11" fmla="*/ 98 h 118"/>
              <a:gd name="T12" fmla="*/ 5 w 99"/>
              <a:gd name="T13" fmla="*/ 106 h 118"/>
              <a:gd name="T14" fmla="*/ 0 w 99"/>
              <a:gd name="T15" fmla="*/ 84 h 118"/>
              <a:gd name="T16" fmla="*/ 0 w 99"/>
              <a:gd name="T17" fmla="*/ 76 h 118"/>
              <a:gd name="T18" fmla="*/ 3 w 99"/>
              <a:gd name="T19" fmla="*/ 69 h 118"/>
              <a:gd name="T20" fmla="*/ 10 w 99"/>
              <a:gd name="T21" fmla="*/ 54 h 118"/>
              <a:gd name="T22" fmla="*/ 18 w 99"/>
              <a:gd name="T23" fmla="*/ 39 h 118"/>
              <a:gd name="T24" fmla="*/ 20 w 99"/>
              <a:gd name="T25" fmla="*/ 27 h 118"/>
              <a:gd name="T26" fmla="*/ 30 w 99"/>
              <a:gd name="T27" fmla="*/ 15 h 118"/>
              <a:gd name="T28" fmla="*/ 36 w 99"/>
              <a:gd name="T29" fmla="*/ 5 h 118"/>
              <a:gd name="T30" fmla="*/ 38 w 99"/>
              <a:gd name="T31" fmla="*/ 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9" h="118">
                <a:moveTo>
                  <a:pt x="38" y="0"/>
                </a:moveTo>
                <a:lnTo>
                  <a:pt x="66" y="27"/>
                </a:lnTo>
                <a:lnTo>
                  <a:pt x="99" y="32"/>
                </a:lnTo>
                <a:lnTo>
                  <a:pt x="89" y="118"/>
                </a:lnTo>
                <a:lnTo>
                  <a:pt x="86" y="118"/>
                </a:lnTo>
                <a:lnTo>
                  <a:pt x="66" y="98"/>
                </a:lnTo>
                <a:lnTo>
                  <a:pt x="5" y="106"/>
                </a:lnTo>
                <a:lnTo>
                  <a:pt x="0" y="84"/>
                </a:lnTo>
                <a:lnTo>
                  <a:pt x="0" y="76"/>
                </a:lnTo>
                <a:lnTo>
                  <a:pt x="3" y="69"/>
                </a:lnTo>
                <a:lnTo>
                  <a:pt x="10" y="54"/>
                </a:lnTo>
                <a:lnTo>
                  <a:pt x="18" y="39"/>
                </a:lnTo>
                <a:lnTo>
                  <a:pt x="20" y="27"/>
                </a:lnTo>
                <a:lnTo>
                  <a:pt x="30" y="15"/>
                </a:lnTo>
                <a:lnTo>
                  <a:pt x="36" y="5"/>
                </a:lnTo>
                <a:lnTo>
                  <a:pt x="38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5" name="Freeform 1358"/>
          <p:cNvSpPr>
            <a:spLocks/>
          </p:cNvSpPr>
          <p:nvPr/>
        </p:nvSpPr>
        <p:spPr bwMode="auto">
          <a:xfrm>
            <a:off x="2441272" y="2539159"/>
            <a:ext cx="83218" cy="88261"/>
          </a:xfrm>
          <a:custGeom>
            <a:avLst/>
            <a:gdLst>
              <a:gd name="T0" fmla="*/ 83 w 83"/>
              <a:gd name="T1" fmla="*/ 2 h 87"/>
              <a:gd name="T2" fmla="*/ 80 w 83"/>
              <a:gd name="T3" fmla="*/ 25 h 87"/>
              <a:gd name="T4" fmla="*/ 45 w 83"/>
              <a:gd name="T5" fmla="*/ 47 h 87"/>
              <a:gd name="T6" fmla="*/ 35 w 83"/>
              <a:gd name="T7" fmla="*/ 87 h 87"/>
              <a:gd name="T8" fmla="*/ 5 w 83"/>
              <a:gd name="T9" fmla="*/ 77 h 87"/>
              <a:gd name="T10" fmla="*/ 5 w 83"/>
              <a:gd name="T11" fmla="*/ 20 h 87"/>
              <a:gd name="T12" fmla="*/ 0 w 83"/>
              <a:gd name="T13" fmla="*/ 7 h 87"/>
              <a:gd name="T14" fmla="*/ 60 w 83"/>
              <a:gd name="T15" fmla="*/ 0 h 87"/>
              <a:gd name="T16" fmla="*/ 80 w 83"/>
              <a:gd name="T17" fmla="*/ 20 h 87"/>
              <a:gd name="T18" fmla="*/ 83 w 83"/>
              <a:gd name="T19" fmla="*/ 20 h 87"/>
              <a:gd name="T20" fmla="*/ 83 w 83"/>
              <a:gd name="T21" fmla="*/ 2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" h="87">
                <a:moveTo>
                  <a:pt x="83" y="2"/>
                </a:moveTo>
                <a:lnTo>
                  <a:pt x="80" y="25"/>
                </a:lnTo>
                <a:lnTo>
                  <a:pt x="45" y="47"/>
                </a:lnTo>
                <a:lnTo>
                  <a:pt x="35" y="87"/>
                </a:lnTo>
                <a:lnTo>
                  <a:pt x="5" y="77"/>
                </a:lnTo>
                <a:lnTo>
                  <a:pt x="5" y="20"/>
                </a:lnTo>
                <a:lnTo>
                  <a:pt x="0" y="7"/>
                </a:lnTo>
                <a:lnTo>
                  <a:pt x="60" y="0"/>
                </a:lnTo>
                <a:lnTo>
                  <a:pt x="80" y="20"/>
                </a:lnTo>
                <a:lnTo>
                  <a:pt x="83" y="20"/>
                </a:lnTo>
                <a:lnTo>
                  <a:pt x="83" y="2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6" name="Freeform 1357"/>
          <p:cNvSpPr>
            <a:spLocks/>
          </p:cNvSpPr>
          <p:nvPr/>
        </p:nvSpPr>
        <p:spPr bwMode="auto">
          <a:xfrm>
            <a:off x="1883973" y="2478638"/>
            <a:ext cx="378258" cy="342954"/>
          </a:xfrm>
          <a:custGeom>
            <a:avLst/>
            <a:gdLst>
              <a:gd name="T0" fmla="*/ 204 w 374"/>
              <a:gd name="T1" fmla="*/ 340 h 340"/>
              <a:gd name="T2" fmla="*/ 208 w 374"/>
              <a:gd name="T3" fmla="*/ 324 h 340"/>
              <a:gd name="T4" fmla="*/ 275 w 374"/>
              <a:gd name="T5" fmla="*/ 308 h 340"/>
              <a:gd name="T6" fmla="*/ 275 w 374"/>
              <a:gd name="T7" fmla="*/ 176 h 340"/>
              <a:gd name="T8" fmla="*/ 310 w 374"/>
              <a:gd name="T9" fmla="*/ 122 h 340"/>
              <a:gd name="T10" fmla="*/ 374 w 374"/>
              <a:gd name="T11" fmla="*/ 103 h 340"/>
              <a:gd name="T12" fmla="*/ 374 w 374"/>
              <a:gd name="T13" fmla="*/ 71 h 340"/>
              <a:gd name="T14" fmla="*/ 342 w 374"/>
              <a:gd name="T15" fmla="*/ 36 h 340"/>
              <a:gd name="T16" fmla="*/ 345 w 374"/>
              <a:gd name="T17" fmla="*/ 32 h 340"/>
              <a:gd name="T18" fmla="*/ 342 w 374"/>
              <a:gd name="T19" fmla="*/ 32 h 340"/>
              <a:gd name="T20" fmla="*/ 307 w 374"/>
              <a:gd name="T21" fmla="*/ 0 h 340"/>
              <a:gd name="T22" fmla="*/ 233 w 374"/>
              <a:gd name="T23" fmla="*/ 4 h 340"/>
              <a:gd name="T24" fmla="*/ 163 w 374"/>
              <a:gd name="T25" fmla="*/ 80 h 340"/>
              <a:gd name="T26" fmla="*/ 35 w 374"/>
              <a:gd name="T27" fmla="*/ 71 h 340"/>
              <a:gd name="T28" fmla="*/ 32 w 374"/>
              <a:gd name="T29" fmla="*/ 71 h 340"/>
              <a:gd name="T30" fmla="*/ 0 w 374"/>
              <a:gd name="T31" fmla="*/ 84 h 340"/>
              <a:gd name="T32" fmla="*/ 9 w 374"/>
              <a:gd name="T33" fmla="*/ 202 h 340"/>
              <a:gd name="T34" fmla="*/ 57 w 374"/>
              <a:gd name="T35" fmla="*/ 208 h 340"/>
              <a:gd name="T36" fmla="*/ 60 w 374"/>
              <a:gd name="T37" fmla="*/ 292 h 340"/>
              <a:gd name="T38" fmla="*/ 70 w 374"/>
              <a:gd name="T39" fmla="*/ 308 h 340"/>
              <a:gd name="T40" fmla="*/ 118 w 374"/>
              <a:gd name="T41" fmla="*/ 295 h 340"/>
              <a:gd name="T42" fmla="*/ 153 w 374"/>
              <a:gd name="T43" fmla="*/ 330 h 340"/>
              <a:gd name="T44" fmla="*/ 204 w 374"/>
              <a:gd name="T45" fmla="*/ 34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74" h="340">
                <a:moveTo>
                  <a:pt x="204" y="340"/>
                </a:moveTo>
                <a:lnTo>
                  <a:pt x="208" y="324"/>
                </a:lnTo>
                <a:lnTo>
                  <a:pt x="275" y="308"/>
                </a:lnTo>
                <a:lnTo>
                  <a:pt x="275" y="176"/>
                </a:lnTo>
                <a:lnTo>
                  <a:pt x="310" y="122"/>
                </a:lnTo>
                <a:lnTo>
                  <a:pt x="374" y="103"/>
                </a:lnTo>
                <a:lnTo>
                  <a:pt x="374" y="71"/>
                </a:lnTo>
                <a:lnTo>
                  <a:pt x="342" y="36"/>
                </a:lnTo>
                <a:lnTo>
                  <a:pt x="345" y="32"/>
                </a:lnTo>
                <a:lnTo>
                  <a:pt x="342" y="32"/>
                </a:lnTo>
                <a:lnTo>
                  <a:pt x="307" y="0"/>
                </a:lnTo>
                <a:lnTo>
                  <a:pt x="233" y="4"/>
                </a:lnTo>
                <a:lnTo>
                  <a:pt x="163" y="80"/>
                </a:lnTo>
                <a:lnTo>
                  <a:pt x="35" y="71"/>
                </a:lnTo>
                <a:lnTo>
                  <a:pt x="32" y="71"/>
                </a:lnTo>
                <a:lnTo>
                  <a:pt x="0" y="84"/>
                </a:lnTo>
                <a:lnTo>
                  <a:pt x="9" y="202"/>
                </a:lnTo>
                <a:lnTo>
                  <a:pt x="57" y="208"/>
                </a:lnTo>
                <a:lnTo>
                  <a:pt x="60" y="292"/>
                </a:lnTo>
                <a:lnTo>
                  <a:pt x="70" y="308"/>
                </a:lnTo>
                <a:lnTo>
                  <a:pt x="118" y="295"/>
                </a:lnTo>
                <a:lnTo>
                  <a:pt x="153" y="330"/>
                </a:lnTo>
                <a:lnTo>
                  <a:pt x="204" y="3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7" name="Freeform 1356"/>
          <p:cNvSpPr>
            <a:spLocks/>
          </p:cNvSpPr>
          <p:nvPr/>
        </p:nvSpPr>
        <p:spPr bwMode="auto">
          <a:xfrm>
            <a:off x="1883973" y="2478638"/>
            <a:ext cx="375735" cy="342954"/>
          </a:xfrm>
          <a:custGeom>
            <a:avLst/>
            <a:gdLst>
              <a:gd name="T0" fmla="*/ 203 w 374"/>
              <a:gd name="T1" fmla="*/ 340 h 340"/>
              <a:gd name="T2" fmla="*/ 208 w 374"/>
              <a:gd name="T3" fmla="*/ 323 h 340"/>
              <a:gd name="T4" fmla="*/ 276 w 374"/>
              <a:gd name="T5" fmla="*/ 308 h 340"/>
              <a:gd name="T6" fmla="*/ 276 w 374"/>
              <a:gd name="T7" fmla="*/ 175 h 340"/>
              <a:gd name="T8" fmla="*/ 311 w 374"/>
              <a:gd name="T9" fmla="*/ 120 h 340"/>
              <a:gd name="T10" fmla="*/ 374 w 374"/>
              <a:gd name="T11" fmla="*/ 103 h 340"/>
              <a:gd name="T12" fmla="*/ 374 w 374"/>
              <a:gd name="T13" fmla="*/ 70 h 340"/>
              <a:gd name="T14" fmla="*/ 344 w 374"/>
              <a:gd name="T15" fmla="*/ 35 h 340"/>
              <a:gd name="T16" fmla="*/ 346 w 374"/>
              <a:gd name="T17" fmla="*/ 30 h 340"/>
              <a:gd name="T18" fmla="*/ 344 w 374"/>
              <a:gd name="T19" fmla="*/ 30 h 340"/>
              <a:gd name="T20" fmla="*/ 309 w 374"/>
              <a:gd name="T21" fmla="*/ 0 h 340"/>
              <a:gd name="T22" fmla="*/ 233 w 374"/>
              <a:gd name="T23" fmla="*/ 3 h 340"/>
              <a:gd name="T24" fmla="*/ 163 w 374"/>
              <a:gd name="T25" fmla="*/ 80 h 340"/>
              <a:gd name="T26" fmla="*/ 35 w 374"/>
              <a:gd name="T27" fmla="*/ 70 h 340"/>
              <a:gd name="T28" fmla="*/ 33 w 374"/>
              <a:gd name="T29" fmla="*/ 70 h 340"/>
              <a:gd name="T30" fmla="*/ 0 w 374"/>
              <a:gd name="T31" fmla="*/ 83 h 340"/>
              <a:gd name="T32" fmla="*/ 8 w 374"/>
              <a:gd name="T33" fmla="*/ 200 h 340"/>
              <a:gd name="T34" fmla="*/ 58 w 374"/>
              <a:gd name="T35" fmla="*/ 208 h 340"/>
              <a:gd name="T36" fmla="*/ 60 w 374"/>
              <a:gd name="T37" fmla="*/ 290 h 340"/>
              <a:gd name="T38" fmla="*/ 70 w 374"/>
              <a:gd name="T39" fmla="*/ 308 h 340"/>
              <a:gd name="T40" fmla="*/ 118 w 374"/>
              <a:gd name="T41" fmla="*/ 295 h 340"/>
              <a:gd name="T42" fmla="*/ 153 w 374"/>
              <a:gd name="T43" fmla="*/ 330 h 340"/>
              <a:gd name="T44" fmla="*/ 203 w 374"/>
              <a:gd name="T45" fmla="*/ 34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74" h="340">
                <a:moveTo>
                  <a:pt x="203" y="340"/>
                </a:moveTo>
                <a:lnTo>
                  <a:pt x="208" y="323"/>
                </a:lnTo>
                <a:lnTo>
                  <a:pt x="276" y="308"/>
                </a:lnTo>
                <a:lnTo>
                  <a:pt x="276" y="175"/>
                </a:lnTo>
                <a:lnTo>
                  <a:pt x="311" y="120"/>
                </a:lnTo>
                <a:lnTo>
                  <a:pt x="374" y="103"/>
                </a:lnTo>
                <a:lnTo>
                  <a:pt x="374" y="70"/>
                </a:lnTo>
                <a:lnTo>
                  <a:pt x="344" y="35"/>
                </a:lnTo>
                <a:lnTo>
                  <a:pt x="346" y="30"/>
                </a:lnTo>
                <a:lnTo>
                  <a:pt x="344" y="30"/>
                </a:lnTo>
                <a:lnTo>
                  <a:pt x="309" y="0"/>
                </a:lnTo>
                <a:lnTo>
                  <a:pt x="233" y="3"/>
                </a:lnTo>
                <a:lnTo>
                  <a:pt x="163" y="80"/>
                </a:lnTo>
                <a:lnTo>
                  <a:pt x="35" y="70"/>
                </a:lnTo>
                <a:lnTo>
                  <a:pt x="33" y="70"/>
                </a:lnTo>
                <a:lnTo>
                  <a:pt x="0" y="83"/>
                </a:lnTo>
                <a:lnTo>
                  <a:pt x="8" y="200"/>
                </a:lnTo>
                <a:lnTo>
                  <a:pt x="58" y="208"/>
                </a:lnTo>
                <a:lnTo>
                  <a:pt x="60" y="290"/>
                </a:lnTo>
                <a:lnTo>
                  <a:pt x="70" y="308"/>
                </a:lnTo>
                <a:lnTo>
                  <a:pt x="118" y="295"/>
                </a:lnTo>
                <a:lnTo>
                  <a:pt x="153" y="330"/>
                </a:lnTo>
                <a:lnTo>
                  <a:pt x="203" y="34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8" name="Freeform 1355"/>
          <p:cNvSpPr>
            <a:spLocks/>
          </p:cNvSpPr>
          <p:nvPr/>
        </p:nvSpPr>
        <p:spPr bwMode="auto">
          <a:xfrm>
            <a:off x="1873886" y="2776201"/>
            <a:ext cx="219389" cy="138695"/>
          </a:xfrm>
          <a:custGeom>
            <a:avLst/>
            <a:gdLst>
              <a:gd name="T0" fmla="*/ 118 w 218"/>
              <a:gd name="T1" fmla="*/ 137 h 137"/>
              <a:gd name="T2" fmla="*/ 125 w 218"/>
              <a:gd name="T3" fmla="*/ 125 h 137"/>
              <a:gd name="T4" fmla="*/ 198 w 218"/>
              <a:gd name="T5" fmla="*/ 86 h 137"/>
              <a:gd name="T6" fmla="*/ 218 w 218"/>
              <a:gd name="T7" fmla="*/ 29 h 137"/>
              <a:gd name="T8" fmla="*/ 214 w 218"/>
              <a:gd name="T9" fmla="*/ 45 h 137"/>
              <a:gd name="T10" fmla="*/ 163 w 218"/>
              <a:gd name="T11" fmla="*/ 35 h 137"/>
              <a:gd name="T12" fmla="*/ 128 w 218"/>
              <a:gd name="T13" fmla="*/ 0 h 137"/>
              <a:gd name="T14" fmla="*/ 80 w 218"/>
              <a:gd name="T15" fmla="*/ 13 h 137"/>
              <a:gd name="T16" fmla="*/ 77 w 218"/>
              <a:gd name="T17" fmla="*/ 32 h 137"/>
              <a:gd name="T18" fmla="*/ 19 w 218"/>
              <a:gd name="T19" fmla="*/ 32 h 137"/>
              <a:gd name="T20" fmla="*/ 0 w 218"/>
              <a:gd name="T21" fmla="*/ 102 h 137"/>
              <a:gd name="T22" fmla="*/ 45 w 218"/>
              <a:gd name="T23" fmla="*/ 109 h 137"/>
              <a:gd name="T24" fmla="*/ 118 w 218"/>
              <a:gd name="T25" fmla="*/ 137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8" h="137">
                <a:moveTo>
                  <a:pt x="118" y="137"/>
                </a:moveTo>
                <a:lnTo>
                  <a:pt x="125" y="125"/>
                </a:lnTo>
                <a:lnTo>
                  <a:pt x="198" y="86"/>
                </a:lnTo>
                <a:lnTo>
                  <a:pt x="218" y="29"/>
                </a:lnTo>
                <a:lnTo>
                  <a:pt x="214" y="45"/>
                </a:lnTo>
                <a:lnTo>
                  <a:pt x="163" y="35"/>
                </a:lnTo>
                <a:lnTo>
                  <a:pt x="128" y="0"/>
                </a:lnTo>
                <a:lnTo>
                  <a:pt x="80" y="13"/>
                </a:lnTo>
                <a:lnTo>
                  <a:pt x="77" y="32"/>
                </a:lnTo>
                <a:lnTo>
                  <a:pt x="19" y="32"/>
                </a:lnTo>
                <a:lnTo>
                  <a:pt x="0" y="102"/>
                </a:lnTo>
                <a:lnTo>
                  <a:pt x="45" y="109"/>
                </a:lnTo>
                <a:lnTo>
                  <a:pt x="118" y="137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9" name="Freeform 1354"/>
          <p:cNvSpPr>
            <a:spLocks/>
          </p:cNvSpPr>
          <p:nvPr/>
        </p:nvSpPr>
        <p:spPr bwMode="auto">
          <a:xfrm>
            <a:off x="1873886" y="2776201"/>
            <a:ext cx="219389" cy="136173"/>
          </a:xfrm>
          <a:custGeom>
            <a:avLst/>
            <a:gdLst>
              <a:gd name="T0" fmla="*/ 118 w 218"/>
              <a:gd name="T1" fmla="*/ 137 h 137"/>
              <a:gd name="T2" fmla="*/ 125 w 218"/>
              <a:gd name="T3" fmla="*/ 127 h 137"/>
              <a:gd name="T4" fmla="*/ 198 w 218"/>
              <a:gd name="T5" fmla="*/ 86 h 137"/>
              <a:gd name="T6" fmla="*/ 218 w 218"/>
              <a:gd name="T7" fmla="*/ 28 h 137"/>
              <a:gd name="T8" fmla="*/ 213 w 218"/>
              <a:gd name="T9" fmla="*/ 46 h 137"/>
              <a:gd name="T10" fmla="*/ 163 w 218"/>
              <a:gd name="T11" fmla="*/ 36 h 137"/>
              <a:gd name="T12" fmla="*/ 128 w 218"/>
              <a:gd name="T13" fmla="*/ 0 h 137"/>
              <a:gd name="T14" fmla="*/ 80 w 218"/>
              <a:gd name="T15" fmla="*/ 13 h 137"/>
              <a:gd name="T16" fmla="*/ 78 w 218"/>
              <a:gd name="T17" fmla="*/ 30 h 137"/>
              <a:gd name="T18" fmla="*/ 18 w 218"/>
              <a:gd name="T19" fmla="*/ 30 h 137"/>
              <a:gd name="T20" fmla="*/ 0 w 218"/>
              <a:gd name="T21" fmla="*/ 101 h 137"/>
              <a:gd name="T22" fmla="*/ 45 w 218"/>
              <a:gd name="T23" fmla="*/ 109 h 137"/>
              <a:gd name="T24" fmla="*/ 118 w 218"/>
              <a:gd name="T25" fmla="*/ 137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8" h="137">
                <a:moveTo>
                  <a:pt x="118" y="137"/>
                </a:moveTo>
                <a:lnTo>
                  <a:pt x="125" y="127"/>
                </a:lnTo>
                <a:lnTo>
                  <a:pt x="198" y="86"/>
                </a:lnTo>
                <a:lnTo>
                  <a:pt x="218" y="28"/>
                </a:lnTo>
                <a:lnTo>
                  <a:pt x="213" y="46"/>
                </a:lnTo>
                <a:lnTo>
                  <a:pt x="163" y="36"/>
                </a:lnTo>
                <a:lnTo>
                  <a:pt x="128" y="0"/>
                </a:lnTo>
                <a:lnTo>
                  <a:pt x="80" y="13"/>
                </a:lnTo>
                <a:lnTo>
                  <a:pt x="78" y="30"/>
                </a:lnTo>
                <a:lnTo>
                  <a:pt x="18" y="30"/>
                </a:lnTo>
                <a:lnTo>
                  <a:pt x="0" y="101"/>
                </a:lnTo>
                <a:lnTo>
                  <a:pt x="45" y="109"/>
                </a:lnTo>
                <a:lnTo>
                  <a:pt x="118" y="137"/>
                </a:lnTo>
              </a:path>
            </a:pathLst>
          </a:custGeom>
          <a:solidFill>
            <a:schemeClr val="bg2">
              <a:lumMod val="90000"/>
            </a:schemeClr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0" name="Freeform 1353"/>
          <p:cNvSpPr>
            <a:spLocks/>
          </p:cNvSpPr>
          <p:nvPr/>
        </p:nvSpPr>
        <p:spPr bwMode="auto">
          <a:xfrm>
            <a:off x="1856233" y="2877069"/>
            <a:ext cx="136173" cy="110956"/>
          </a:xfrm>
          <a:custGeom>
            <a:avLst/>
            <a:gdLst>
              <a:gd name="T0" fmla="*/ 90 w 134"/>
              <a:gd name="T1" fmla="*/ 109 h 109"/>
              <a:gd name="T2" fmla="*/ 134 w 134"/>
              <a:gd name="T3" fmla="*/ 35 h 109"/>
              <a:gd name="T4" fmla="*/ 61 w 134"/>
              <a:gd name="T5" fmla="*/ 7 h 109"/>
              <a:gd name="T6" fmla="*/ 19 w 134"/>
              <a:gd name="T7" fmla="*/ 0 h 109"/>
              <a:gd name="T8" fmla="*/ 16 w 134"/>
              <a:gd name="T9" fmla="*/ 0 h 109"/>
              <a:gd name="T10" fmla="*/ 0 w 134"/>
              <a:gd name="T11" fmla="*/ 71 h 109"/>
              <a:gd name="T12" fmla="*/ 58 w 134"/>
              <a:gd name="T13" fmla="*/ 87 h 109"/>
              <a:gd name="T14" fmla="*/ 90 w 134"/>
              <a:gd name="T15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4" h="109">
                <a:moveTo>
                  <a:pt x="90" y="109"/>
                </a:moveTo>
                <a:lnTo>
                  <a:pt x="134" y="35"/>
                </a:lnTo>
                <a:lnTo>
                  <a:pt x="61" y="7"/>
                </a:lnTo>
                <a:lnTo>
                  <a:pt x="19" y="0"/>
                </a:lnTo>
                <a:lnTo>
                  <a:pt x="16" y="0"/>
                </a:lnTo>
                <a:lnTo>
                  <a:pt x="0" y="71"/>
                </a:lnTo>
                <a:lnTo>
                  <a:pt x="58" y="87"/>
                </a:lnTo>
                <a:lnTo>
                  <a:pt x="90" y="10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1" name="Freeform 1352"/>
          <p:cNvSpPr>
            <a:spLocks/>
          </p:cNvSpPr>
          <p:nvPr/>
        </p:nvSpPr>
        <p:spPr bwMode="auto">
          <a:xfrm>
            <a:off x="1856233" y="2877069"/>
            <a:ext cx="136173" cy="110956"/>
          </a:xfrm>
          <a:custGeom>
            <a:avLst/>
            <a:gdLst>
              <a:gd name="T0" fmla="*/ 89 w 134"/>
              <a:gd name="T1" fmla="*/ 109 h 109"/>
              <a:gd name="T2" fmla="*/ 134 w 134"/>
              <a:gd name="T3" fmla="*/ 35 h 109"/>
              <a:gd name="T4" fmla="*/ 62 w 134"/>
              <a:gd name="T5" fmla="*/ 7 h 109"/>
              <a:gd name="T6" fmla="*/ 20 w 134"/>
              <a:gd name="T7" fmla="*/ 0 h 109"/>
              <a:gd name="T8" fmla="*/ 17 w 134"/>
              <a:gd name="T9" fmla="*/ 0 h 109"/>
              <a:gd name="T10" fmla="*/ 0 w 134"/>
              <a:gd name="T11" fmla="*/ 72 h 109"/>
              <a:gd name="T12" fmla="*/ 60 w 134"/>
              <a:gd name="T13" fmla="*/ 87 h 109"/>
              <a:gd name="T14" fmla="*/ 89 w 134"/>
              <a:gd name="T15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4" h="109">
                <a:moveTo>
                  <a:pt x="89" y="109"/>
                </a:moveTo>
                <a:lnTo>
                  <a:pt x="134" y="35"/>
                </a:lnTo>
                <a:lnTo>
                  <a:pt x="62" y="7"/>
                </a:lnTo>
                <a:lnTo>
                  <a:pt x="20" y="0"/>
                </a:lnTo>
                <a:lnTo>
                  <a:pt x="17" y="0"/>
                </a:lnTo>
                <a:lnTo>
                  <a:pt x="0" y="72"/>
                </a:lnTo>
                <a:lnTo>
                  <a:pt x="60" y="87"/>
                </a:lnTo>
                <a:lnTo>
                  <a:pt x="89" y="109"/>
                </a:lnTo>
              </a:path>
            </a:pathLst>
          </a:custGeom>
          <a:solidFill>
            <a:schemeClr val="bg2">
              <a:lumMod val="90000"/>
            </a:schemeClr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2" name="Freeform 1351"/>
          <p:cNvSpPr>
            <a:spLocks/>
          </p:cNvSpPr>
          <p:nvPr/>
        </p:nvSpPr>
        <p:spPr bwMode="auto">
          <a:xfrm>
            <a:off x="1848669" y="2952721"/>
            <a:ext cx="100869" cy="105912"/>
          </a:xfrm>
          <a:custGeom>
            <a:avLst/>
            <a:gdLst>
              <a:gd name="T0" fmla="*/ 60 w 99"/>
              <a:gd name="T1" fmla="*/ 105 h 105"/>
              <a:gd name="T2" fmla="*/ 99 w 99"/>
              <a:gd name="T3" fmla="*/ 35 h 105"/>
              <a:gd name="T4" fmla="*/ 67 w 99"/>
              <a:gd name="T5" fmla="*/ 13 h 105"/>
              <a:gd name="T6" fmla="*/ 19 w 99"/>
              <a:gd name="T7" fmla="*/ 0 h 105"/>
              <a:gd name="T8" fmla="*/ 16 w 99"/>
              <a:gd name="T9" fmla="*/ 0 h 105"/>
              <a:gd name="T10" fmla="*/ 16 w 99"/>
              <a:gd name="T11" fmla="*/ 25 h 105"/>
              <a:gd name="T12" fmla="*/ 0 w 99"/>
              <a:gd name="T13" fmla="*/ 41 h 105"/>
              <a:gd name="T14" fmla="*/ 60 w 99"/>
              <a:gd name="T15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9" h="105">
                <a:moveTo>
                  <a:pt x="60" y="105"/>
                </a:moveTo>
                <a:lnTo>
                  <a:pt x="99" y="35"/>
                </a:lnTo>
                <a:lnTo>
                  <a:pt x="67" y="13"/>
                </a:lnTo>
                <a:lnTo>
                  <a:pt x="19" y="0"/>
                </a:lnTo>
                <a:lnTo>
                  <a:pt x="16" y="0"/>
                </a:lnTo>
                <a:lnTo>
                  <a:pt x="16" y="25"/>
                </a:lnTo>
                <a:lnTo>
                  <a:pt x="0" y="41"/>
                </a:lnTo>
                <a:lnTo>
                  <a:pt x="60" y="10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3" name="Freeform 1350"/>
          <p:cNvSpPr>
            <a:spLocks/>
          </p:cNvSpPr>
          <p:nvPr/>
        </p:nvSpPr>
        <p:spPr bwMode="auto">
          <a:xfrm>
            <a:off x="1848669" y="2952721"/>
            <a:ext cx="98346" cy="105912"/>
          </a:xfrm>
          <a:custGeom>
            <a:avLst/>
            <a:gdLst>
              <a:gd name="T0" fmla="*/ 61 w 99"/>
              <a:gd name="T1" fmla="*/ 105 h 105"/>
              <a:gd name="T2" fmla="*/ 99 w 99"/>
              <a:gd name="T3" fmla="*/ 35 h 105"/>
              <a:gd name="T4" fmla="*/ 69 w 99"/>
              <a:gd name="T5" fmla="*/ 13 h 105"/>
              <a:gd name="T6" fmla="*/ 18 w 99"/>
              <a:gd name="T7" fmla="*/ 0 h 105"/>
              <a:gd name="T8" fmla="*/ 15 w 99"/>
              <a:gd name="T9" fmla="*/ 0 h 105"/>
              <a:gd name="T10" fmla="*/ 15 w 99"/>
              <a:gd name="T11" fmla="*/ 25 h 105"/>
              <a:gd name="T12" fmla="*/ 0 w 99"/>
              <a:gd name="T13" fmla="*/ 40 h 105"/>
              <a:gd name="T14" fmla="*/ 61 w 99"/>
              <a:gd name="T15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9" h="105">
                <a:moveTo>
                  <a:pt x="61" y="105"/>
                </a:moveTo>
                <a:lnTo>
                  <a:pt x="99" y="35"/>
                </a:lnTo>
                <a:lnTo>
                  <a:pt x="69" y="13"/>
                </a:lnTo>
                <a:lnTo>
                  <a:pt x="18" y="0"/>
                </a:lnTo>
                <a:lnTo>
                  <a:pt x="15" y="0"/>
                </a:lnTo>
                <a:lnTo>
                  <a:pt x="15" y="25"/>
                </a:lnTo>
                <a:lnTo>
                  <a:pt x="0" y="40"/>
                </a:lnTo>
                <a:lnTo>
                  <a:pt x="61" y="105"/>
                </a:lnTo>
              </a:path>
            </a:pathLst>
          </a:custGeom>
          <a:solidFill>
            <a:schemeClr val="accent6">
              <a:lumMod val="75000"/>
            </a:schemeClr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4" name="Freeform 1349"/>
          <p:cNvSpPr>
            <a:spLocks/>
          </p:cNvSpPr>
          <p:nvPr/>
        </p:nvSpPr>
        <p:spPr bwMode="auto">
          <a:xfrm>
            <a:off x="1271195" y="2075163"/>
            <a:ext cx="635473" cy="378258"/>
          </a:xfrm>
          <a:custGeom>
            <a:avLst/>
            <a:gdLst>
              <a:gd name="T0" fmla="*/ 557 w 630"/>
              <a:gd name="T1" fmla="*/ 23 h 375"/>
              <a:gd name="T2" fmla="*/ 496 w 630"/>
              <a:gd name="T3" fmla="*/ 0 h 375"/>
              <a:gd name="T4" fmla="*/ 323 w 630"/>
              <a:gd name="T5" fmla="*/ 68 h 375"/>
              <a:gd name="T6" fmla="*/ 118 w 630"/>
              <a:gd name="T7" fmla="*/ 125 h 375"/>
              <a:gd name="T8" fmla="*/ 64 w 630"/>
              <a:gd name="T9" fmla="*/ 192 h 375"/>
              <a:gd name="T10" fmla="*/ 0 w 630"/>
              <a:gd name="T11" fmla="*/ 247 h 375"/>
              <a:gd name="T12" fmla="*/ 0 w 630"/>
              <a:gd name="T13" fmla="*/ 253 h 375"/>
              <a:gd name="T14" fmla="*/ 13 w 630"/>
              <a:gd name="T15" fmla="*/ 327 h 375"/>
              <a:gd name="T16" fmla="*/ 67 w 630"/>
              <a:gd name="T17" fmla="*/ 324 h 375"/>
              <a:gd name="T18" fmla="*/ 105 w 630"/>
              <a:gd name="T19" fmla="*/ 343 h 375"/>
              <a:gd name="T20" fmla="*/ 173 w 630"/>
              <a:gd name="T21" fmla="*/ 362 h 375"/>
              <a:gd name="T22" fmla="*/ 237 w 630"/>
              <a:gd name="T23" fmla="*/ 375 h 375"/>
              <a:gd name="T24" fmla="*/ 339 w 630"/>
              <a:gd name="T25" fmla="*/ 282 h 375"/>
              <a:gd name="T26" fmla="*/ 339 w 630"/>
              <a:gd name="T27" fmla="*/ 272 h 375"/>
              <a:gd name="T28" fmla="*/ 406 w 630"/>
              <a:gd name="T29" fmla="*/ 266 h 375"/>
              <a:gd name="T30" fmla="*/ 480 w 630"/>
              <a:gd name="T31" fmla="*/ 311 h 375"/>
              <a:gd name="T32" fmla="*/ 496 w 630"/>
              <a:gd name="T33" fmla="*/ 349 h 375"/>
              <a:gd name="T34" fmla="*/ 531 w 630"/>
              <a:gd name="T35" fmla="*/ 349 h 375"/>
              <a:gd name="T36" fmla="*/ 553 w 630"/>
              <a:gd name="T37" fmla="*/ 327 h 375"/>
              <a:gd name="T38" fmla="*/ 553 w 630"/>
              <a:gd name="T39" fmla="*/ 282 h 375"/>
              <a:gd name="T40" fmla="*/ 630 w 630"/>
              <a:gd name="T41" fmla="*/ 266 h 375"/>
              <a:gd name="T42" fmla="*/ 630 w 630"/>
              <a:gd name="T43" fmla="*/ 215 h 375"/>
              <a:gd name="T44" fmla="*/ 579 w 630"/>
              <a:gd name="T45" fmla="*/ 180 h 375"/>
              <a:gd name="T46" fmla="*/ 569 w 630"/>
              <a:gd name="T47" fmla="*/ 132 h 375"/>
              <a:gd name="T48" fmla="*/ 531 w 630"/>
              <a:gd name="T49" fmla="*/ 93 h 375"/>
              <a:gd name="T50" fmla="*/ 557 w 630"/>
              <a:gd name="T51" fmla="*/ 29 h 375"/>
              <a:gd name="T52" fmla="*/ 557 w 630"/>
              <a:gd name="T53" fmla="*/ 23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30" h="375">
                <a:moveTo>
                  <a:pt x="557" y="23"/>
                </a:moveTo>
                <a:lnTo>
                  <a:pt x="496" y="0"/>
                </a:lnTo>
                <a:lnTo>
                  <a:pt x="323" y="68"/>
                </a:lnTo>
                <a:lnTo>
                  <a:pt x="118" y="125"/>
                </a:lnTo>
                <a:lnTo>
                  <a:pt x="64" y="192"/>
                </a:lnTo>
                <a:lnTo>
                  <a:pt x="0" y="247"/>
                </a:lnTo>
                <a:lnTo>
                  <a:pt x="0" y="253"/>
                </a:lnTo>
                <a:lnTo>
                  <a:pt x="13" y="327"/>
                </a:lnTo>
                <a:lnTo>
                  <a:pt x="67" y="324"/>
                </a:lnTo>
                <a:lnTo>
                  <a:pt x="105" y="343"/>
                </a:lnTo>
                <a:lnTo>
                  <a:pt x="173" y="362"/>
                </a:lnTo>
                <a:lnTo>
                  <a:pt x="237" y="375"/>
                </a:lnTo>
                <a:lnTo>
                  <a:pt x="339" y="282"/>
                </a:lnTo>
                <a:lnTo>
                  <a:pt x="339" y="272"/>
                </a:lnTo>
                <a:lnTo>
                  <a:pt x="406" y="266"/>
                </a:lnTo>
                <a:lnTo>
                  <a:pt x="480" y="311"/>
                </a:lnTo>
                <a:lnTo>
                  <a:pt x="496" y="349"/>
                </a:lnTo>
                <a:lnTo>
                  <a:pt x="531" y="349"/>
                </a:lnTo>
                <a:lnTo>
                  <a:pt x="553" y="327"/>
                </a:lnTo>
                <a:lnTo>
                  <a:pt x="553" y="282"/>
                </a:lnTo>
                <a:lnTo>
                  <a:pt x="630" y="266"/>
                </a:lnTo>
                <a:lnTo>
                  <a:pt x="630" y="215"/>
                </a:lnTo>
                <a:lnTo>
                  <a:pt x="579" y="180"/>
                </a:lnTo>
                <a:lnTo>
                  <a:pt x="569" y="132"/>
                </a:lnTo>
                <a:lnTo>
                  <a:pt x="531" y="93"/>
                </a:lnTo>
                <a:lnTo>
                  <a:pt x="557" y="29"/>
                </a:lnTo>
                <a:lnTo>
                  <a:pt x="557" y="2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5" name="Freeform 1348"/>
          <p:cNvSpPr>
            <a:spLocks/>
          </p:cNvSpPr>
          <p:nvPr/>
        </p:nvSpPr>
        <p:spPr bwMode="auto">
          <a:xfrm>
            <a:off x="1271195" y="2075163"/>
            <a:ext cx="635473" cy="378258"/>
          </a:xfrm>
          <a:custGeom>
            <a:avLst/>
            <a:gdLst>
              <a:gd name="T0" fmla="*/ 555 w 630"/>
              <a:gd name="T1" fmla="*/ 23 h 375"/>
              <a:gd name="T2" fmla="*/ 495 w 630"/>
              <a:gd name="T3" fmla="*/ 0 h 375"/>
              <a:gd name="T4" fmla="*/ 323 w 630"/>
              <a:gd name="T5" fmla="*/ 68 h 375"/>
              <a:gd name="T6" fmla="*/ 118 w 630"/>
              <a:gd name="T7" fmla="*/ 125 h 375"/>
              <a:gd name="T8" fmla="*/ 63 w 630"/>
              <a:gd name="T9" fmla="*/ 190 h 375"/>
              <a:gd name="T10" fmla="*/ 0 w 630"/>
              <a:gd name="T11" fmla="*/ 245 h 375"/>
              <a:gd name="T12" fmla="*/ 0 w 630"/>
              <a:gd name="T13" fmla="*/ 253 h 375"/>
              <a:gd name="T14" fmla="*/ 13 w 630"/>
              <a:gd name="T15" fmla="*/ 325 h 375"/>
              <a:gd name="T16" fmla="*/ 65 w 630"/>
              <a:gd name="T17" fmla="*/ 323 h 375"/>
              <a:gd name="T18" fmla="*/ 105 w 630"/>
              <a:gd name="T19" fmla="*/ 343 h 375"/>
              <a:gd name="T20" fmla="*/ 173 w 630"/>
              <a:gd name="T21" fmla="*/ 360 h 375"/>
              <a:gd name="T22" fmla="*/ 235 w 630"/>
              <a:gd name="T23" fmla="*/ 375 h 375"/>
              <a:gd name="T24" fmla="*/ 338 w 630"/>
              <a:gd name="T25" fmla="*/ 280 h 375"/>
              <a:gd name="T26" fmla="*/ 338 w 630"/>
              <a:gd name="T27" fmla="*/ 270 h 375"/>
              <a:gd name="T28" fmla="*/ 405 w 630"/>
              <a:gd name="T29" fmla="*/ 265 h 375"/>
              <a:gd name="T30" fmla="*/ 480 w 630"/>
              <a:gd name="T31" fmla="*/ 310 h 375"/>
              <a:gd name="T32" fmla="*/ 495 w 630"/>
              <a:gd name="T33" fmla="*/ 348 h 375"/>
              <a:gd name="T34" fmla="*/ 530 w 630"/>
              <a:gd name="T35" fmla="*/ 348 h 375"/>
              <a:gd name="T36" fmla="*/ 553 w 630"/>
              <a:gd name="T37" fmla="*/ 325 h 375"/>
              <a:gd name="T38" fmla="*/ 553 w 630"/>
              <a:gd name="T39" fmla="*/ 280 h 375"/>
              <a:gd name="T40" fmla="*/ 630 w 630"/>
              <a:gd name="T41" fmla="*/ 265 h 375"/>
              <a:gd name="T42" fmla="*/ 630 w 630"/>
              <a:gd name="T43" fmla="*/ 215 h 375"/>
              <a:gd name="T44" fmla="*/ 578 w 630"/>
              <a:gd name="T45" fmla="*/ 180 h 375"/>
              <a:gd name="T46" fmla="*/ 568 w 630"/>
              <a:gd name="T47" fmla="*/ 130 h 375"/>
              <a:gd name="T48" fmla="*/ 530 w 630"/>
              <a:gd name="T49" fmla="*/ 93 h 375"/>
              <a:gd name="T50" fmla="*/ 555 w 630"/>
              <a:gd name="T51" fmla="*/ 28 h 375"/>
              <a:gd name="T52" fmla="*/ 555 w 630"/>
              <a:gd name="T53" fmla="*/ 23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30" h="375">
                <a:moveTo>
                  <a:pt x="555" y="23"/>
                </a:moveTo>
                <a:lnTo>
                  <a:pt x="495" y="0"/>
                </a:lnTo>
                <a:lnTo>
                  <a:pt x="323" y="68"/>
                </a:lnTo>
                <a:lnTo>
                  <a:pt x="118" y="125"/>
                </a:lnTo>
                <a:lnTo>
                  <a:pt x="63" y="190"/>
                </a:lnTo>
                <a:lnTo>
                  <a:pt x="0" y="245"/>
                </a:lnTo>
                <a:lnTo>
                  <a:pt x="0" y="253"/>
                </a:lnTo>
                <a:lnTo>
                  <a:pt x="13" y="325"/>
                </a:lnTo>
                <a:lnTo>
                  <a:pt x="65" y="323"/>
                </a:lnTo>
                <a:lnTo>
                  <a:pt x="105" y="343"/>
                </a:lnTo>
                <a:lnTo>
                  <a:pt x="173" y="360"/>
                </a:lnTo>
                <a:lnTo>
                  <a:pt x="235" y="375"/>
                </a:lnTo>
                <a:lnTo>
                  <a:pt x="338" y="280"/>
                </a:lnTo>
                <a:lnTo>
                  <a:pt x="338" y="270"/>
                </a:lnTo>
                <a:lnTo>
                  <a:pt x="405" y="265"/>
                </a:lnTo>
                <a:lnTo>
                  <a:pt x="480" y="310"/>
                </a:lnTo>
                <a:lnTo>
                  <a:pt x="495" y="348"/>
                </a:lnTo>
                <a:lnTo>
                  <a:pt x="530" y="348"/>
                </a:lnTo>
                <a:lnTo>
                  <a:pt x="553" y="325"/>
                </a:lnTo>
                <a:lnTo>
                  <a:pt x="553" y="280"/>
                </a:lnTo>
                <a:lnTo>
                  <a:pt x="630" y="265"/>
                </a:lnTo>
                <a:lnTo>
                  <a:pt x="630" y="215"/>
                </a:lnTo>
                <a:lnTo>
                  <a:pt x="578" y="180"/>
                </a:lnTo>
                <a:lnTo>
                  <a:pt x="568" y="130"/>
                </a:lnTo>
                <a:lnTo>
                  <a:pt x="530" y="93"/>
                </a:lnTo>
                <a:lnTo>
                  <a:pt x="555" y="28"/>
                </a:lnTo>
                <a:lnTo>
                  <a:pt x="555" y="2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6" name="Freeform 1347"/>
          <p:cNvSpPr>
            <a:spLocks/>
          </p:cNvSpPr>
          <p:nvPr/>
        </p:nvSpPr>
        <p:spPr bwMode="auto">
          <a:xfrm>
            <a:off x="1114848" y="2392899"/>
            <a:ext cx="418605" cy="358084"/>
          </a:xfrm>
          <a:custGeom>
            <a:avLst/>
            <a:gdLst>
              <a:gd name="T0" fmla="*/ 164 w 416"/>
              <a:gd name="T1" fmla="*/ 7 h 355"/>
              <a:gd name="T2" fmla="*/ 16 w 416"/>
              <a:gd name="T3" fmla="*/ 26 h 355"/>
              <a:gd name="T4" fmla="*/ 0 w 416"/>
              <a:gd name="T5" fmla="*/ 61 h 355"/>
              <a:gd name="T6" fmla="*/ 29 w 416"/>
              <a:gd name="T7" fmla="*/ 71 h 355"/>
              <a:gd name="T8" fmla="*/ 32 w 416"/>
              <a:gd name="T9" fmla="*/ 103 h 355"/>
              <a:gd name="T10" fmla="*/ 7 w 416"/>
              <a:gd name="T11" fmla="*/ 170 h 355"/>
              <a:gd name="T12" fmla="*/ 0 w 416"/>
              <a:gd name="T13" fmla="*/ 192 h 355"/>
              <a:gd name="T14" fmla="*/ 84 w 416"/>
              <a:gd name="T15" fmla="*/ 240 h 355"/>
              <a:gd name="T16" fmla="*/ 61 w 416"/>
              <a:gd name="T17" fmla="*/ 323 h 355"/>
              <a:gd name="T18" fmla="*/ 128 w 416"/>
              <a:gd name="T19" fmla="*/ 355 h 355"/>
              <a:gd name="T20" fmla="*/ 416 w 416"/>
              <a:gd name="T21" fmla="*/ 154 h 355"/>
              <a:gd name="T22" fmla="*/ 391 w 416"/>
              <a:gd name="T23" fmla="*/ 58 h 355"/>
              <a:gd name="T24" fmla="*/ 327 w 416"/>
              <a:gd name="T25" fmla="*/ 45 h 355"/>
              <a:gd name="T26" fmla="*/ 259 w 416"/>
              <a:gd name="T27" fmla="*/ 26 h 355"/>
              <a:gd name="T28" fmla="*/ 221 w 416"/>
              <a:gd name="T29" fmla="*/ 7 h 355"/>
              <a:gd name="T30" fmla="*/ 167 w 416"/>
              <a:gd name="T31" fmla="*/ 10 h 355"/>
              <a:gd name="T32" fmla="*/ 167 w 416"/>
              <a:gd name="T33" fmla="*/ 0 h 355"/>
              <a:gd name="T34" fmla="*/ 164 w 416"/>
              <a:gd name="T35" fmla="*/ 7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355">
                <a:moveTo>
                  <a:pt x="164" y="7"/>
                </a:moveTo>
                <a:lnTo>
                  <a:pt x="16" y="26"/>
                </a:lnTo>
                <a:lnTo>
                  <a:pt x="0" y="61"/>
                </a:lnTo>
                <a:lnTo>
                  <a:pt x="29" y="71"/>
                </a:lnTo>
                <a:lnTo>
                  <a:pt x="32" y="103"/>
                </a:lnTo>
                <a:lnTo>
                  <a:pt x="7" y="170"/>
                </a:lnTo>
                <a:lnTo>
                  <a:pt x="0" y="192"/>
                </a:lnTo>
                <a:lnTo>
                  <a:pt x="84" y="240"/>
                </a:lnTo>
                <a:lnTo>
                  <a:pt x="61" y="323"/>
                </a:lnTo>
                <a:lnTo>
                  <a:pt x="128" y="355"/>
                </a:lnTo>
                <a:lnTo>
                  <a:pt x="416" y="154"/>
                </a:lnTo>
                <a:lnTo>
                  <a:pt x="391" y="58"/>
                </a:lnTo>
                <a:lnTo>
                  <a:pt x="327" y="45"/>
                </a:lnTo>
                <a:lnTo>
                  <a:pt x="259" y="26"/>
                </a:lnTo>
                <a:lnTo>
                  <a:pt x="221" y="7"/>
                </a:lnTo>
                <a:lnTo>
                  <a:pt x="167" y="10"/>
                </a:lnTo>
                <a:lnTo>
                  <a:pt x="167" y="0"/>
                </a:lnTo>
                <a:lnTo>
                  <a:pt x="164" y="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7" name="Freeform 1346"/>
          <p:cNvSpPr>
            <a:spLocks/>
          </p:cNvSpPr>
          <p:nvPr/>
        </p:nvSpPr>
        <p:spPr bwMode="auto">
          <a:xfrm>
            <a:off x="1114848" y="2392899"/>
            <a:ext cx="418605" cy="358084"/>
          </a:xfrm>
          <a:custGeom>
            <a:avLst/>
            <a:gdLst>
              <a:gd name="T0" fmla="*/ 165 w 416"/>
              <a:gd name="T1" fmla="*/ 8 h 355"/>
              <a:gd name="T2" fmla="*/ 15 w 416"/>
              <a:gd name="T3" fmla="*/ 28 h 355"/>
              <a:gd name="T4" fmla="*/ 0 w 416"/>
              <a:gd name="T5" fmla="*/ 63 h 355"/>
              <a:gd name="T6" fmla="*/ 30 w 416"/>
              <a:gd name="T7" fmla="*/ 73 h 355"/>
              <a:gd name="T8" fmla="*/ 33 w 416"/>
              <a:gd name="T9" fmla="*/ 105 h 355"/>
              <a:gd name="T10" fmla="*/ 8 w 416"/>
              <a:gd name="T11" fmla="*/ 170 h 355"/>
              <a:gd name="T12" fmla="*/ 0 w 416"/>
              <a:gd name="T13" fmla="*/ 193 h 355"/>
              <a:gd name="T14" fmla="*/ 85 w 416"/>
              <a:gd name="T15" fmla="*/ 240 h 355"/>
              <a:gd name="T16" fmla="*/ 60 w 416"/>
              <a:gd name="T17" fmla="*/ 325 h 355"/>
              <a:gd name="T18" fmla="*/ 128 w 416"/>
              <a:gd name="T19" fmla="*/ 355 h 355"/>
              <a:gd name="T20" fmla="*/ 416 w 416"/>
              <a:gd name="T21" fmla="*/ 155 h 355"/>
              <a:gd name="T22" fmla="*/ 391 w 416"/>
              <a:gd name="T23" fmla="*/ 60 h 355"/>
              <a:gd name="T24" fmla="*/ 328 w 416"/>
              <a:gd name="T25" fmla="*/ 45 h 355"/>
              <a:gd name="T26" fmla="*/ 261 w 416"/>
              <a:gd name="T27" fmla="*/ 28 h 355"/>
              <a:gd name="T28" fmla="*/ 221 w 416"/>
              <a:gd name="T29" fmla="*/ 8 h 355"/>
              <a:gd name="T30" fmla="*/ 168 w 416"/>
              <a:gd name="T31" fmla="*/ 10 h 355"/>
              <a:gd name="T32" fmla="*/ 168 w 416"/>
              <a:gd name="T33" fmla="*/ 0 h 355"/>
              <a:gd name="T34" fmla="*/ 165 w 416"/>
              <a:gd name="T35" fmla="*/ 8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355">
                <a:moveTo>
                  <a:pt x="165" y="8"/>
                </a:moveTo>
                <a:lnTo>
                  <a:pt x="15" y="28"/>
                </a:lnTo>
                <a:lnTo>
                  <a:pt x="0" y="63"/>
                </a:lnTo>
                <a:lnTo>
                  <a:pt x="30" y="73"/>
                </a:lnTo>
                <a:lnTo>
                  <a:pt x="33" y="105"/>
                </a:lnTo>
                <a:lnTo>
                  <a:pt x="8" y="170"/>
                </a:lnTo>
                <a:lnTo>
                  <a:pt x="0" y="193"/>
                </a:lnTo>
                <a:lnTo>
                  <a:pt x="85" y="240"/>
                </a:lnTo>
                <a:lnTo>
                  <a:pt x="60" y="325"/>
                </a:lnTo>
                <a:lnTo>
                  <a:pt x="128" y="355"/>
                </a:lnTo>
                <a:lnTo>
                  <a:pt x="416" y="155"/>
                </a:lnTo>
                <a:lnTo>
                  <a:pt x="391" y="60"/>
                </a:lnTo>
                <a:lnTo>
                  <a:pt x="328" y="45"/>
                </a:lnTo>
                <a:lnTo>
                  <a:pt x="261" y="28"/>
                </a:lnTo>
                <a:lnTo>
                  <a:pt x="221" y="8"/>
                </a:lnTo>
                <a:lnTo>
                  <a:pt x="168" y="10"/>
                </a:lnTo>
                <a:lnTo>
                  <a:pt x="168" y="0"/>
                </a:lnTo>
                <a:lnTo>
                  <a:pt x="165" y="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8" name="Freeform 1345"/>
          <p:cNvSpPr>
            <a:spLocks/>
          </p:cNvSpPr>
          <p:nvPr/>
        </p:nvSpPr>
        <p:spPr bwMode="auto">
          <a:xfrm>
            <a:off x="948415" y="2587073"/>
            <a:ext cx="252172" cy="196694"/>
          </a:xfrm>
          <a:custGeom>
            <a:avLst/>
            <a:gdLst>
              <a:gd name="T0" fmla="*/ 166 w 250"/>
              <a:gd name="T1" fmla="*/ 0 h 195"/>
              <a:gd name="T2" fmla="*/ 128 w 250"/>
              <a:gd name="T3" fmla="*/ 58 h 195"/>
              <a:gd name="T4" fmla="*/ 90 w 250"/>
              <a:gd name="T5" fmla="*/ 93 h 195"/>
              <a:gd name="T6" fmla="*/ 19 w 250"/>
              <a:gd name="T7" fmla="*/ 99 h 195"/>
              <a:gd name="T8" fmla="*/ 0 w 250"/>
              <a:gd name="T9" fmla="*/ 131 h 195"/>
              <a:gd name="T10" fmla="*/ 35 w 250"/>
              <a:gd name="T11" fmla="*/ 195 h 195"/>
              <a:gd name="T12" fmla="*/ 61 w 250"/>
              <a:gd name="T13" fmla="*/ 195 h 195"/>
              <a:gd name="T14" fmla="*/ 224 w 250"/>
              <a:gd name="T15" fmla="*/ 128 h 195"/>
              <a:gd name="T16" fmla="*/ 227 w 250"/>
              <a:gd name="T17" fmla="*/ 122 h 195"/>
              <a:gd name="T18" fmla="*/ 250 w 250"/>
              <a:gd name="T19" fmla="*/ 48 h 195"/>
              <a:gd name="T20" fmla="*/ 166 w 250"/>
              <a:gd name="T21" fmla="*/ 0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0" h="195">
                <a:moveTo>
                  <a:pt x="166" y="0"/>
                </a:moveTo>
                <a:lnTo>
                  <a:pt x="128" y="58"/>
                </a:lnTo>
                <a:lnTo>
                  <a:pt x="90" y="93"/>
                </a:lnTo>
                <a:lnTo>
                  <a:pt x="19" y="99"/>
                </a:lnTo>
                <a:lnTo>
                  <a:pt x="0" y="131"/>
                </a:lnTo>
                <a:lnTo>
                  <a:pt x="35" y="195"/>
                </a:lnTo>
                <a:lnTo>
                  <a:pt x="61" y="195"/>
                </a:lnTo>
                <a:lnTo>
                  <a:pt x="224" y="128"/>
                </a:lnTo>
                <a:lnTo>
                  <a:pt x="227" y="122"/>
                </a:lnTo>
                <a:lnTo>
                  <a:pt x="250" y="48"/>
                </a:lnTo>
                <a:lnTo>
                  <a:pt x="166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9" name="Freeform 1344"/>
          <p:cNvSpPr>
            <a:spLocks/>
          </p:cNvSpPr>
          <p:nvPr/>
        </p:nvSpPr>
        <p:spPr bwMode="auto">
          <a:xfrm>
            <a:off x="948415" y="2587073"/>
            <a:ext cx="252172" cy="196694"/>
          </a:xfrm>
          <a:custGeom>
            <a:avLst/>
            <a:gdLst>
              <a:gd name="T0" fmla="*/ 165 w 250"/>
              <a:gd name="T1" fmla="*/ 0 h 195"/>
              <a:gd name="T2" fmla="*/ 128 w 250"/>
              <a:gd name="T3" fmla="*/ 58 h 195"/>
              <a:gd name="T4" fmla="*/ 90 w 250"/>
              <a:gd name="T5" fmla="*/ 93 h 195"/>
              <a:gd name="T6" fmla="*/ 18 w 250"/>
              <a:gd name="T7" fmla="*/ 100 h 195"/>
              <a:gd name="T8" fmla="*/ 0 w 250"/>
              <a:gd name="T9" fmla="*/ 133 h 195"/>
              <a:gd name="T10" fmla="*/ 35 w 250"/>
              <a:gd name="T11" fmla="*/ 195 h 195"/>
              <a:gd name="T12" fmla="*/ 60 w 250"/>
              <a:gd name="T13" fmla="*/ 195 h 195"/>
              <a:gd name="T14" fmla="*/ 223 w 250"/>
              <a:gd name="T15" fmla="*/ 128 h 195"/>
              <a:gd name="T16" fmla="*/ 225 w 250"/>
              <a:gd name="T17" fmla="*/ 123 h 195"/>
              <a:gd name="T18" fmla="*/ 250 w 250"/>
              <a:gd name="T19" fmla="*/ 48 h 195"/>
              <a:gd name="T20" fmla="*/ 165 w 250"/>
              <a:gd name="T21" fmla="*/ 0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0" h="195">
                <a:moveTo>
                  <a:pt x="165" y="0"/>
                </a:moveTo>
                <a:lnTo>
                  <a:pt x="128" y="58"/>
                </a:lnTo>
                <a:lnTo>
                  <a:pt x="90" y="93"/>
                </a:lnTo>
                <a:lnTo>
                  <a:pt x="18" y="100"/>
                </a:lnTo>
                <a:lnTo>
                  <a:pt x="0" y="133"/>
                </a:lnTo>
                <a:lnTo>
                  <a:pt x="35" y="195"/>
                </a:lnTo>
                <a:lnTo>
                  <a:pt x="60" y="195"/>
                </a:lnTo>
                <a:lnTo>
                  <a:pt x="223" y="128"/>
                </a:lnTo>
                <a:lnTo>
                  <a:pt x="225" y="123"/>
                </a:lnTo>
                <a:lnTo>
                  <a:pt x="250" y="48"/>
                </a:lnTo>
                <a:lnTo>
                  <a:pt x="165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0" name="Freeform 1343"/>
          <p:cNvSpPr>
            <a:spLocks/>
          </p:cNvSpPr>
          <p:nvPr/>
        </p:nvSpPr>
        <p:spPr bwMode="auto">
          <a:xfrm>
            <a:off x="75900" y="2213858"/>
            <a:ext cx="1207904" cy="242085"/>
          </a:xfrm>
          <a:custGeom>
            <a:avLst/>
            <a:gdLst>
              <a:gd name="T0" fmla="*/ 1184 w 1197"/>
              <a:gd name="T1" fmla="*/ 109 h 240"/>
              <a:gd name="T2" fmla="*/ 1181 w 1197"/>
              <a:gd name="T3" fmla="*/ 115 h 240"/>
              <a:gd name="T4" fmla="*/ 1075 w 1197"/>
              <a:gd name="T5" fmla="*/ 122 h 240"/>
              <a:gd name="T6" fmla="*/ 816 w 1197"/>
              <a:gd name="T7" fmla="*/ 64 h 240"/>
              <a:gd name="T8" fmla="*/ 714 w 1197"/>
              <a:gd name="T9" fmla="*/ 48 h 240"/>
              <a:gd name="T10" fmla="*/ 615 w 1197"/>
              <a:gd name="T11" fmla="*/ 19 h 240"/>
              <a:gd name="T12" fmla="*/ 384 w 1197"/>
              <a:gd name="T13" fmla="*/ 32 h 240"/>
              <a:gd name="T14" fmla="*/ 183 w 1197"/>
              <a:gd name="T15" fmla="*/ 0 h 240"/>
              <a:gd name="T16" fmla="*/ 125 w 1197"/>
              <a:gd name="T17" fmla="*/ 16 h 240"/>
              <a:gd name="T18" fmla="*/ 26 w 1197"/>
              <a:gd name="T19" fmla="*/ 67 h 240"/>
              <a:gd name="T20" fmla="*/ 0 w 1197"/>
              <a:gd name="T21" fmla="*/ 128 h 240"/>
              <a:gd name="T22" fmla="*/ 45 w 1197"/>
              <a:gd name="T23" fmla="*/ 106 h 240"/>
              <a:gd name="T24" fmla="*/ 77 w 1197"/>
              <a:gd name="T25" fmla="*/ 106 h 240"/>
              <a:gd name="T26" fmla="*/ 77 w 1197"/>
              <a:gd name="T27" fmla="*/ 109 h 240"/>
              <a:gd name="T28" fmla="*/ 80 w 1197"/>
              <a:gd name="T29" fmla="*/ 106 h 240"/>
              <a:gd name="T30" fmla="*/ 141 w 1197"/>
              <a:gd name="T31" fmla="*/ 70 h 240"/>
              <a:gd name="T32" fmla="*/ 413 w 1197"/>
              <a:gd name="T33" fmla="*/ 86 h 240"/>
              <a:gd name="T34" fmla="*/ 423 w 1197"/>
              <a:gd name="T35" fmla="*/ 74 h 240"/>
              <a:gd name="T36" fmla="*/ 490 w 1197"/>
              <a:gd name="T37" fmla="*/ 83 h 240"/>
              <a:gd name="T38" fmla="*/ 679 w 1197"/>
              <a:gd name="T39" fmla="*/ 128 h 240"/>
              <a:gd name="T40" fmla="*/ 806 w 1197"/>
              <a:gd name="T41" fmla="*/ 144 h 240"/>
              <a:gd name="T42" fmla="*/ 858 w 1197"/>
              <a:gd name="T43" fmla="*/ 157 h 240"/>
              <a:gd name="T44" fmla="*/ 973 w 1197"/>
              <a:gd name="T45" fmla="*/ 240 h 240"/>
              <a:gd name="T46" fmla="*/ 1030 w 1197"/>
              <a:gd name="T47" fmla="*/ 240 h 240"/>
              <a:gd name="T48" fmla="*/ 1046 w 1197"/>
              <a:gd name="T49" fmla="*/ 205 h 240"/>
              <a:gd name="T50" fmla="*/ 1194 w 1197"/>
              <a:gd name="T51" fmla="*/ 186 h 240"/>
              <a:gd name="T52" fmla="*/ 1197 w 1197"/>
              <a:gd name="T53" fmla="*/ 179 h 240"/>
              <a:gd name="T54" fmla="*/ 1184 w 1197"/>
              <a:gd name="T55" fmla="*/ 115 h 240"/>
              <a:gd name="T56" fmla="*/ 1184 w 1197"/>
              <a:gd name="T57" fmla="*/ 10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97" h="240">
                <a:moveTo>
                  <a:pt x="1184" y="109"/>
                </a:moveTo>
                <a:lnTo>
                  <a:pt x="1181" y="115"/>
                </a:lnTo>
                <a:lnTo>
                  <a:pt x="1075" y="122"/>
                </a:lnTo>
                <a:lnTo>
                  <a:pt x="816" y="64"/>
                </a:lnTo>
                <a:lnTo>
                  <a:pt x="714" y="48"/>
                </a:lnTo>
                <a:lnTo>
                  <a:pt x="615" y="19"/>
                </a:lnTo>
                <a:lnTo>
                  <a:pt x="384" y="32"/>
                </a:lnTo>
                <a:lnTo>
                  <a:pt x="183" y="0"/>
                </a:lnTo>
                <a:lnTo>
                  <a:pt x="125" y="16"/>
                </a:lnTo>
                <a:lnTo>
                  <a:pt x="26" y="67"/>
                </a:lnTo>
                <a:lnTo>
                  <a:pt x="0" y="128"/>
                </a:lnTo>
                <a:lnTo>
                  <a:pt x="45" y="106"/>
                </a:lnTo>
                <a:lnTo>
                  <a:pt x="77" y="106"/>
                </a:lnTo>
                <a:lnTo>
                  <a:pt x="77" y="109"/>
                </a:lnTo>
                <a:lnTo>
                  <a:pt x="80" y="106"/>
                </a:lnTo>
                <a:lnTo>
                  <a:pt x="141" y="70"/>
                </a:lnTo>
                <a:lnTo>
                  <a:pt x="413" y="86"/>
                </a:lnTo>
                <a:lnTo>
                  <a:pt x="423" y="74"/>
                </a:lnTo>
                <a:lnTo>
                  <a:pt x="490" y="83"/>
                </a:lnTo>
                <a:lnTo>
                  <a:pt x="679" y="128"/>
                </a:lnTo>
                <a:lnTo>
                  <a:pt x="806" y="144"/>
                </a:lnTo>
                <a:lnTo>
                  <a:pt x="858" y="157"/>
                </a:lnTo>
                <a:lnTo>
                  <a:pt x="973" y="240"/>
                </a:lnTo>
                <a:lnTo>
                  <a:pt x="1030" y="240"/>
                </a:lnTo>
                <a:lnTo>
                  <a:pt x="1046" y="205"/>
                </a:lnTo>
                <a:lnTo>
                  <a:pt x="1194" y="186"/>
                </a:lnTo>
                <a:lnTo>
                  <a:pt x="1197" y="179"/>
                </a:lnTo>
                <a:lnTo>
                  <a:pt x="1184" y="115"/>
                </a:lnTo>
                <a:lnTo>
                  <a:pt x="1184" y="10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1" name="Freeform 1342"/>
          <p:cNvSpPr>
            <a:spLocks/>
          </p:cNvSpPr>
          <p:nvPr/>
        </p:nvSpPr>
        <p:spPr bwMode="auto">
          <a:xfrm>
            <a:off x="75900" y="2213858"/>
            <a:ext cx="1207904" cy="242085"/>
          </a:xfrm>
          <a:custGeom>
            <a:avLst/>
            <a:gdLst>
              <a:gd name="T0" fmla="*/ 1185 w 1197"/>
              <a:gd name="T1" fmla="*/ 108 h 240"/>
              <a:gd name="T2" fmla="*/ 1180 w 1197"/>
              <a:gd name="T3" fmla="*/ 115 h 240"/>
              <a:gd name="T4" fmla="*/ 1075 w 1197"/>
              <a:gd name="T5" fmla="*/ 123 h 240"/>
              <a:gd name="T6" fmla="*/ 815 w 1197"/>
              <a:gd name="T7" fmla="*/ 63 h 240"/>
              <a:gd name="T8" fmla="*/ 715 w 1197"/>
              <a:gd name="T9" fmla="*/ 48 h 240"/>
              <a:gd name="T10" fmla="*/ 615 w 1197"/>
              <a:gd name="T11" fmla="*/ 18 h 240"/>
              <a:gd name="T12" fmla="*/ 385 w 1197"/>
              <a:gd name="T13" fmla="*/ 33 h 240"/>
              <a:gd name="T14" fmla="*/ 182 w 1197"/>
              <a:gd name="T15" fmla="*/ 0 h 240"/>
              <a:gd name="T16" fmla="*/ 125 w 1197"/>
              <a:gd name="T17" fmla="*/ 15 h 240"/>
              <a:gd name="T18" fmla="*/ 25 w 1197"/>
              <a:gd name="T19" fmla="*/ 68 h 240"/>
              <a:gd name="T20" fmla="*/ 0 w 1197"/>
              <a:gd name="T21" fmla="*/ 128 h 240"/>
              <a:gd name="T22" fmla="*/ 45 w 1197"/>
              <a:gd name="T23" fmla="*/ 105 h 240"/>
              <a:gd name="T24" fmla="*/ 77 w 1197"/>
              <a:gd name="T25" fmla="*/ 105 h 240"/>
              <a:gd name="T26" fmla="*/ 77 w 1197"/>
              <a:gd name="T27" fmla="*/ 108 h 240"/>
              <a:gd name="T28" fmla="*/ 80 w 1197"/>
              <a:gd name="T29" fmla="*/ 105 h 240"/>
              <a:gd name="T30" fmla="*/ 140 w 1197"/>
              <a:gd name="T31" fmla="*/ 70 h 240"/>
              <a:gd name="T32" fmla="*/ 412 w 1197"/>
              <a:gd name="T33" fmla="*/ 85 h 240"/>
              <a:gd name="T34" fmla="*/ 422 w 1197"/>
              <a:gd name="T35" fmla="*/ 73 h 240"/>
              <a:gd name="T36" fmla="*/ 490 w 1197"/>
              <a:gd name="T37" fmla="*/ 83 h 240"/>
              <a:gd name="T38" fmla="*/ 680 w 1197"/>
              <a:gd name="T39" fmla="*/ 128 h 240"/>
              <a:gd name="T40" fmla="*/ 805 w 1197"/>
              <a:gd name="T41" fmla="*/ 143 h 240"/>
              <a:gd name="T42" fmla="*/ 857 w 1197"/>
              <a:gd name="T43" fmla="*/ 158 h 240"/>
              <a:gd name="T44" fmla="*/ 972 w 1197"/>
              <a:gd name="T45" fmla="*/ 240 h 240"/>
              <a:gd name="T46" fmla="*/ 1030 w 1197"/>
              <a:gd name="T47" fmla="*/ 240 h 240"/>
              <a:gd name="T48" fmla="*/ 1045 w 1197"/>
              <a:gd name="T49" fmla="*/ 205 h 240"/>
              <a:gd name="T50" fmla="*/ 1195 w 1197"/>
              <a:gd name="T51" fmla="*/ 185 h 240"/>
              <a:gd name="T52" fmla="*/ 1197 w 1197"/>
              <a:gd name="T53" fmla="*/ 178 h 240"/>
              <a:gd name="T54" fmla="*/ 1185 w 1197"/>
              <a:gd name="T55" fmla="*/ 115 h 240"/>
              <a:gd name="T56" fmla="*/ 1185 w 1197"/>
              <a:gd name="T57" fmla="*/ 108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97" h="240">
                <a:moveTo>
                  <a:pt x="1185" y="108"/>
                </a:moveTo>
                <a:lnTo>
                  <a:pt x="1180" y="115"/>
                </a:lnTo>
                <a:lnTo>
                  <a:pt x="1075" y="123"/>
                </a:lnTo>
                <a:lnTo>
                  <a:pt x="815" y="63"/>
                </a:lnTo>
                <a:lnTo>
                  <a:pt x="715" y="48"/>
                </a:lnTo>
                <a:lnTo>
                  <a:pt x="615" y="18"/>
                </a:lnTo>
                <a:lnTo>
                  <a:pt x="385" y="33"/>
                </a:lnTo>
                <a:lnTo>
                  <a:pt x="182" y="0"/>
                </a:lnTo>
                <a:lnTo>
                  <a:pt x="125" y="15"/>
                </a:lnTo>
                <a:lnTo>
                  <a:pt x="25" y="68"/>
                </a:lnTo>
                <a:lnTo>
                  <a:pt x="0" y="128"/>
                </a:lnTo>
                <a:lnTo>
                  <a:pt x="45" y="105"/>
                </a:lnTo>
                <a:lnTo>
                  <a:pt x="77" y="105"/>
                </a:lnTo>
                <a:lnTo>
                  <a:pt x="77" y="108"/>
                </a:lnTo>
                <a:lnTo>
                  <a:pt x="80" y="105"/>
                </a:lnTo>
                <a:lnTo>
                  <a:pt x="140" y="70"/>
                </a:lnTo>
                <a:lnTo>
                  <a:pt x="412" y="85"/>
                </a:lnTo>
                <a:lnTo>
                  <a:pt x="422" y="73"/>
                </a:lnTo>
                <a:lnTo>
                  <a:pt x="490" y="83"/>
                </a:lnTo>
                <a:lnTo>
                  <a:pt x="680" y="128"/>
                </a:lnTo>
                <a:lnTo>
                  <a:pt x="805" y="143"/>
                </a:lnTo>
                <a:lnTo>
                  <a:pt x="857" y="158"/>
                </a:lnTo>
                <a:lnTo>
                  <a:pt x="972" y="240"/>
                </a:lnTo>
                <a:lnTo>
                  <a:pt x="1030" y="240"/>
                </a:lnTo>
                <a:lnTo>
                  <a:pt x="1045" y="205"/>
                </a:lnTo>
                <a:lnTo>
                  <a:pt x="1195" y="185"/>
                </a:lnTo>
                <a:lnTo>
                  <a:pt x="1197" y="178"/>
                </a:lnTo>
                <a:lnTo>
                  <a:pt x="1185" y="115"/>
                </a:lnTo>
                <a:lnTo>
                  <a:pt x="1185" y="10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2" name="Freeform 1341"/>
          <p:cNvSpPr>
            <a:spLocks/>
          </p:cNvSpPr>
          <p:nvPr/>
        </p:nvSpPr>
        <p:spPr bwMode="auto">
          <a:xfrm>
            <a:off x="154074" y="2284466"/>
            <a:ext cx="993557" cy="539648"/>
          </a:xfrm>
          <a:custGeom>
            <a:avLst/>
            <a:gdLst>
              <a:gd name="T0" fmla="*/ 0 w 985"/>
              <a:gd name="T1" fmla="*/ 36 h 535"/>
              <a:gd name="T2" fmla="*/ 154 w 985"/>
              <a:gd name="T3" fmla="*/ 116 h 535"/>
              <a:gd name="T4" fmla="*/ 218 w 985"/>
              <a:gd name="T5" fmla="*/ 93 h 535"/>
              <a:gd name="T6" fmla="*/ 304 w 985"/>
              <a:gd name="T7" fmla="*/ 151 h 535"/>
              <a:gd name="T8" fmla="*/ 349 w 985"/>
              <a:gd name="T9" fmla="*/ 151 h 535"/>
              <a:gd name="T10" fmla="*/ 323 w 985"/>
              <a:gd name="T11" fmla="*/ 205 h 535"/>
              <a:gd name="T12" fmla="*/ 390 w 985"/>
              <a:gd name="T13" fmla="*/ 224 h 535"/>
              <a:gd name="T14" fmla="*/ 406 w 985"/>
              <a:gd name="T15" fmla="*/ 308 h 535"/>
              <a:gd name="T16" fmla="*/ 435 w 985"/>
              <a:gd name="T17" fmla="*/ 362 h 535"/>
              <a:gd name="T18" fmla="*/ 512 w 985"/>
              <a:gd name="T19" fmla="*/ 381 h 535"/>
              <a:gd name="T20" fmla="*/ 515 w 985"/>
              <a:gd name="T21" fmla="*/ 388 h 535"/>
              <a:gd name="T22" fmla="*/ 538 w 985"/>
              <a:gd name="T23" fmla="*/ 365 h 535"/>
              <a:gd name="T24" fmla="*/ 694 w 985"/>
              <a:gd name="T25" fmla="*/ 400 h 535"/>
              <a:gd name="T26" fmla="*/ 701 w 985"/>
              <a:gd name="T27" fmla="*/ 436 h 535"/>
              <a:gd name="T28" fmla="*/ 752 w 985"/>
              <a:gd name="T29" fmla="*/ 452 h 535"/>
              <a:gd name="T30" fmla="*/ 771 w 985"/>
              <a:gd name="T31" fmla="*/ 535 h 535"/>
              <a:gd name="T32" fmla="*/ 797 w 985"/>
              <a:gd name="T33" fmla="*/ 532 h 535"/>
              <a:gd name="T34" fmla="*/ 825 w 985"/>
              <a:gd name="T35" fmla="*/ 500 h 535"/>
              <a:gd name="T36" fmla="*/ 825 w 985"/>
              <a:gd name="T37" fmla="*/ 496 h 535"/>
              <a:gd name="T38" fmla="*/ 822 w 985"/>
              <a:gd name="T39" fmla="*/ 496 h 535"/>
              <a:gd name="T40" fmla="*/ 787 w 985"/>
              <a:gd name="T41" fmla="*/ 432 h 535"/>
              <a:gd name="T42" fmla="*/ 806 w 985"/>
              <a:gd name="T43" fmla="*/ 400 h 535"/>
              <a:gd name="T44" fmla="*/ 877 w 985"/>
              <a:gd name="T45" fmla="*/ 394 h 535"/>
              <a:gd name="T46" fmla="*/ 915 w 985"/>
              <a:gd name="T47" fmla="*/ 359 h 535"/>
              <a:gd name="T48" fmla="*/ 953 w 985"/>
              <a:gd name="T49" fmla="*/ 301 h 535"/>
              <a:gd name="T50" fmla="*/ 960 w 985"/>
              <a:gd name="T51" fmla="*/ 279 h 535"/>
              <a:gd name="T52" fmla="*/ 985 w 985"/>
              <a:gd name="T53" fmla="*/ 212 h 535"/>
              <a:gd name="T54" fmla="*/ 982 w 985"/>
              <a:gd name="T55" fmla="*/ 180 h 535"/>
              <a:gd name="T56" fmla="*/ 953 w 985"/>
              <a:gd name="T57" fmla="*/ 170 h 535"/>
              <a:gd name="T58" fmla="*/ 896 w 985"/>
              <a:gd name="T59" fmla="*/ 170 h 535"/>
              <a:gd name="T60" fmla="*/ 781 w 985"/>
              <a:gd name="T61" fmla="*/ 87 h 535"/>
              <a:gd name="T62" fmla="*/ 729 w 985"/>
              <a:gd name="T63" fmla="*/ 74 h 535"/>
              <a:gd name="T64" fmla="*/ 602 w 985"/>
              <a:gd name="T65" fmla="*/ 58 h 535"/>
              <a:gd name="T66" fmla="*/ 413 w 985"/>
              <a:gd name="T67" fmla="*/ 13 h 535"/>
              <a:gd name="T68" fmla="*/ 346 w 985"/>
              <a:gd name="T69" fmla="*/ 4 h 535"/>
              <a:gd name="T70" fmla="*/ 336 w 985"/>
              <a:gd name="T71" fmla="*/ 16 h 535"/>
              <a:gd name="T72" fmla="*/ 64 w 985"/>
              <a:gd name="T73" fmla="*/ 0 h 535"/>
              <a:gd name="T74" fmla="*/ 3 w 985"/>
              <a:gd name="T75" fmla="*/ 36 h 535"/>
              <a:gd name="T76" fmla="*/ 0 w 985"/>
              <a:gd name="T77" fmla="*/ 39 h 535"/>
              <a:gd name="T78" fmla="*/ 0 w 985"/>
              <a:gd name="T79" fmla="*/ 36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85" h="535">
                <a:moveTo>
                  <a:pt x="0" y="36"/>
                </a:moveTo>
                <a:lnTo>
                  <a:pt x="154" y="116"/>
                </a:lnTo>
                <a:lnTo>
                  <a:pt x="218" y="93"/>
                </a:lnTo>
                <a:lnTo>
                  <a:pt x="304" y="151"/>
                </a:lnTo>
                <a:lnTo>
                  <a:pt x="349" y="151"/>
                </a:lnTo>
                <a:lnTo>
                  <a:pt x="323" y="205"/>
                </a:lnTo>
                <a:lnTo>
                  <a:pt x="390" y="224"/>
                </a:lnTo>
                <a:lnTo>
                  <a:pt x="406" y="308"/>
                </a:lnTo>
                <a:lnTo>
                  <a:pt x="435" y="362"/>
                </a:lnTo>
                <a:lnTo>
                  <a:pt x="512" y="381"/>
                </a:lnTo>
                <a:lnTo>
                  <a:pt x="515" y="388"/>
                </a:lnTo>
                <a:lnTo>
                  <a:pt x="538" y="365"/>
                </a:lnTo>
                <a:lnTo>
                  <a:pt x="694" y="400"/>
                </a:lnTo>
                <a:lnTo>
                  <a:pt x="701" y="436"/>
                </a:lnTo>
                <a:lnTo>
                  <a:pt x="752" y="452"/>
                </a:lnTo>
                <a:lnTo>
                  <a:pt x="771" y="535"/>
                </a:lnTo>
                <a:lnTo>
                  <a:pt x="797" y="532"/>
                </a:lnTo>
                <a:lnTo>
                  <a:pt x="825" y="500"/>
                </a:lnTo>
                <a:lnTo>
                  <a:pt x="825" y="496"/>
                </a:lnTo>
                <a:lnTo>
                  <a:pt x="822" y="496"/>
                </a:lnTo>
                <a:lnTo>
                  <a:pt x="787" y="432"/>
                </a:lnTo>
                <a:lnTo>
                  <a:pt x="806" y="400"/>
                </a:lnTo>
                <a:lnTo>
                  <a:pt x="877" y="394"/>
                </a:lnTo>
                <a:lnTo>
                  <a:pt x="915" y="359"/>
                </a:lnTo>
                <a:lnTo>
                  <a:pt x="953" y="301"/>
                </a:lnTo>
                <a:lnTo>
                  <a:pt x="960" y="279"/>
                </a:lnTo>
                <a:lnTo>
                  <a:pt x="985" y="212"/>
                </a:lnTo>
                <a:lnTo>
                  <a:pt x="982" y="180"/>
                </a:lnTo>
                <a:lnTo>
                  <a:pt x="953" y="170"/>
                </a:lnTo>
                <a:lnTo>
                  <a:pt x="896" y="170"/>
                </a:lnTo>
                <a:lnTo>
                  <a:pt x="781" y="87"/>
                </a:lnTo>
                <a:lnTo>
                  <a:pt x="729" y="74"/>
                </a:lnTo>
                <a:lnTo>
                  <a:pt x="602" y="58"/>
                </a:lnTo>
                <a:lnTo>
                  <a:pt x="413" y="13"/>
                </a:lnTo>
                <a:lnTo>
                  <a:pt x="346" y="4"/>
                </a:lnTo>
                <a:lnTo>
                  <a:pt x="336" y="16"/>
                </a:lnTo>
                <a:lnTo>
                  <a:pt x="64" y="0"/>
                </a:lnTo>
                <a:lnTo>
                  <a:pt x="3" y="36"/>
                </a:lnTo>
                <a:lnTo>
                  <a:pt x="0" y="39"/>
                </a:lnTo>
                <a:lnTo>
                  <a:pt x="0" y="3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3" name="Freeform 1340"/>
          <p:cNvSpPr>
            <a:spLocks/>
          </p:cNvSpPr>
          <p:nvPr/>
        </p:nvSpPr>
        <p:spPr bwMode="auto">
          <a:xfrm>
            <a:off x="154074" y="2284466"/>
            <a:ext cx="993557" cy="539648"/>
          </a:xfrm>
          <a:custGeom>
            <a:avLst/>
            <a:gdLst>
              <a:gd name="T0" fmla="*/ 0 w 985"/>
              <a:gd name="T1" fmla="*/ 35 h 535"/>
              <a:gd name="T2" fmla="*/ 153 w 985"/>
              <a:gd name="T3" fmla="*/ 115 h 535"/>
              <a:gd name="T4" fmla="*/ 218 w 985"/>
              <a:gd name="T5" fmla="*/ 93 h 535"/>
              <a:gd name="T6" fmla="*/ 303 w 985"/>
              <a:gd name="T7" fmla="*/ 150 h 535"/>
              <a:gd name="T8" fmla="*/ 348 w 985"/>
              <a:gd name="T9" fmla="*/ 150 h 535"/>
              <a:gd name="T10" fmla="*/ 323 w 985"/>
              <a:gd name="T11" fmla="*/ 205 h 535"/>
              <a:gd name="T12" fmla="*/ 390 w 985"/>
              <a:gd name="T13" fmla="*/ 223 h 535"/>
              <a:gd name="T14" fmla="*/ 405 w 985"/>
              <a:gd name="T15" fmla="*/ 308 h 535"/>
              <a:gd name="T16" fmla="*/ 435 w 985"/>
              <a:gd name="T17" fmla="*/ 363 h 535"/>
              <a:gd name="T18" fmla="*/ 513 w 985"/>
              <a:gd name="T19" fmla="*/ 380 h 535"/>
              <a:gd name="T20" fmla="*/ 515 w 985"/>
              <a:gd name="T21" fmla="*/ 388 h 535"/>
              <a:gd name="T22" fmla="*/ 538 w 985"/>
              <a:gd name="T23" fmla="*/ 365 h 535"/>
              <a:gd name="T24" fmla="*/ 693 w 985"/>
              <a:gd name="T25" fmla="*/ 400 h 535"/>
              <a:gd name="T26" fmla="*/ 700 w 985"/>
              <a:gd name="T27" fmla="*/ 435 h 535"/>
              <a:gd name="T28" fmla="*/ 753 w 985"/>
              <a:gd name="T29" fmla="*/ 453 h 535"/>
              <a:gd name="T30" fmla="*/ 770 w 985"/>
              <a:gd name="T31" fmla="*/ 535 h 535"/>
              <a:gd name="T32" fmla="*/ 798 w 985"/>
              <a:gd name="T33" fmla="*/ 533 h 535"/>
              <a:gd name="T34" fmla="*/ 825 w 985"/>
              <a:gd name="T35" fmla="*/ 500 h 535"/>
              <a:gd name="T36" fmla="*/ 825 w 985"/>
              <a:gd name="T37" fmla="*/ 495 h 535"/>
              <a:gd name="T38" fmla="*/ 823 w 985"/>
              <a:gd name="T39" fmla="*/ 495 h 535"/>
              <a:gd name="T40" fmla="*/ 788 w 985"/>
              <a:gd name="T41" fmla="*/ 433 h 535"/>
              <a:gd name="T42" fmla="*/ 805 w 985"/>
              <a:gd name="T43" fmla="*/ 400 h 535"/>
              <a:gd name="T44" fmla="*/ 878 w 985"/>
              <a:gd name="T45" fmla="*/ 393 h 535"/>
              <a:gd name="T46" fmla="*/ 915 w 985"/>
              <a:gd name="T47" fmla="*/ 358 h 535"/>
              <a:gd name="T48" fmla="*/ 953 w 985"/>
              <a:gd name="T49" fmla="*/ 300 h 535"/>
              <a:gd name="T50" fmla="*/ 960 w 985"/>
              <a:gd name="T51" fmla="*/ 278 h 535"/>
              <a:gd name="T52" fmla="*/ 985 w 985"/>
              <a:gd name="T53" fmla="*/ 213 h 535"/>
              <a:gd name="T54" fmla="*/ 983 w 985"/>
              <a:gd name="T55" fmla="*/ 180 h 535"/>
              <a:gd name="T56" fmla="*/ 953 w 985"/>
              <a:gd name="T57" fmla="*/ 170 h 535"/>
              <a:gd name="T58" fmla="*/ 895 w 985"/>
              <a:gd name="T59" fmla="*/ 170 h 535"/>
              <a:gd name="T60" fmla="*/ 780 w 985"/>
              <a:gd name="T61" fmla="*/ 88 h 535"/>
              <a:gd name="T62" fmla="*/ 728 w 985"/>
              <a:gd name="T63" fmla="*/ 73 h 535"/>
              <a:gd name="T64" fmla="*/ 603 w 985"/>
              <a:gd name="T65" fmla="*/ 58 h 535"/>
              <a:gd name="T66" fmla="*/ 413 w 985"/>
              <a:gd name="T67" fmla="*/ 13 h 535"/>
              <a:gd name="T68" fmla="*/ 345 w 985"/>
              <a:gd name="T69" fmla="*/ 3 h 535"/>
              <a:gd name="T70" fmla="*/ 335 w 985"/>
              <a:gd name="T71" fmla="*/ 15 h 535"/>
              <a:gd name="T72" fmla="*/ 63 w 985"/>
              <a:gd name="T73" fmla="*/ 0 h 535"/>
              <a:gd name="T74" fmla="*/ 3 w 985"/>
              <a:gd name="T75" fmla="*/ 35 h 535"/>
              <a:gd name="T76" fmla="*/ 0 w 985"/>
              <a:gd name="T77" fmla="*/ 38 h 535"/>
              <a:gd name="T78" fmla="*/ 0 w 985"/>
              <a:gd name="T79" fmla="*/ 35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85" h="535">
                <a:moveTo>
                  <a:pt x="0" y="35"/>
                </a:moveTo>
                <a:lnTo>
                  <a:pt x="153" y="115"/>
                </a:lnTo>
                <a:lnTo>
                  <a:pt x="218" y="93"/>
                </a:lnTo>
                <a:lnTo>
                  <a:pt x="303" y="150"/>
                </a:lnTo>
                <a:lnTo>
                  <a:pt x="348" y="150"/>
                </a:lnTo>
                <a:lnTo>
                  <a:pt x="323" y="205"/>
                </a:lnTo>
                <a:lnTo>
                  <a:pt x="390" y="223"/>
                </a:lnTo>
                <a:lnTo>
                  <a:pt x="405" y="308"/>
                </a:lnTo>
                <a:lnTo>
                  <a:pt x="435" y="363"/>
                </a:lnTo>
                <a:lnTo>
                  <a:pt x="513" y="380"/>
                </a:lnTo>
                <a:lnTo>
                  <a:pt x="515" y="388"/>
                </a:lnTo>
                <a:lnTo>
                  <a:pt x="538" y="365"/>
                </a:lnTo>
                <a:lnTo>
                  <a:pt x="693" y="400"/>
                </a:lnTo>
                <a:lnTo>
                  <a:pt x="700" y="435"/>
                </a:lnTo>
                <a:lnTo>
                  <a:pt x="753" y="453"/>
                </a:lnTo>
                <a:lnTo>
                  <a:pt x="770" y="535"/>
                </a:lnTo>
                <a:lnTo>
                  <a:pt x="798" y="533"/>
                </a:lnTo>
                <a:lnTo>
                  <a:pt x="825" y="500"/>
                </a:lnTo>
                <a:lnTo>
                  <a:pt x="825" y="495"/>
                </a:lnTo>
                <a:lnTo>
                  <a:pt x="823" y="495"/>
                </a:lnTo>
                <a:lnTo>
                  <a:pt x="788" y="433"/>
                </a:lnTo>
                <a:lnTo>
                  <a:pt x="805" y="400"/>
                </a:lnTo>
                <a:lnTo>
                  <a:pt x="878" y="393"/>
                </a:lnTo>
                <a:lnTo>
                  <a:pt x="915" y="358"/>
                </a:lnTo>
                <a:lnTo>
                  <a:pt x="953" y="300"/>
                </a:lnTo>
                <a:lnTo>
                  <a:pt x="960" y="278"/>
                </a:lnTo>
                <a:lnTo>
                  <a:pt x="985" y="213"/>
                </a:lnTo>
                <a:lnTo>
                  <a:pt x="983" y="180"/>
                </a:lnTo>
                <a:lnTo>
                  <a:pt x="953" y="170"/>
                </a:lnTo>
                <a:lnTo>
                  <a:pt x="895" y="170"/>
                </a:lnTo>
                <a:lnTo>
                  <a:pt x="780" y="88"/>
                </a:lnTo>
                <a:lnTo>
                  <a:pt x="728" y="73"/>
                </a:lnTo>
                <a:lnTo>
                  <a:pt x="603" y="58"/>
                </a:lnTo>
                <a:lnTo>
                  <a:pt x="413" y="13"/>
                </a:lnTo>
                <a:lnTo>
                  <a:pt x="345" y="3"/>
                </a:lnTo>
                <a:lnTo>
                  <a:pt x="335" y="15"/>
                </a:lnTo>
                <a:lnTo>
                  <a:pt x="63" y="0"/>
                </a:lnTo>
                <a:lnTo>
                  <a:pt x="3" y="35"/>
                </a:lnTo>
                <a:lnTo>
                  <a:pt x="0" y="38"/>
                </a:lnTo>
                <a:lnTo>
                  <a:pt x="0" y="3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4" name="Freeform 1339"/>
          <p:cNvSpPr>
            <a:spLocks/>
          </p:cNvSpPr>
          <p:nvPr/>
        </p:nvSpPr>
        <p:spPr bwMode="auto">
          <a:xfrm>
            <a:off x="673548" y="2652637"/>
            <a:ext cx="186607" cy="136173"/>
          </a:xfrm>
          <a:custGeom>
            <a:avLst/>
            <a:gdLst>
              <a:gd name="T0" fmla="*/ 0 w 186"/>
              <a:gd name="T1" fmla="*/ 23 h 135"/>
              <a:gd name="T2" fmla="*/ 13 w 186"/>
              <a:gd name="T3" fmla="*/ 122 h 135"/>
              <a:gd name="T4" fmla="*/ 58 w 186"/>
              <a:gd name="T5" fmla="*/ 135 h 135"/>
              <a:gd name="T6" fmla="*/ 71 w 186"/>
              <a:gd name="T7" fmla="*/ 119 h 135"/>
              <a:gd name="T8" fmla="*/ 138 w 186"/>
              <a:gd name="T9" fmla="*/ 106 h 135"/>
              <a:gd name="T10" fmla="*/ 179 w 186"/>
              <a:gd name="T11" fmla="*/ 74 h 135"/>
              <a:gd name="T12" fmla="*/ 186 w 186"/>
              <a:gd name="T13" fmla="*/ 71 h 135"/>
              <a:gd name="T14" fmla="*/ 179 w 186"/>
              <a:gd name="T15" fmla="*/ 35 h 135"/>
              <a:gd name="T16" fmla="*/ 23 w 186"/>
              <a:gd name="T17" fmla="*/ 0 h 135"/>
              <a:gd name="T18" fmla="*/ 0 w 186"/>
              <a:gd name="T19" fmla="*/ 23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6" h="135">
                <a:moveTo>
                  <a:pt x="0" y="23"/>
                </a:moveTo>
                <a:lnTo>
                  <a:pt x="13" y="122"/>
                </a:lnTo>
                <a:lnTo>
                  <a:pt x="58" y="135"/>
                </a:lnTo>
                <a:lnTo>
                  <a:pt x="71" y="119"/>
                </a:lnTo>
                <a:lnTo>
                  <a:pt x="138" y="106"/>
                </a:lnTo>
                <a:lnTo>
                  <a:pt x="179" y="74"/>
                </a:lnTo>
                <a:lnTo>
                  <a:pt x="186" y="71"/>
                </a:lnTo>
                <a:lnTo>
                  <a:pt x="179" y="35"/>
                </a:lnTo>
                <a:lnTo>
                  <a:pt x="23" y="0"/>
                </a:lnTo>
                <a:lnTo>
                  <a:pt x="0" y="2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5" name="Freeform 1338"/>
          <p:cNvSpPr>
            <a:spLocks/>
          </p:cNvSpPr>
          <p:nvPr/>
        </p:nvSpPr>
        <p:spPr bwMode="auto">
          <a:xfrm>
            <a:off x="673548" y="2652637"/>
            <a:ext cx="186607" cy="136173"/>
          </a:xfrm>
          <a:custGeom>
            <a:avLst/>
            <a:gdLst>
              <a:gd name="T0" fmla="*/ 0 w 186"/>
              <a:gd name="T1" fmla="*/ 23 h 135"/>
              <a:gd name="T2" fmla="*/ 13 w 186"/>
              <a:gd name="T3" fmla="*/ 123 h 135"/>
              <a:gd name="T4" fmla="*/ 58 w 186"/>
              <a:gd name="T5" fmla="*/ 135 h 135"/>
              <a:gd name="T6" fmla="*/ 70 w 186"/>
              <a:gd name="T7" fmla="*/ 118 h 135"/>
              <a:gd name="T8" fmla="*/ 138 w 186"/>
              <a:gd name="T9" fmla="*/ 105 h 135"/>
              <a:gd name="T10" fmla="*/ 178 w 186"/>
              <a:gd name="T11" fmla="*/ 73 h 135"/>
              <a:gd name="T12" fmla="*/ 186 w 186"/>
              <a:gd name="T13" fmla="*/ 70 h 135"/>
              <a:gd name="T14" fmla="*/ 178 w 186"/>
              <a:gd name="T15" fmla="*/ 35 h 135"/>
              <a:gd name="T16" fmla="*/ 23 w 186"/>
              <a:gd name="T17" fmla="*/ 0 h 135"/>
              <a:gd name="T18" fmla="*/ 0 w 186"/>
              <a:gd name="T19" fmla="*/ 23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6" h="135">
                <a:moveTo>
                  <a:pt x="0" y="23"/>
                </a:moveTo>
                <a:lnTo>
                  <a:pt x="13" y="123"/>
                </a:lnTo>
                <a:lnTo>
                  <a:pt x="58" y="135"/>
                </a:lnTo>
                <a:lnTo>
                  <a:pt x="70" y="118"/>
                </a:lnTo>
                <a:lnTo>
                  <a:pt x="138" y="105"/>
                </a:lnTo>
                <a:lnTo>
                  <a:pt x="178" y="73"/>
                </a:lnTo>
                <a:lnTo>
                  <a:pt x="186" y="70"/>
                </a:lnTo>
                <a:lnTo>
                  <a:pt x="178" y="35"/>
                </a:lnTo>
                <a:lnTo>
                  <a:pt x="23" y="0"/>
                </a:lnTo>
                <a:lnTo>
                  <a:pt x="0" y="2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6" name="Freeform 1337"/>
          <p:cNvSpPr>
            <a:spLocks/>
          </p:cNvSpPr>
          <p:nvPr/>
        </p:nvSpPr>
        <p:spPr bwMode="auto">
          <a:xfrm>
            <a:off x="731547" y="2342465"/>
            <a:ext cx="1223034" cy="1187730"/>
          </a:xfrm>
          <a:custGeom>
            <a:avLst/>
            <a:gdLst>
              <a:gd name="T0" fmla="*/ 0 w 1212"/>
              <a:gd name="T1" fmla="*/ 442 h 1178"/>
              <a:gd name="T2" fmla="*/ 6 w 1212"/>
              <a:gd name="T3" fmla="*/ 477 h 1178"/>
              <a:gd name="T4" fmla="*/ 131 w 1212"/>
              <a:gd name="T5" fmla="*/ 598 h 1178"/>
              <a:gd name="T6" fmla="*/ 172 w 1212"/>
              <a:gd name="T7" fmla="*/ 598 h 1178"/>
              <a:gd name="T8" fmla="*/ 188 w 1212"/>
              <a:gd name="T9" fmla="*/ 682 h 1178"/>
              <a:gd name="T10" fmla="*/ 220 w 1212"/>
              <a:gd name="T11" fmla="*/ 758 h 1178"/>
              <a:gd name="T12" fmla="*/ 233 w 1212"/>
              <a:gd name="T13" fmla="*/ 829 h 1178"/>
              <a:gd name="T14" fmla="*/ 355 w 1212"/>
              <a:gd name="T15" fmla="*/ 950 h 1178"/>
              <a:gd name="T16" fmla="*/ 473 w 1212"/>
              <a:gd name="T17" fmla="*/ 966 h 1178"/>
              <a:gd name="T18" fmla="*/ 524 w 1212"/>
              <a:gd name="T19" fmla="*/ 1037 h 1178"/>
              <a:gd name="T20" fmla="*/ 601 w 1212"/>
              <a:gd name="T21" fmla="*/ 1136 h 1178"/>
              <a:gd name="T22" fmla="*/ 742 w 1212"/>
              <a:gd name="T23" fmla="*/ 1178 h 1178"/>
              <a:gd name="T24" fmla="*/ 828 w 1212"/>
              <a:gd name="T25" fmla="*/ 1072 h 1178"/>
              <a:gd name="T26" fmla="*/ 879 w 1212"/>
              <a:gd name="T27" fmla="*/ 979 h 1178"/>
              <a:gd name="T28" fmla="*/ 892 w 1212"/>
              <a:gd name="T29" fmla="*/ 918 h 1178"/>
              <a:gd name="T30" fmla="*/ 975 w 1212"/>
              <a:gd name="T31" fmla="*/ 842 h 1178"/>
              <a:gd name="T32" fmla="*/ 1020 w 1212"/>
              <a:gd name="T33" fmla="*/ 742 h 1178"/>
              <a:gd name="T34" fmla="*/ 1158 w 1212"/>
              <a:gd name="T35" fmla="*/ 726 h 1178"/>
              <a:gd name="T36" fmla="*/ 1167 w 1212"/>
              <a:gd name="T37" fmla="*/ 710 h 1178"/>
              <a:gd name="T38" fmla="*/ 1107 w 1212"/>
              <a:gd name="T39" fmla="*/ 646 h 1178"/>
              <a:gd name="T40" fmla="*/ 1123 w 1212"/>
              <a:gd name="T41" fmla="*/ 630 h 1178"/>
              <a:gd name="T42" fmla="*/ 1123 w 1212"/>
              <a:gd name="T43" fmla="*/ 605 h 1178"/>
              <a:gd name="T44" fmla="*/ 1126 w 1212"/>
              <a:gd name="T45" fmla="*/ 605 h 1178"/>
              <a:gd name="T46" fmla="*/ 1174 w 1212"/>
              <a:gd name="T47" fmla="*/ 618 h 1178"/>
              <a:gd name="T48" fmla="*/ 1116 w 1212"/>
              <a:gd name="T49" fmla="*/ 602 h 1178"/>
              <a:gd name="T50" fmla="*/ 1132 w 1212"/>
              <a:gd name="T51" fmla="*/ 531 h 1178"/>
              <a:gd name="T52" fmla="*/ 1135 w 1212"/>
              <a:gd name="T53" fmla="*/ 531 h 1178"/>
              <a:gd name="T54" fmla="*/ 1132 w 1212"/>
              <a:gd name="T55" fmla="*/ 531 h 1178"/>
              <a:gd name="T56" fmla="*/ 1151 w 1212"/>
              <a:gd name="T57" fmla="*/ 461 h 1178"/>
              <a:gd name="T58" fmla="*/ 1209 w 1212"/>
              <a:gd name="T59" fmla="*/ 461 h 1178"/>
              <a:gd name="T60" fmla="*/ 1212 w 1212"/>
              <a:gd name="T61" fmla="*/ 442 h 1178"/>
              <a:gd name="T62" fmla="*/ 1202 w 1212"/>
              <a:gd name="T63" fmla="*/ 426 h 1178"/>
              <a:gd name="T64" fmla="*/ 1199 w 1212"/>
              <a:gd name="T65" fmla="*/ 342 h 1178"/>
              <a:gd name="T66" fmla="*/ 1151 w 1212"/>
              <a:gd name="T67" fmla="*/ 336 h 1178"/>
              <a:gd name="T68" fmla="*/ 1142 w 1212"/>
              <a:gd name="T69" fmla="*/ 218 h 1178"/>
              <a:gd name="T70" fmla="*/ 1174 w 1212"/>
              <a:gd name="T71" fmla="*/ 205 h 1178"/>
              <a:gd name="T72" fmla="*/ 1177 w 1212"/>
              <a:gd name="T73" fmla="*/ 205 h 1178"/>
              <a:gd name="T74" fmla="*/ 1158 w 1212"/>
              <a:gd name="T75" fmla="*/ 134 h 1178"/>
              <a:gd name="T76" fmla="*/ 1027 w 1212"/>
              <a:gd name="T77" fmla="*/ 128 h 1178"/>
              <a:gd name="T78" fmla="*/ 1030 w 1212"/>
              <a:gd name="T79" fmla="*/ 83 h 1178"/>
              <a:gd name="T80" fmla="*/ 1014 w 1212"/>
              <a:gd name="T81" fmla="*/ 45 h 1178"/>
              <a:gd name="T82" fmla="*/ 940 w 1212"/>
              <a:gd name="T83" fmla="*/ 0 h 1178"/>
              <a:gd name="T84" fmla="*/ 873 w 1212"/>
              <a:gd name="T85" fmla="*/ 6 h 1178"/>
              <a:gd name="T86" fmla="*/ 873 w 1212"/>
              <a:gd name="T87" fmla="*/ 16 h 1178"/>
              <a:gd name="T88" fmla="*/ 771 w 1212"/>
              <a:gd name="T89" fmla="*/ 109 h 1178"/>
              <a:gd name="T90" fmla="*/ 796 w 1212"/>
              <a:gd name="T91" fmla="*/ 205 h 1178"/>
              <a:gd name="T92" fmla="*/ 508 w 1212"/>
              <a:gd name="T93" fmla="*/ 406 h 1178"/>
              <a:gd name="T94" fmla="*/ 441 w 1212"/>
              <a:gd name="T95" fmla="*/ 374 h 1178"/>
              <a:gd name="T96" fmla="*/ 448 w 1212"/>
              <a:gd name="T97" fmla="*/ 352 h 1178"/>
              <a:gd name="T98" fmla="*/ 441 w 1212"/>
              <a:gd name="T99" fmla="*/ 365 h 1178"/>
              <a:gd name="T100" fmla="*/ 438 w 1212"/>
              <a:gd name="T101" fmla="*/ 371 h 1178"/>
              <a:gd name="T102" fmla="*/ 275 w 1212"/>
              <a:gd name="T103" fmla="*/ 438 h 1178"/>
              <a:gd name="T104" fmla="*/ 252 w 1212"/>
              <a:gd name="T105" fmla="*/ 438 h 1178"/>
              <a:gd name="T106" fmla="*/ 252 w 1212"/>
              <a:gd name="T107" fmla="*/ 442 h 1178"/>
              <a:gd name="T108" fmla="*/ 224 w 1212"/>
              <a:gd name="T109" fmla="*/ 474 h 1178"/>
              <a:gd name="T110" fmla="*/ 198 w 1212"/>
              <a:gd name="T111" fmla="*/ 477 h 1178"/>
              <a:gd name="T112" fmla="*/ 179 w 1212"/>
              <a:gd name="T113" fmla="*/ 394 h 1178"/>
              <a:gd name="T114" fmla="*/ 128 w 1212"/>
              <a:gd name="T115" fmla="*/ 378 h 1178"/>
              <a:gd name="T116" fmla="*/ 121 w 1212"/>
              <a:gd name="T117" fmla="*/ 381 h 1178"/>
              <a:gd name="T118" fmla="*/ 80 w 1212"/>
              <a:gd name="T119" fmla="*/ 413 h 1178"/>
              <a:gd name="T120" fmla="*/ 13 w 1212"/>
              <a:gd name="T121" fmla="*/ 426 h 1178"/>
              <a:gd name="T122" fmla="*/ 0 w 1212"/>
              <a:gd name="T123" fmla="*/ 442 h 1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12" h="1178">
                <a:moveTo>
                  <a:pt x="0" y="442"/>
                </a:moveTo>
                <a:lnTo>
                  <a:pt x="6" y="477"/>
                </a:lnTo>
                <a:lnTo>
                  <a:pt x="131" y="598"/>
                </a:lnTo>
                <a:lnTo>
                  <a:pt x="172" y="598"/>
                </a:lnTo>
                <a:lnTo>
                  <a:pt x="188" y="682"/>
                </a:lnTo>
                <a:lnTo>
                  <a:pt x="220" y="758"/>
                </a:lnTo>
                <a:lnTo>
                  <a:pt x="233" y="829"/>
                </a:lnTo>
                <a:lnTo>
                  <a:pt x="355" y="950"/>
                </a:lnTo>
                <a:lnTo>
                  <a:pt x="473" y="966"/>
                </a:lnTo>
                <a:lnTo>
                  <a:pt x="524" y="1037"/>
                </a:lnTo>
                <a:lnTo>
                  <a:pt x="601" y="1136"/>
                </a:lnTo>
                <a:lnTo>
                  <a:pt x="742" y="1178"/>
                </a:lnTo>
                <a:lnTo>
                  <a:pt x="828" y="1072"/>
                </a:lnTo>
                <a:lnTo>
                  <a:pt x="879" y="979"/>
                </a:lnTo>
                <a:lnTo>
                  <a:pt x="892" y="918"/>
                </a:lnTo>
                <a:lnTo>
                  <a:pt x="975" y="842"/>
                </a:lnTo>
                <a:lnTo>
                  <a:pt x="1020" y="742"/>
                </a:lnTo>
                <a:lnTo>
                  <a:pt x="1158" y="726"/>
                </a:lnTo>
                <a:lnTo>
                  <a:pt x="1167" y="710"/>
                </a:lnTo>
                <a:lnTo>
                  <a:pt x="1107" y="646"/>
                </a:lnTo>
                <a:lnTo>
                  <a:pt x="1123" y="630"/>
                </a:lnTo>
                <a:lnTo>
                  <a:pt x="1123" y="605"/>
                </a:lnTo>
                <a:lnTo>
                  <a:pt x="1126" y="605"/>
                </a:lnTo>
                <a:lnTo>
                  <a:pt x="1174" y="618"/>
                </a:lnTo>
                <a:lnTo>
                  <a:pt x="1116" y="602"/>
                </a:lnTo>
                <a:lnTo>
                  <a:pt x="1132" y="531"/>
                </a:lnTo>
                <a:lnTo>
                  <a:pt x="1135" y="531"/>
                </a:lnTo>
                <a:lnTo>
                  <a:pt x="1132" y="531"/>
                </a:lnTo>
                <a:lnTo>
                  <a:pt x="1151" y="461"/>
                </a:lnTo>
                <a:lnTo>
                  <a:pt x="1209" y="461"/>
                </a:lnTo>
                <a:lnTo>
                  <a:pt x="1212" y="442"/>
                </a:lnTo>
                <a:lnTo>
                  <a:pt x="1202" y="426"/>
                </a:lnTo>
                <a:lnTo>
                  <a:pt x="1199" y="342"/>
                </a:lnTo>
                <a:lnTo>
                  <a:pt x="1151" y="336"/>
                </a:lnTo>
                <a:lnTo>
                  <a:pt x="1142" y="218"/>
                </a:lnTo>
                <a:lnTo>
                  <a:pt x="1174" y="205"/>
                </a:lnTo>
                <a:lnTo>
                  <a:pt x="1177" y="205"/>
                </a:lnTo>
                <a:lnTo>
                  <a:pt x="1158" y="134"/>
                </a:lnTo>
                <a:lnTo>
                  <a:pt x="1027" y="128"/>
                </a:lnTo>
                <a:lnTo>
                  <a:pt x="1030" y="83"/>
                </a:lnTo>
                <a:lnTo>
                  <a:pt x="1014" y="45"/>
                </a:lnTo>
                <a:lnTo>
                  <a:pt x="940" y="0"/>
                </a:lnTo>
                <a:lnTo>
                  <a:pt x="873" y="6"/>
                </a:lnTo>
                <a:lnTo>
                  <a:pt x="873" y="16"/>
                </a:lnTo>
                <a:lnTo>
                  <a:pt x="771" y="109"/>
                </a:lnTo>
                <a:lnTo>
                  <a:pt x="796" y="205"/>
                </a:lnTo>
                <a:lnTo>
                  <a:pt x="508" y="406"/>
                </a:lnTo>
                <a:lnTo>
                  <a:pt x="441" y="374"/>
                </a:lnTo>
                <a:lnTo>
                  <a:pt x="448" y="352"/>
                </a:lnTo>
                <a:lnTo>
                  <a:pt x="441" y="365"/>
                </a:lnTo>
                <a:lnTo>
                  <a:pt x="438" y="371"/>
                </a:lnTo>
                <a:lnTo>
                  <a:pt x="275" y="438"/>
                </a:lnTo>
                <a:lnTo>
                  <a:pt x="252" y="438"/>
                </a:lnTo>
                <a:lnTo>
                  <a:pt x="252" y="442"/>
                </a:lnTo>
                <a:lnTo>
                  <a:pt x="224" y="474"/>
                </a:lnTo>
                <a:lnTo>
                  <a:pt x="198" y="477"/>
                </a:lnTo>
                <a:lnTo>
                  <a:pt x="179" y="394"/>
                </a:lnTo>
                <a:lnTo>
                  <a:pt x="128" y="378"/>
                </a:lnTo>
                <a:lnTo>
                  <a:pt x="121" y="381"/>
                </a:lnTo>
                <a:lnTo>
                  <a:pt x="80" y="413"/>
                </a:lnTo>
                <a:lnTo>
                  <a:pt x="13" y="426"/>
                </a:lnTo>
                <a:lnTo>
                  <a:pt x="0" y="44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7" name="Freeform 1336"/>
          <p:cNvSpPr>
            <a:spLocks/>
          </p:cNvSpPr>
          <p:nvPr/>
        </p:nvSpPr>
        <p:spPr bwMode="auto">
          <a:xfrm>
            <a:off x="731547" y="2342465"/>
            <a:ext cx="1223034" cy="1187730"/>
          </a:xfrm>
          <a:custGeom>
            <a:avLst/>
            <a:gdLst>
              <a:gd name="T0" fmla="*/ 0 w 1212"/>
              <a:gd name="T1" fmla="*/ 443 h 1178"/>
              <a:gd name="T2" fmla="*/ 5 w 1212"/>
              <a:gd name="T3" fmla="*/ 478 h 1178"/>
              <a:gd name="T4" fmla="*/ 130 w 1212"/>
              <a:gd name="T5" fmla="*/ 598 h 1178"/>
              <a:gd name="T6" fmla="*/ 172 w 1212"/>
              <a:gd name="T7" fmla="*/ 598 h 1178"/>
              <a:gd name="T8" fmla="*/ 187 w 1212"/>
              <a:gd name="T9" fmla="*/ 683 h 1178"/>
              <a:gd name="T10" fmla="*/ 220 w 1212"/>
              <a:gd name="T11" fmla="*/ 758 h 1178"/>
              <a:gd name="T12" fmla="*/ 232 w 1212"/>
              <a:gd name="T13" fmla="*/ 830 h 1178"/>
              <a:gd name="T14" fmla="*/ 355 w 1212"/>
              <a:gd name="T15" fmla="*/ 950 h 1178"/>
              <a:gd name="T16" fmla="*/ 472 w 1212"/>
              <a:gd name="T17" fmla="*/ 965 h 1178"/>
              <a:gd name="T18" fmla="*/ 525 w 1212"/>
              <a:gd name="T19" fmla="*/ 1038 h 1178"/>
              <a:gd name="T20" fmla="*/ 600 w 1212"/>
              <a:gd name="T21" fmla="*/ 1135 h 1178"/>
              <a:gd name="T22" fmla="*/ 742 w 1212"/>
              <a:gd name="T23" fmla="*/ 1178 h 1178"/>
              <a:gd name="T24" fmla="*/ 827 w 1212"/>
              <a:gd name="T25" fmla="*/ 1073 h 1178"/>
              <a:gd name="T26" fmla="*/ 880 w 1212"/>
              <a:gd name="T27" fmla="*/ 980 h 1178"/>
              <a:gd name="T28" fmla="*/ 892 w 1212"/>
              <a:gd name="T29" fmla="*/ 918 h 1178"/>
              <a:gd name="T30" fmla="*/ 975 w 1212"/>
              <a:gd name="T31" fmla="*/ 843 h 1178"/>
              <a:gd name="T32" fmla="*/ 1020 w 1212"/>
              <a:gd name="T33" fmla="*/ 743 h 1178"/>
              <a:gd name="T34" fmla="*/ 1157 w 1212"/>
              <a:gd name="T35" fmla="*/ 725 h 1178"/>
              <a:gd name="T36" fmla="*/ 1167 w 1212"/>
              <a:gd name="T37" fmla="*/ 710 h 1178"/>
              <a:gd name="T38" fmla="*/ 1107 w 1212"/>
              <a:gd name="T39" fmla="*/ 645 h 1178"/>
              <a:gd name="T40" fmla="*/ 1122 w 1212"/>
              <a:gd name="T41" fmla="*/ 630 h 1178"/>
              <a:gd name="T42" fmla="*/ 1122 w 1212"/>
              <a:gd name="T43" fmla="*/ 605 h 1178"/>
              <a:gd name="T44" fmla="*/ 1125 w 1212"/>
              <a:gd name="T45" fmla="*/ 605 h 1178"/>
              <a:gd name="T46" fmla="*/ 1175 w 1212"/>
              <a:gd name="T47" fmla="*/ 618 h 1178"/>
              <a:gd name="T48" fmla="*/ 1115 w 1212"/>
              <a:gd name="T49" fmla="*/ 603 h 1178"/>
              <a:gd name="T50" fmla="*/ 1132 w 1212"/>
              <a:gd name="T51" fmla="*/ 530 h 1178"/>
              <a:gd name="T52" fmla="*/ 1135 w 1212"/>
              <a:gd name="T53" fmla="*/ 530 h 1178"/>
              <a:gd name="T54" fmla="*/ 1132 w 1212"/>
              <a:gd name="T55" fmla="*/ 530 h 1178"/>
              <a:gd name="T56" fmla="*/ 1150 w 1212"/>
              <a:gd name="T57" fmla="*/ 460 h 1178"/>
              <a:gd name="T58" fmla="*/ 1210 w 1212"/>
              <a:gd name="T59" fmla="*/ 460 h 1178"/>
              <a:gd name="T60" fmla="*/ 1212 w 1212"/>
              <a:gd name="T61" fmla="*/ 443 h 1178"/>
              <a:gd name="T62" fmla="*/ 1202 w 1212"/>
              <a:gd name="T63" fmla="*/ 425 h 1178"/>
              <a:gd name="T64" fmla="*/ 1200 w 1212"/>
              <a:gd name="T65" fmla="*/ 343 h 1178"/>
              <a:gd name="T66" fmla="*/ 1150 w 1212"/>
              <a:gd name="T67" fmla="*/ 335 h 1178"/>
              <a:gd name="T68" fmla="*/ 1142 w 1212"/>
              <a:gd name="T69" fmla="*/ 218 h 1178"/>
              <a:gd name="T70" fmla="*/ 1175 w 1212"/>
              <a:gd name="T71" fmla="*/ 205 h 1178"/>
              <a:gd name="T72" fmla="*/ 1177 w 1212"/>
              <a:gd name="T73" fmla="*/ 205 h 1178"/>
              <a:gd name="T74" fmla="*/ 1157 w 1212"/>
              <a:gd name="T75" fmla="*/ 135 h 1178"/>
              <a:gd name="T76" fmla="*/ 1027 w 1212"/>
              <a:gd name="T77" fmla="*/ 128 h 1178"/>
              <a:gd name="T78" fmla="*/ 1030 w 1212"/>
              <a:gd name="T79" fmla="*/ 83 h 1178"/>
              <a:gd name="T80" fmla="*/ 1015 w 1212"/>
              <a:gd name="T81" fmla="*/ 45 h 1178"/>
              <a:gd name="T82" fmla="*/ 940 w 1212"/>
              <a:gd name="T83" fmla="*/ 0 h 1178"/>
              <a:gd name="T84" fmla="*/ 872 w 1212"/>
              <a:gd name="T85" fmla="*/ 5 h 1178"/>
              <a:gd name="T86" fmla="*/ 872 w 1212"/>
              <a:gd name="T87" fmla="*/ 15 h 1178"/>
              <a:gd name="T88" fmla="*/ 770 w 1212"/>
              <a:gd name="T89" fmla="*/ 110 h 1178"/>
              <a:gd name="T90" fmla="*/ 795 w 1212"/>
              <a:gd name="T91" fmla="*/ 205 h 1178"/>
              <a:gd name="T92" fmla="*/ 507 w 1212"/>
              <a:gd name="T93" fmla="*/ 405 h 1178"/>
              <a:gd name="T94" fmla="*/ 440 w 1212"/>
              <a:gd name="T95" fmla="*/ 375 h 1178"/>
              <a:gd name="T96" fmla="*/ 447 w 1212"/>
              <a:gd name="T97" fmla="*/ 353 h 1178"/>
              <a:gd name="T98" fmla="*/ 440 w 1212"/>
              <a:gd name="T99" fmla="*/ 365 h 1178"/>
              <a:gd name="T100" fmla="*/ 437 w 1212"/>
              <a:gd name="T101" fmla="*/ 370 h 1178"/>
              <a:gd name="T102" fmla="*/ 275 w 1212"/>
              <a:gd name="T103" fmla="*/ 438 h 1178"/>
              <a:gd name="T104" fmla="*/ 252 w 1212"/>
              <a:gd name="T105" fmla="*/ 438 h 1178"/>
              <a:gd name="T106" fmla="*/ 252 w 1212"/>
              <a:gd name="T107" fmla="*/ 443 h 1178"/>
              <a:gd name="T108" fmla="*/ 225 w 1212"/>
              <a:gd name="T109" fmla="*/ 475 h 1178"/>
              <a:gd name="T110" fmla="*/ 197 w 1212"/>
              <a:gd name="T111" fmla="*/ 478 h 1178"/>
              <a:gd name="T112" fmla="*/ 180 w 1212"/>
              <a:gd name="T113" fmla="*/ 395 h 1178"/>
              <a:gd name="T114" fmla="*/ 127 w 1212"/>
              <a:gd name="T115" fmla="*/ 378 h 1178"/>
              <a:gd name="T116" fmla="*/ 120 w 1212"/>
              <a:gd name="T117" fmla="*/ 380 h 1178"/>
              <a:gd name="T118" fmla="*/ 80 w 1212"/>
              <a:gd name="T119" fmla="*/ 413 h 1178"/>
              <a:gd name="T120" fmla="*/ 12 w 1212"/>
              <a:gd name="T121" fmla="*/ 425 h 1178"/>
              <a:gd name="T122" fmla="*/ 0 w 1212"/>
              <a:gd name="T123" fmla="*/ 443 h 1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12" h="1178">
                <a:moveTo>
                  <a:pt x="0" y="443"/>
                </a:moveTo>
                <a:lnTo>
                  <a:pt x="5" y="478"/>
                </a:lnTo>
                <a:lnTo>
                  <a:pt x="130" y="598"/>
                </a:lnTo>
                <a:lnTo>
                  <a:pt x="172" y="598"/>
                </a:lnTo>
                <a:lnTo>
                  <a:pt x="187" y="683"/>
                </a:lnTo>
                <a:lnTo>
                  <a:pt x="220" y="758"/>
                </a:lnTo>
                <a:lnTo>
                  <a:pt x="232" y="830"/>
                </a:lnTo>
                <a:lnTo>
                  <a:pt x="355" y="950"/>
                </a:lnTo>
                <a:lnTo>
                  <a:pt x="472" y="965"/>
                </a:lnTo>
                <a:lnTo>
                  <a:pt x="525" y="1038"/>
                </a:lnTo>
                <a:lnTo>
                  <a:pt x="600" y="1135"/>
                </a:lnTo>
                <a:lnTo>
                  <a:pt x="742" y="1178"/>
                </a:lnTo>
                <a:lnTo>
                  <a:pt x="827" y="1073"/>
                </a:lnTo>
                <a:lnTo>
                  <a:pt x="880" y="980"/>
                </a:lnTo>
                <a:lnTo>
                  <a:pt x="892" y="918"/>
                </a:lnTo>
                <a:lnTo>
                  <a:pt x="975" y="843"/>
                </a:lnTo>
                <a:lnTo>
                  <a:pt x="1020" y="743"/>
                </a:lnTo>
                <a:lnTo>
                  <a:pt x="1157" y="725"/>
                </a:lnTo>
                <a:lnTo>
                  <a:pt x="1167" y="710"/>
                </a:lnTo>
                <a:lnTo>
                  <a:pt x="1107" y="645"/>
                </a:lnTo>
                <a:lnTo>
                  <a:pt x="1122" y="630"/>
                </a:lnTo>
                <a:lnTo>
                  <a:pt x="1122" y="605"/>
                </a:lnTo>
                <a:lnTo>
                  <a:pt x="1125" y="605"/>
                </a:lnTo>
                <a:lnTo>
                  <a:pt x="1175" y="618"/>
                </a:lnTo>
                <a:lnTo>
                  <a:pt x="1115" y="603"/>
                </a:lnTo>
                <a:lnTo>
                  <a:pt x="1132" y="530"/>
                </a:lnTo>
                <a:lnTo>
                  <a:pt x="1135" y="530"/>
                </a:lnTo>
                <a:lnTo>
                  <a:pt x="1132" y="530"/>
                </a:lnTo>
                <a:lnTo>
                  <a:pt x="1150" y="460"/>
                </a:lnTo>
                <a:lnTo>
                  <a:pt x="1210" y="460"/>
                </a:lnTo>
                <a:lnTo>
                  <a:pt x="1212" y="443"/>
                </a:lnTo>
                <a:lnTo>
                  <a:pt x="1202" y="425"/>
                </a:lnTo>
                <a:lnTo>
                  <a:pt x="1200" y="343"/>
                </a:lnTo>
                <a:lnTo>
                  <a:pt x="1150" y="335"/>
                </a:lnTo>
                <a:lnTo>
                  <a:pt x="1142" y="218"/>
                </a:lnTo>
                <a:lnTo>
                  <a:pt x="1175" y="205"/>
                </a:lnTo>
                <a:lnTo>
                  <a:pt x="1177" y="205"/>
                </a:lnTo>
                <a:lnTo>
                  <a:pt x="1157" y="135"/>
                </a:lnTo>
                <a:lnTo>
                  <a:pt x="1027" y="128"/>
                </a:lnTo>
                <a:lnTo>
                  <a:pt x="1030" y="83"/>
                </a:lnTo>
                <a:lnTo>
                  <a:pt x="1015" y="45"/>
                </a:lnTo>
                <a:lnTo>
                  <a:pt x="940" y="0"/>
                </a:lnTo>
                <a:lnTo>
                  <a:pt x="872" y="5"/>
                </a:lnTo>
                <a:lnTo>
                  <a:pt x="872" y="15"/>
                </a:lnTo>
                <a:lnTo>
                  <a:pt x="770" y="110"/>
                </a:lnTo>
                <a:lnTo>
                  <a:pt x="795" y="205"/>
                </a:lnTo>
                <a:lnTo>
                  <a:pt x="507" y="405"/>
                </a:lnTo>
                <a:lnTo>
                  <a:pt x="440" y="375"/>
                </a:lnTo>
                <a:lnTo>
                  <a:pt x="447" y="353"/>
                </a:lnTo>
                <a:lnTo>
                  <a:pt x="440" y="365"/>
                </a:lnTo>
                <a:lnTo>
                  <a:pt x="437" y="370"/>
                </a:lnTo>
                <a:lnTo>
                  <a:pt x="275" y="438"/>
                </a:lnTo>
                <a:lnTo>
                  <a:pt x="252" y="438"/>
                </a:lnTo>
                <a:lnTo>
                  <a:pt x="252" y="443"/>
                </a:lnTo>
                <a:lnTo>
                  <a:pt x="225" y="475"/>
                </a:lnTo>
                <a:lnTo>
                  <a:pt x="197" y="478"/>
                </a:lnTo>
                <a:lnTo>
                  <a:pt x="180" y="395"/>
                </a:lnTo>
                <a:lnTo>
                  <a:pt x="127" y="378"/>
                </a:lnTo>
                <a:lnTo>
                  <a:pt x="120" y="380"/>
                </a:lnTo>
                <a:lnTo>
                  <a:pt x="80" y="413"/>
                </a:lnTo>
                <a:lnTo>
                  <a:pt x="12" y="425"/>
                </a:lnTo>
                <a:lnTo>
                  <a:pt x="0" y="44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8" name="Line 1335"/>
          <p:cNvSpPr>
            <a:spLocks noChangeShapeType="1"/>
          </p:cNvSpPr>
          <p:nvPr/>
        </p:nvSpPr>
        <p:spPr bwMode="auto">
          <a:xfrm>
            <a:off x="1182935" y="2687941"/>
            <a:ext cx="2521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9" name="Freeform 1334"/>
          <p:cNvSpPr>
            <a:spLocks/>
          </p:cNvSpPr>
          <p:nvPr/>
        </p:nvSpPr>
        <p:spPr bwMode="auto">
          <a:xfrm>
            <a:off x="837459" y="2685419"/>
            <a:ext cx="15130" cy="2523"/>
          </a:xfrm>
          <a:custGeom>
            <a:avLst/>
            <a:gdLst>
              <a:gd name="T0" fmla="*/ 0 w 16"/>
              <a:gd name="T1" fmla="*/ 0 h 3"/>
              <a:gd name="T2" fmla="*/ 16 w 16"/>
              <a:gd name="T3" fmla="*/ 3 h 3"/>
              <a:gd name="T4" fmla="*/ 0 w 16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3">
                <a:moveTo>
                  <a:pt x="0" y="0"/>
                </a:moveTo>
                <a:lnTo>
                  <a:pt x="16" y="3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0" name="Freeform 1333"/>
          <p:cNvSpPr>
            <a:spLocks/>
          </p:cNvSpPr>
          <p:nvPr/>
        </p:nvSpPr>
        <p:spPr bwMode="auto">
          <a:xfrm>
            <a:off x="3742479" y="4521230"/>
            <a:ext cx="267302" cy="196694"/>
          </a:xfrm>
          <a:custGeom>
            <a:avLst/>
            <a:gdLst>
              <a:gd name="T0" fmla="*/ 208 w 266"/>
              <a:gd name="T1" fmla="*/ 0 h 195"/>
              <a:gd name="T2" fmla="*/ 0 w 266"/>
              <a:gd name="T3" fmla="*/ 173 h 195"/>
              <a:gd name="T4" fmla="*/ 3 w 266"/>
              <a:gd name="T5" fmla="*/ 195 h 195"/>
              <a:gd name="T6" fmla="*/ 109 w 266"/>
              <a:gd name="T7" fmla="*/ 195 h 195"/>
              <a:gd name="T8" fmla="*/ 135 w 266"/>
              <a:gd name="T9" fmla="*/ 144 h 195"/>
              <a:gd name="T10" fmla="*/ 179 w 266"/>
              <a:gd name="T11" fmla="*/ 141 h 195"/>
              <a:gd name="T12" fmla="*/ 205 w 266"/>
              <a:gd name="T13" fmla="*/ 83 h 195"/>
              <a:gd name="T14" fmla="*/ 266 w 266"/>
              <a:gd name="T15" fmla="*/ 80 h 195"/>
              <a:gd name="T16" fmla="*/ 266 w 266"/>
              <a:gd name="T17" fmla="*/ 48 h 195"/>
              <a:gd name="T18" fmla="*/ 263 w 266"/>
              <a:gd name="T19" fmla="*/ 38 h 195"/>
              <a:gd name="T20" fmla="*/ 208 w 266"/>
              <a:gd name="T21" fmla="*/ 6 h 195"/>
              <a:gd name="T22" fmla="*/ 208 w 266"/>
              <a:gd name="T23" fmla="*/ 0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6" h="195">
                <a:moveTo>
                  <a:pt x="208" y="0"/>
                </a:moveTo>
                <a:lnTo>
                  <a:pt x="0" y="173"/>
                </a:lnTo>
                <a:lnTo>
                  <a:pt x="3" y="195"/>
                </a:lnTo>
                <a:lnTo>
                  <a:pt x="109" y="195"/>
                </a:lnTo>
                <a:lnTo>
                  <a:pt x="135" y="144"/>
                </a:lnTo>
                <a:lnTo>
                  <a:pt x="179" y="141"/>
                </a:lnTo>
                <a:lnTo>
                  <a:pt x="205" y="83"/>
                </a:lnTo>
                <a:lnTo>
                  <a:pt x="266" y="80"/>
                </a:lnTo>
                <a:lnTo>
                  <a:pt x="266" y="48"/>
                </a:lnTo>
                <a:lnTo>
                  <a:pt x="263" y="38"/>
                </a:lnTo>
                <a:lnTo>
                  <a:pt x="208" y="6"/>
                </a:lnTo>
                <a:lnTo>
                  <a:pt x="208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1" name="Freeform 1332"/>
          <p:cNvSpPr>
            <a:spLocks/>
          </p:cNvSpPr>
          <p:nvPr/>
        </p:nvSpPr>
        <p:spPr bwMode="auto">
          <a:xfrm>
            <a:off x="3742479" y="4521230"/>
            <a:ext cx="267302" cy="196694"/>
          </a:xfrm>
          <a:custGeom>
            <a:avLst/>
            <a:gdLst>
              <a:gd name="T0" fmla="*/ 208 w 266"/>
              <a:gd name="T1" fmla="*/ 0 h 195"/>
              <a:gd name="T2" fmla="*/ 0 w 266"/>
              <a:gd name="T3" fmla="*/ 173 h 195"/>
              <a:gd name="T4" fmla="*/ 3 w 266"/>
              <a:gd name="T5" fmla="*/ 195 h 195"/>
              <a:gd name="T6" fmla="*/ 108 w 266"/>
              <a:gd name="T7" fmla="*/ 195 h 195"/>
              <a:gd name="T8" fmla="*/ 136 w 266"/>
              <a:gd name="T9" fmla="*/ 145 h 195"/>
              <a:gd name="T10" fmla="*/ 178 w 266"/>
              <a:gd name="T11" fmla="*/ 140 h 195"/>
              <a:gd name="T12" fmla="*/ 206 w 266"/>
              <a:gd name="T13" fmla="*/ 83 h 195"/>
              <a:gd name="T14" fmla="*/ 266 w 266"/>
              <a:gd name="T15" fmla="*/ 80 h 195"/>
              <a:gd name="T16" fmla="*/ 266 w 266"/>
              <a:gd name="T17" fmla="*/ 48 h 195"/>
              <a:gd name="T18" fmla="*/ 263 w 266"/>
              <a:gd name="T19" fmla="*/ 38 h 195"/>
              <a:gd name="T20" fmla="*/ 208 w 266"/>
              <a:gd name="T21" fmla="*/ 5 h 195"/>
              <a:gd name="T22" fmla="*/ 208 w 266"/>
              <a:gd name="T23" fmla="*/ 0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6" h="195">
                <a:moveTo>
                  <a:pt x="208" y="0"/>
                </a:moveTo>
                <a:lnTo>
                  <a:pt x="0" y="173"/>
                </a:lnTo>
                <a:lnTo>
                  <a:pt x="3" y="195"/>
                </a:lnTo>
                <a:lnTo>
                  <a:pt x="108" y="195"/>
                </a:lnTo>
                <a:lnTo>
                  <a:pt x="136" y="145"/>
                </a:lnTo>
                <a:lnTo>
                  <a:pt x="178" y="140"/>
                </a:lnTo>
                <a:lnTo>
                  <a:pt x="206" y="83"/>
                </a:lnTo>
                <a:lnTo>
                  <a:pt x="266" y="80"/>
                </a:lnTo>
                <a:lnTo>
                  <a:pt x="266" y="48"/>
                </a:lnTo>
                <a:lnTo>
                  <a:pt x="263" y="38"/>
                </a:lnTo>
                <a:lnTo>
                  <a:pt x="208" y="5"/>
                </a:lnTo>
                <a:lnTo>
                  <a:pt x="20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2" name="Freeform 1331"/>
          <p:cNvSpPr>
            <a:spLocks/>
          </p:cNvSpPr>
          <p:nvPr/>
        </p:nvSpPr>
        <p:spPr bwMode="auto">
          <a:xfrm>
            <a:off x="3994651" y="4339666"/>
            <a:ext cx="612778" cy="569908"/>
          </a:xfrm>
          <a:custGeom>
            <a:avLst/>
            <a:gdLst>
              <a:gd name="T0" fmla="*/ 521 w 607"/>
              <a:gd name="T1" fmla="*/ 22 h 566"/>
              <a:gd name="T2" fmla="*/ 502 w 607"/>
              <a:gd name="T3" fmla="*/ 22 h 566"/>
              <a:gd name="T4" fmla="*/ 441 w 607"/>
              <a:gd name="T5" fmla="*/ 19 h 566"/>
              <a:gd name="T6" fmla="*/ 355 w 607"/>
              <a:gd name="T7" fmla="*/ 0 h 566"/>
              <a:gd name="T8" fmla="*/ 268 w 607"/>
              <a:gd name="T9" fmla="*/ 22 h 566"/>
              <a:gd name="T10" fmla="*/ 275 w 607"/>
              <a:gd name="T11" fmla="*/ 19 h 566"/>
              <a:gd name="T12" fmla="*/ 275 w 607"/>
              <a:gd name="T13" fmla="*/ 80 h 566"/>
              <a:gd name="T14" fmla="*/ 214 w 607"/>
              <a:gd name="T15" fmla="*/ 115 h 566"/>
              <a:gd name="T16" fmla="*/ 201 w 607"/>
              <a:gd name="T17" fmla="*/ 150 h 566"/>
              <a:gd name="T18" fmla="*/ 25 w 607"/>
              <a:gd name="T19" fmla="*/ 198 h 566"/>
              <a:gd name="T20" fmla="*/ 19 w 607"/>
              <a:gd name="T21" fmla="*/ 221 h 566"/>
              <a:gd name="T22" fmla="*/ 0 w 607"/>
              <a:gd name="T23" fmla="*/ 211 h 566"/>
              <a:gd name="T24" fmla="*/ 13 w 607"/>
              <a:gd name="T25" fmla="*/ 217 h 566"/>
              <a:gd name="T26" fmla="*/ 16 w 607"/>
              <a:gd name="T27" fmla="*/ 227 h 566"/>
              <a:gd name="T28" fmla="*/ 16 w 607"/>
              <a:gd name="T29" fmla="*/ 259 h 566"/>
              <a:gd name="T30" fmla="*/ 19 w 607"/>
              <a:gd name="T31" fmla="*/ 259 h 566"/>
              <a:gd name="T32" fmla="*/ 336 w 607"/>
              <a:gd name="T33" fmla="*/ 566 h 566"/>
              <a:gd name="T34" fmla="*/ 607 w 607"/>
              <a:gd name="T35" fmla="*/ 429 h 566"/>
              <a:gd name="T36" fmla="*/ 537 w 607"/>
              <a:gd name="T37" fmla="*/ 374 h 566"/>
              <a:gd name="T38" fmla="*/ 531 w 607"/>
              <a:gd name="T39" fmla="*/ 185 h 566"/>
              <a:gd name="T40" fmla="*/ 515 w 607"/>
              <a:gd name="T41" fmla="*/ 166 h 566"/>
              <a:gd name="T42" fmla="*/ 512 w 607"/>
              <a:gd name="T43" fmla="*/ 70 h 566"/>
              <a:gd name="T44" fmla="*/ 521 w 607"/>
              <a:gd name="T45" fmla="*/ 25 h 566"/>
              <a:gd name="T46" fmla="*/ 521 w 607"/>
              <a:gd name="T47" fmla="*/ 2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07" h="566">
                <a:moveTo>
                  <a:pt x="521" y="22"/>
                </a:moveTo>
                <a:lnTo>
                  <a:pt x="502" y="22"/>
                </a:lnTo>
                <a:lnTo>
                  <a:pt x="441" y="19"/>
                </a:lnTo>
                <a:lnTo>
                  <a:pt x="355" y="0"/>
                </a:lnTo>
                <a:lnTo>
                  <a:pt x="268" y="22"/>
                </a:lnTo>
                <a:lnTo>
                  <a:pt x="275" y="19"/>
                </a:lnTo>
                <a:lnTo>
                  <a:pt x="275" y="80"/>
                </a:lnTo>
                <a:lnTo>
                  <a:pt x="214" y="115"/>
                </a:lnTo>
                <a:lnTo>
                  <a:pt x="201" y="150"/>
                </a:lnTo>
                <a:lnTo>
                  <a:pt x="25" y="198"/>
                </a:lnTo>
                <a:lnTo>
                  <a:pt x="19" y="221"/>
                </a:lnTo>
                <a:lnTo>
                  <a:pt x="0" y="211"/>
                </a:lnTo>
                <a:lnTo>
                  <a:pt x="13" y="217"/>
                </a:lnTo>
                <a:lnTo>
                  <a:pt x="16" y="227"/>
                </a:lnTo>
                <a:lnTo>
                  <a:pt x="16" y="259"/>
                </a:lnTo>
                <a:lnTo>
                  <a:pt x="19" y="259"/>
                </a:lnTo>
                <a:lnTo>
                  <a:pt x="336" y="566"/>
                </a:lnTo>
                <a:lnTo>
                  <a:pt x="607" y="429"/>
                </a:lnTo>
                <a:lnTo>
                  <a:pt x="537" y="374"/>
                </a:lnTo>
                <a:lnTo>
                  <a:pt x="531" y="185"/>
                </a:lnTo>
                <a:lnTo>
                  <a:pt x="515" y="166"/>
                </a:lnTo>
                <a:lnTo>
                  <a:pt x="512" y="70"/>
                </a:lnTo>
                <a:lnTo>
                  <a:pt x="521" y="25"/>
                </a:lnTo>
                <a:lnTo>
                  <a:pt x="521" y="2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3" name="Freeform 1330"/>
          <p:cNvSpPr>
            <a:spLocks/>
          </p:cNvSpPr>
          <p:nvPr/>
        </p:nvSpPr>
        <p:spPr bwMode="auto">
          <a:xfrm>
            <a:off x="3994651" y="4339666"/>
            <a:ext cx="610256" cy="572431"/>
          </a:xfrm>
          <a:custGeom>
            <a:avLst/>
            <a:gdLst>
              <a:gd name="T0" fmla="*/ 522 w 607"/>
              <a:gd name="T1" fmla="*/ 22 h 566"/>
              <a:gd name="T2" fmla="*/ 502 w 607"/>
              <a:gd name="T3" fmla="*/ 22 h 566"/>
              <a:gd name="T4" fmla="*/ 441 w 607"/>
              <a:gd name="T5" fmla="*/ 20 h 566"/>
              <a:gd name="T6" fmla="*/ 356 w 607"/>
              <a:gd name="T7" fmla="*/ 0 h 566"/>
              <a:gd name="T8" fmla="*/ 268 w 607"/>
              <a:gd name="T9" fmla="*/ 22 h 566"/>
              <a:gd name="T10" fmla="*/ 276 w 607"/>
              <a:gd name="T11" fmla="*/ 20 h 566"/>
              <a:gd name="T12" fmla="*/ 276 w 607"/>
              <a:gd name="T13" fmla="*/ 80 h 566"/>
              <a:gd name="T14" fmla="*/ 213 w 607"/>
              <a:gd name="T15" fmla="*/ 115 h 566"/>
              <a:gd name="T16" fmla="*/ 201 w 607"/>
              <a:gd name="T17" fmla="*/ 150 h 566"/>
              <a:gd name="T18" fmla="*/ 25 w 607"/>
              <a:gd name="T19" fmla="*/ 199 h 566"/>
              <a:gd name="T20" fmla="*/ 18 w 607"/>
              <a:gd name="T21" fmla="*/ 222 h 566"/>
              <a:gd name="T22" fmla="*/ 0 w 607"/>
              <a:gd name="T23" fmla="*/ 212 h 566"/>
              <a:gd name="T24" fmla="*/ 13 w 607"/>
              <a:gd name="T25" fmla="*/ 217 h 566"/>
              <a:gd name="T26" fmla="*/ 15 w 607"/>
              <a:gd name="T27" fmla="*/ 227 h 566"/>
              <a:gd name="T28" fmla="*/ 15 w 607"/>
              <a:gd name="T29" fmla="*/ 259 h 566"/>
              <a:gd name="T30" fmla="*/ 18 w 607"/>
              <a:gd name="T31" fmla="*/ 259 h 566"/>
              <a:gd name="T32" fmla="*/ 336 w 607"/>
              <a:gd name="T33" fmla="*/ 566 h 566"/>
              <a:gd name="T34" fmla="*/ 607 w 607"/>
              <a:gd name="T35" fmla="*/ 429 h 566"/>
              <a:gd name="T36" fmla="*/ 537 w 607"/>
              <a:gd name="T37" fmla="*/ 374 h 566"/>
              <a:gd name="T38" fmla="*/ 532 w 607"/>
              <a:gd name="T39" fmla="*/ 185 h 566"/>
              <a:gd name="T40" fmla="*/ 517 w 607"/>
              <a:gd name="T41" fmla="*/ 167 h 566"/>
              <a:gd name="T42" fmla="*/ 512 w 607"/>
              <a:gd name="T43" fmla="*/ 70 h 566"/>
              <a:gd name="T44" fmla="*/ 522 w 607"/>
              <a:gd name="T45" fmla="*/ 25 h 566"/>
              <a:gd name="T46" fmla="*/ 522 w 607"/>
              <a:gd name="T47" fmla="*/ 2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07" h="566">
                <a:moveTo>
                  <a:pt x="522" y="22"/>
                </a:moveTo>
                <a:lnTo>
                  <a:pt x="502" y="22"/>
                </a:lnTo>
                <a:lnTo>
                  <a:pt x="441" y="20"/>
                </a:lnTo>
                <a:lnTo>
                  <a:pt x="356" y="0"/>
                </a:lnTo>
                <a:lnTo>
                  <a:pt x="268" y="22"/>
                </a:lnTo>
                <a:lnTo>
                  <a:pt x="276" y="20"/>
                </a:lnTo>
                <a:lnTo>
                  <a:pt x="276" y="80"/>
                </a:lnTo>
                <a:lnTo>
                  <a:pt x="213" y="115"/>
                </a:lnTo>
                <a:lnTo>
                  <a:pt x="201" y="150"/>
                </a:lnTo>
                <a:lnTo>
                  <a:pt x="25" y="199"/>
                </a:lnTo>
                <a:lnTo>
                  <a:pt x="18" y="222"/>
                </a:lnTo>
                <a:lnTo>
                  <a:pt x="0" y="212"/>
                </a:lnTo>
                <a:lnTo>
                  <a:pt x="13" y="217"/>
                </a:lnTo>
                <a:lnTo>
                  <a:pt x="15" y="227"/>
                </a:lnTo>
                <a:lnTo>
                  <a:pt x="15" y="259"/>
                </a:lnTo>
                <a:lnTo>
                  <a:pt x="18" y="259"/>
                </a:lnTo>
                <a:lnTo>
                  <a:pt x="336" y="566"/>
                </a:lnTo>
                <a:lnTo>
                  <a:pt x="607" y="429"/>
                </a:lnTo>
                <a:lnTo>
                  <a:pt x="537" y="374"/>
                </a:lnTo>
                <a:lnTo>
                  <a:pt x="532" y="185"/>
                </a:lnTo>
                <a:lnTo>
                  <a:pt x="517" y="167"/>
                </a:lnTo>
                <a:lnTo>
                  <a:pt x="512" y="70"/>
                </a:lnTo>
                <a:lnTo>
                  <a:pt x="522" y="25"/>
                </a:lnTo>
                <a:lnTo>
                  <a:pt x="522" y="22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4" name="Freeform 1329"/>
          <p:cNvSpPr>
            <a:spLocks/>
          </p:cNvSpPr>
          <p:nvPr/>
        </p:nvSpPr>
        <p:spPr bwMode="auto">
          <a:xfrm>
            <a:off x="4509081" y="4362362"/>
            <a:ext cx="110956" cy="163911"/>
          </a:xfrm>
          <a:custGeom>
            <a:avLst/>
            <a:gdLst>
              <a:gd name="T0" fmla="*/ 92 w 111"/>
              <a:gd name="T1" fmla="*/ 103 h 163"/>
              <a:gd name="T2" fmla="*/ 92 w 111"/>
              <a:gd name="T3" fmla="*/ 58 h 163"/>
              <a:gd name="T4" fmla="*/ 70 w 111"/>
              <a:gd name="T5" fmla="*/ 42 h 163"/>
              <a:gd name="T6" fmla="*/ 105 w 111"/>
              <a:gd name="T7" fmla="*/ 16 h 163"/>
              <a:gd name="T8" fmla="*/ 111 w 111"/>
              <a:gd name="T9" fmla="*/ 3 h 163"/>
              <a:gd name="T10" fmla="*/ 9 w 111"/>
              <a:gd name="T11" fmla="*/ 0 h 163"/>
              <a:gd name="T12" fmla="*/ 9 w 111"/>
              <a:gd name="T13" fmla="*/ 3 h 163"/>
              <a:gd name="T14" fmla="*/ 0 w 111"/>
              <a:gd name="T15" fmla="*/ 48 h 163"/>
              <a:gd name="T16" fmla="*/ 3 w 111"/>
              <a:gd name="T17" fmla="*/ 144 h 163"/>
              <a:gd name="T18" fmla="*/ 19 w 111"/>
              <a:gd name="T19" fmla="*/ 163 h 163"/>
              <a:gd name="T20" fmla="*/ 89 w 111"/>
              <a:gd name="T21" fmla="*/ 109 h 163"/>
              <a:gd name="T22" fmla="*/ 92 w 111"/>
              <a:gd name="T23" fmla="*/ 10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1" h="163">
                <a:moveTo>
                  <a:pt x="92" y="103"/>
                </a:moveTo>
                <a:lnTo>
                  <a:pt x="92" y="58"/>
                </a:lnTo>
                <a:lnTo>
                  <a:pt x="70" y="42"/>
                </a:lnTo>
                <a:lnTo>
                  <a:pt x="105" y="16"/>
                </a:lnTo>
                <a:lnTo>
                  <a:pt x="111" y="3"/>
                </a:lnTo>
                <a:lnTo>
                  <a:pt x="9" y="0"/>
                </a:lnTo>
                <a:lnTo>
                  <a:pt x="9" y="3"/>
                </a:lnTo>
                <a:lnTo>
                  <a:pt x="0" y="48"/>
                </a:lnTo>
                <a:lnTo>
                  <a:pt x="3" y="144"/>
                </a:lnTo>
                <a:lnTo>
                  <a:pt x="19" y="163"/>
                </a:lnTo>
                <a:lnTo>
                  <a:pt x="89" y="109"/>
                </a:lnTo>
                <a:lnTo>
                  <a:pt x="92" y="10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5" name="Freeform 1328"/>
          <p:cNvSpPr>
            <a:spLocks/>
          </p:cNvSpPr>
          <p:nvPr/>
        </p:nvSpPr>
        <p:spPr bwMode="auto">
          <a:xfrm>
            <a:off x="4509081" y="4362362"/>
            <a:ext cx="113478" cy="163911"/>
          </a:xfrm>
          <a:custGeom>
            <a:avLst/>
            <a:gdLst>
              <a:gd name="T0" fmla="*/ 91 w 111"/>
              <a:gd name="T1" fmla="*/ 103 h 163"/>
              <a:gd name="T2" fmla="*/ 91 w 111"/>
              <a:gd name="T3" fmla="*/ 58 h 163"/>
              <a:gd name="T4" fmla="*/ 69 w 111"/>
              <a:gd name="T5" fmla="*/ 43 h 163"/>
              <a:gd name="T6" fmla="*/ 104 w 111"/>
              <a:gd name="T7" fmla="*/ 18 h 163"/>
              <a:gd name="T8" fmla="*/ 111 w 111"/>
              <a:gd name="T9" fmla="*/ 3 h 163"/>
              <a:gd name="T10" fmla="*/ 10 w 111"/>
              <a:gd name="T11" fmla="*/ 0 h 163"/>
              <a:gd name="T12" fmla="*/ 10 w 111"/>
              <a:gd name="T13" fmla="*/ 3 h 163"/>
              <a:gd name="T14" fmla="*/ 0 w 111"/>
              <a:gd name="T15" fmla="*/ 48 h 163"/>
              <a:gd name="T16" fmla="*/ 5 w 111"/>
              <a:gd name="T17" fmla="*/ 145 h 163"/>
              <a:gd name="T18" fmla="*/ 20 w 111"/>
              <a:gd name="T19" fmla="*/ 163 h 163"/>
              <a:gd name="T20" fmla="*/ 89 w 111"/>
              <a:gd name="T21" fmla="*/ 110 h 163"/>
              <a:gd name="T22" fmla="*/ 91 w 111"/>
              <a:gd name="T23" fmla="*/ 10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1" h="163">
                <a:moveTo>
                  <a:pt x="91" y="103"/>
                </a:moveTo>
                <a:lnTo>
                  <a:pt x="91" y="58"/>
                </a:lnTo>
                <a:lnTo>
                  <a:pt x="69" y="43"/>
                </a:lnTo>
                <a:lnTo>
                  <a:pt x="104" y="18"/>
                </a:lnTo>
                <a:lnTo>
                  <a:pt x="111" y="3"/>
                </a:lnTo>
                <a:lnTo>
                  <a:pt x="10" y="0"/>
                </a:lnTo>
                <a:lnTo>
                  <a:pt x="10" y="3"/>
                </a:lnTo>
                <a:lnTo>
                  <a:pt x="0" y="48"/>
                </a:lnTo>
                <a:lnTo>
                  <a:pt x="5" y="145"/>
                </a:lnTo>
                <a:lnTo>
                  <a:pt x="20" y="163"/>
                </a:lnTo>
                <a:lnTo>
                  <a:pt x="89" y="110"/>
                </a:lnTo>
                <a:lnTo>
                  <a:pt x="91" y="10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6" name="Freeform 1327"/>
          <p:cNvSpPr>
            <a:spLocks/>
          </p:cNvSpPr>
          <p:nvPr/>
        </p:nvSpPr>
        <p:spPr bwMode="auto">
          <a:xfrm>
            <a:off x="4529255" y="4465752"/>
            <a:ext cx="461475" cy="436258"/>
          </a:xfrm>
          <a:custGeom>
            <a:avLst/>
            <a:gdLst>
              <a:gd name="T0" fmla="*/ 457 w 457"/>
              <a:gd name="T1" fmla="*/ 54 h 432"/>
              <a:gd name="T2" fmla="*/ 323 w 457"/>
              <a:gd name="T3" fmla="*/ 22 h 432"/>
              <a:gd name="T4" fmla="*/ 275 w 457"/>
              <a:gd name="T5" fmla="*/ 38 h 432"/>
              <a:gd name="T6" fmla="*/ 281 w 457"/>
              <a:gd name="T7" fmla="*/ 76 h 432"/>
              <a:gd name="T8" fmla="*/ 195 w 457"/>
              <a:gd name="T9" fmla="*/ 67 h 432"/>
              <a:gd name="T10" fmla="*/ 169 w 457"/>
              <a:gd name="T11" fmla="*/ 25 h 432"/>
              <a:gd name="T12" fmla="*/ 73 w 457"/>
              <a:gd name="T13" fmla="*/ 9 h 432"/>
              <a:gd name="T14" fmla="*/ 73 w 457"/>
              <a:gd name="T15" fmla="*/ 0 h 432"/>
              <a:gd name="T16" fmla="*/ 70 w 457"/>
              <a:gd name="T17" fmla="*/ 6 h 432"/>
              <a:gd name="T18" fmla="*/ 0 w 457"/>
              <a:gd name="T19" fmla="*/ 60 h 432"/>
              <a:gd name="T20" fmla="*/ 6 w 457"/>
              <a:gd name="T21" fmla="*/ 249 h 432"/>
              <a:gd name="T22" fmla="*/ 70 w 457"/>
              <a:gd name="T23" fmla="*/ 297 h 432"/>
              <a:gd name="T24" fmla="*/ 128 w 457"/>
              <a:gd name="T25" fmla="*/ 348 h 432"/>
              <a:gd name="T26" fmla="*/ 185 w 457"/>
              <a:gd name="T27" fmla="*/ 310 h 432"/>
              <a:gd name="T28" fmla="*/ 387 w 457"/>
              <a:gd name="T29" fmla="*/ 432 h 432"/>
              <a:gd name="T30" fmla="*/ 438 w 457"/>
              <a:gd name="T31" fmla="*/ 352 h 432"/>
              <a:gd name="T32" fmla="*/ 422 w 457"/>
              <a:gd name="T33" fmla="*/ 102 h 432"/>
              <a:gd name="T34" fmla="*/ 457 w 457"/>
              <a:gd name="T35" fmla="*/ 54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57" h="432">
                <a:moveTo>
                  <a:pt x="457" y="54"/>
                </a:moveTo>
                <a:lnTo>
                  <a:pt x="323" y="22"/>
                </a:lnTo>
                <a:lnTo>
                  <a:pt x="275" y="38"/>
                </a:lnTo>
                <a:lnTo>
                  <a:pt x="281" y="76"/>
                </a:lnTo>
                <a:lnTo>
                  <a:pt x="195" y="67"/>
                </a:lnTo>
                <a:lnTo>
                  <a:pt x="169" y="25"/>
                </a:lnTo>
                <a:lnTo>
                  <a:pt x="73" y="9"/>
                </a:lnTo>
                <a:lnTo>
                  <a:pt x="73" y="0"/>
                </a:lnTo>
                <a:lnTo>
                  <a:pt x="70" y="6"/>
                </a:lnTo>
                <a:lnTo>
                  <a:pt x="0" y="60"/>
                </a:lnTo>
                <a:lnTo>
                  <a:pt x="6" y="249"/>
                </a:lnTo>
                <a:lnTo>
                  <a:pt x="70" y="297"/>
                </a:lnTo>
                <a:lnTo>
                  <a:pt x="128" y="348"/>
                </a:lnTo>
                <a:lnTo>
                  <a:pt x="185" y="310"/>
                </a:lnTo>
                <a:lnTo>
                  <a:pt x="387" y="432"/>
                </a:lnTo>
                <a:lnTo>
                  <a:pt x="438" y="352"/>
                </a:lnTo>
                <a:lnTo>
                  <a:pt x="422" y="102"/>
                </a:lnTo>
                <a:lnTo>
                  <a:pt x="457" y="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7" name="Freeform 1326"/>
          <p:cNvSpPr>
            <a:spLocks/>
          </p:cNvSpPr>
          <p:nvPr/>
        </p:nvSpPr>
        <p:spPr bwMode="auto">
          <a:xfrm>
            <a:off x="4529255" y="4465752"/>
            <a:ext cx="461475" cy="436258"/>
          </a:xfrm>
          <a:custGeom>
            <a:avLst/>
            <a:gdLst>
              <a:gd name="T0" fmla="*/ 457 w 457"/>
              <a:gd name="T1" fmla="*/ 55 h 432"/>
              <a:gd name="T2" fmla="*/ 322 w 457"/>
              <a:gd name="T3" fmla="*/ 22 h 432"/>
              <a:gd name="T4" fmla="*/ 275 w 457"/>
              <a:gd name="T5" fmla="*/ 40 h 432"/>
              <a:gd name="T6" fmla="*/ 280 w 457"/>
              <a:gd name="T7" fmla="*/ 77 h 432"/>
              <a:gd name="T8" fmla="*/ 195 w 457"/>
              <a:gd name="T9" fmla="*/ 67 h 432"/>
              <a:gd name="T10" fmla="*/ 170 w 457"/>
              <a:gd name="T11" fmla="*/ 25 h 432"/>
              <a:gd name="T12" fmla="*/ 72 w 457"/>
              <a:gd name="T13" fmla="*/ 10 h 432"/>
              <a:gd name="T14" fmla="*/ 72 w 457"/>
              <a:gd name="T15" fmla="*/ 0 h 432"/>
              <a:gd name="T16" fmla="*/ 70 w 457"/>
              <a:gd name="T17" fmla="*/ 7 h 432"/>
              <a:gd name="T18" fmla="*/ 0 w 457"/>
              <a:gd name="T19" fmla="*/ 60 h 432"/>
              <a:gd name="T20" fmla="*/ 5 w 457"/>
              <a:gd name="T21" fmla="*/ 250 h 432"/>
              <a:gd name="T22" fmla="*/ 70 w 457"/>
              <a:gd name="T23" fmla="*/ 297 h 432"/>
              <a:gd name="T24" fmla="*/ 127 w 457"/>
              <a:gd name="T25" fmla="*/ 350 h 432"/>
              <a:gd name="T26" fmla="*/ 185 w 457"/>
              <a:gd name="T27" fmla="*/ 310 h 432"/>
              <a:gd name="T28" fmla="*/ 387 w 457"/>
              <a:gd name="T29" fmla="*/ 432 h 432"/>
              <a:gd name="T30" fmla="*/ 437 w 457"/>
              <a:gd name="T31" fmla="*/ 352 h 432"/>
              <a:gd name="T32" fmla="*/ 422 w 457"/>
              <a:gd name="T33" fmla="*/ 102 h 432"/>
              <a:gd name="T34" fmla="*/ 457 w 457"/>
              <a:gd name="T35" fmla="*/ 55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57" h="432">
                <a:moveTo>
                  <a:pt x="457" y="55"/>
                </a:moveTo>
                <a:lnTo>
                  <a:pt x="322" y="22"/>
                </a:lnTo>
                <a:lnTo>
                  <a:pt x="275" y="40"/>
                </a:lnTo>
                <a:lnTo>
                  <a:pt x="280" y="77"/>
                </a:lnTo>
                <a:lnTo>
                  <a:pt x="195" y="67"/>
                </a:lnTo>
                <a:lnTo>
                  <a:pt x="170" y="25"/>
                </a:lnTo>
                <a:lnTo>
                  <a:pt x="72" y="10"/>
                </a:lnTo>
                <a:lnTo>
                  <a:pt x="72" y="0"/>
                </a:lnTo>
                <a:lnTo>
                  <a:pt x="70" y="7"/>
                </a:lnTo>
                <a:lnTo>
                  <a:pt x="0" y="60"/>
                </a:lnTo>
                <a:lnTo>
                  <a:pt x="5" y="250"/>
                </a:lnTo>
                <a:lnTo>
                  <a:pt x="70" y="297"/>
                </a:lnTo>
                <a:lnTo>
                  <a:pt x="127" y="350"/>
                </a:lnTo>
                <a:lnTo>
                  <a:pt x="185" y="310"/>
                </a:lnTo>
                <a:lnTo>
                  <a:pt x="387" y="432"/>
                </a:lnTo>
                <a:lnTo>
                  <a:pt x="437" y="352"/>
                </a:lnTo>
                <a:lnTo>
                  <a:pt x="422" y="102"/>
                </a:lnTo>
                <a:lnTo>
                  <a:pt x="457" y="5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8" name="Freeform 1325"/>
          <p:cNvSpPr>
            <a:spLocks/>
          </p:cNvSpPr>
          <p:nvPr/>
        </p:nvSpPr>
        <p:spPr bwMode="auto">
          <a:xfrm>
            <a:off x="4955426" y="4490969"/>
            <a:ext cx="342954" cy="332867"/>
          </a:xfrm>
          <a:custGeom>
            <a:avLst/>
            <a:gdLst>
              <a:gd name="T0" fmla="*/ 253 w 339"/>
              <a:gd name="T1" fmla="*/ 0 h 330"/>
              <a:gd name="T2" fmla="*/ 166 w 339"/>
              <a:gd name="T3" fmla="*/ 10 h 330"/>
              <a:gd name="T4" fmla="*/ 115 w 339"/>
              <a:gd name="T5" fmla="*/ 45 h 330"/>
              <a:gd name="T6" fmla="*/ 35 w 339"/>
              <a:gd name="T7" fmla="*/ 29 h 330"/>
              <a:gd name="T8" fmla="*/ 0 w 339"/>
              <a:gd name="T9" fmla="*/ 77 h 330"/>
              <a:gd name="T10" fmla="*/ 13 w 339"/>
              <a:gd name="T11" fmla="*/ 323 h 330"/>
              <a:gd name="T12" fmla="*/ 16 w 339"/>
              <a:gd name="T13" fmla="*/ 330 h 330"/>
              <a:gd name="T14" fmla="*/ 93 w 339"/>
              <a:gd name="T15" fmla="*/ 323 h 330"/>
              <a:gd name="T16" fmla="*/ 195 w 339"/>
              <a:gd name="T17" fmla="*/ 317 h 330"/>
              <a:gd name="T18" fmla="*/ 275 w 339"/>
              <a:gd name="T19" fmla="*/ 323 h 330"/>
              <a:gd name="T20" fmla="*/ 339 w 339"/>
              <a:gd name="T21" fmla="*/ 269 h 330"/>
              <a:gd name="T22" fmla="*/ 224 w 339"/>
              <a:gd name="T23" fmla="*/ 87 h 330"/>
              <a:gd name="T24" fmla="*/ 269 w 339"/>
              <a:gd name="T25" fmla="*/ 122 h 330"/>
              <a:gd name="T26" fmla="*/ 285 w 339"/>
              <a:gd name="T27" fmla="*/ 96 h 330"/>
              <a:gd name="T28" fmla="*/ 285 w 339"/>
              <a:gd name="T29" fmla="*/ 77 h 330"/>
              <a:gd name="T30" fmla="*/ 272 w 339"/>
              <a:gd name="T31" fmla="*/ 42 h 330"/>
              <a:gd name="T32" fmla="*/ 253 w 339"/>
              <a:gd name="T33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39" h="330">
                <a:moveTo>
                  <a:pt x="253" y="0"/>
                </a:moveTo>
                <a:lnTo>
                  <a:pt x="166" y="10"/>
                </a:lnTo>
                <a:lnTo>
                  <a:pt x="115" y="45"/>
                </a:lnTo>
                <a:lnTo>
                  <a:pt x="35" y="29"/>
                </a:lnTo>
                <a:lnTo>
                  <a:pt x="0" y="77"/>
                </a:lnTo>
                <a:lnTo>
                  <a:pt x="13" y="323"/>
                </a:lnTo>
                <a:lnTo>
                  <a:pt x="16" y="330"/>
                </a:lnTo>
                <a:lnTo>
                  <a:pt x="93" y="323"/>
                </a:lnTo>
                <a:lnTo>
                  <a:pt x="195" y="317"/>
                </a:lnTo>
                <a:lnTo>
                  <a:pt x="275" y="323"/>
                </a:lnTo>
                <a:lnTo>
                  <a:pt x="339" y="269"/>
                </a:lnTo>
                <a:lnTo>
                  <a:pt x="224" y="87"/>
                </a:lnTo>
                <a:lnTo>
                  <a:pt x="269" y="122"/>
                </a:lnTo>
                <a:lnTo>
                  <a:pt x="285" y="96"/>
                </a:lnTo>
                <a:lnTo>
                  <a:pt x="285" y="77"/>
                </a:lnTo>
                <a:lnTo>
                  <a:pt x="272" y="42"/>
                </a:lnTo>
                <a:lnTo>
                  <a:pt x="253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9" name="Freeform 1324"/>
          <p:cNvSpPr>
            <a:spLocks/>
          </p:cNvSpPr>
          <p:nvPr/>
        </p:nvSpPr>
        <p:spPr bwMode="auto">
          <a:xfrm>
            <a:off x="4955426" y="4490969"/>
            <a:ext cx="340431" cy="332867"/>
          </a:xfrm>
          <a:custGeom>
            <a:avLst/>
            <a:gdLst>
              <a:gd name="T0" fmla="*/ 254 w 339"/>
              <a:gd name="T1" fmla="*/ 0 h 330"/>
              <a:gd name="T2" fmla="*/ 166 w 339"/>
              <a:gd name="T3" fmla="*/ 10 h 330"/>
              <a:gd name="T4" fmla="*/ 116 w 339"/>
              <a:gd name="T5" fmla="*/ 45 h 330"/>
              <a:gd name="T6" fmla="*/ 35 w 339"/>
              <a:gd name="T7" fmla="*/ 30 h 330"/>
              <a:gd name="T8" fmla="*/ 0 w 339"/>
              <a:gd name="T9" fmla="*/ 78 h 330"/>
              <a:gd name="T10" fmla="*/ 13 w 339"/>
              <a:gd name="T11" fmla="*/ 325 h 330"/>
              <a:gd name="T12" fmla="*/ 15 w 339"/>
              <a:gd name="T13" fmla="*/ 330 h 330"/>
              <a:gd name="T14" fmla="*/ 93 w 339"/>
              <a:gd name="T15" fmla="*/ 325 h 330"/>
              <a:gd name="T16" fmla="*/ 196 w 339"/>
              <a:gd name="T17" fmla="*/ 318 h 330"/>
              <a:gd name="T18" fmla="*/ 276 w 339"/>
              <a:gd name="T19" fmla="*/ 325 h 330"/>
              <a:gd name="T20" fmla="*/ 339 w 339"/>
              <a:gd name="T21" fmla="*/ 270 h 330"/>
              <a:gd name="T22" fmla="*/ 223 w 339"/>
              <a:gd name="T23" fmla="*/ 88 h 330"/>
              <a:gd name="T24" fmla="*/ 269 w 339"/>
              <a:gd name="T25" fmla="*/ 123 h 330"/>
              <a:gd name="T26" fmla="*/ 286 w 339"/>
              <a:gd name="T27" fmla="*/ 98 h 330"/>
              <a:gd name="T28" fmla="*/ 286 w 339"/>
              <a:gd name="T29" fmla="*/ 78 h 330"/>
              <a:gd name="T30" fmla="*/ 274 w 339"/>
              <a:gd name="T31" fmla="*/ 43 h 330"/>
              <a:gd name="T32" fmla="*/ 254 w 339"/>
              <a:gd name="T33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39" h="330">
                <a:moveTo>
                  <a:pt x="254" y="0"/>
                </a:moveTo>
                <a:lnTo>
                  <a:pt x="166" y="10"/>
                </a:lnTo>
                <a:lnTo>
                  <a:pt x="116" y="45"/>
                </a:lnTo>
                <a:lnTo>
                  <a:pt x="35" y="30"/>
                </a:lnTo>
                <a:lnTo>
                  <a:pt x="0" y="78"/>
                </a:lnTo>
                <a:lnTo>
                  <a:pt x="13" y="325"/>
                </a:lnTo>
                <a:lnTo>
                  <a:pt x="15" y="330"/>
                </a:lnTo>
                <a:lnTo>
                  <a:pt x="93" y="325"/>
                </a:lnTo>
                <a:lnTo>
                  <a:pt x="196" y="318"/>
                </a:lnTo>
                <a:lnTo>
                  <a:pt x="276" y="325"/>
                </a:lnTo>
                <a:lnTo>
                  <a:pt x="339" y="270"/>
                </a:lnTo>
                <a:lnTo>
                  <a:pt x="223" y="88"/>
                </a:lnTo>
                <a:lnTo>
                  <a:pt x="269" y="123"/>
                </a:lnTo>
                <a:lnTo>
                  <a:pt x="286" y="98"/>
                </a:lnTo>
                <a:lnTo>
                  <a:pt x="286" y="78"/>
                </a:lnTo>
                <a:lnTo>
                  <a:pt x="274" y="43"/>
                </a:lnTo>
                <a:lnTo>
                  <a:pt x="254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0" name="Freeform 1323"/>
          <p:cNvSpPr>
            <a:spLocks/>
          </p:cNvSpPr>
          <p:nvPr/>
        </p:nvSpPr>
        <p:spPr bwMode="auto">
          <a:xfrm>
            <a:off x="3692045" y="4601925"/>
            <a:ext cx="360607" cy="370693"/>
          </a:xfrm>
          <a:custGeom>
            <a:avLst/>
            <a:gdLst>
              <a:gd name="T0" fmla="*/ 51 w 358"/>
              <a:gd name="T1" fmla="*/ 115 h 368"/>
              <a:gd name="T2" fmla="*/ 51 w 358"/>
              <a:gd name="T3" fmla="*/ 125 h 368"/>
              <a:gd name="T4" fmla="*/ 16 w 358"/>
              <a:gd name="T5" fmla="*/ 227 h 368"/>
              <a:gd name="T6" fmla="*/ 0 w 358"/>
              <a:gd name="T7" fmla="*/ 272 h 368"/>
              <a:gd name="T8" fmla="*/ 141 w 358"/>
              <a:gd name="T9" fmla="*/ 320 h 368"/>
              <a:gd name="T10" fmla="*/ 170 w 358"/>
              <a:gd name="T11" fmla="*/ 365 h 368"/>
              <a:gd name="T12" fmla="*/ 330 w 358"/>
              <a:gd name="T13" fmla="*/ 368 h 368"/>
              <a:gd name="T14" fmla="*/ 358 w 358"/>
              <a:gd name="T15" fmla="*/ 45 h 368"/>
              <a:gd name="T16" fmla="*/ 358 w 358"/>
              <a:gd name="T17" fmla="*/ 42 h 368"/>
              <a:gd name="T18" fmla="*/ 317 w 358"/>
              <a:gd name="T19" fmla="*/ 0 h 368"/>
              <a:gd name="T20" fmla="*/ 314 w 358"/>
              <a:gd name="T21" fmla="*/ 0 h 368"/>
              <a:gd name="T22" fmla="*/ 253 w 358"/>
              <a:gd name="T23" fmla="*/ 3 h 368"/>
              <a:gd name="T24" fmla="*/ 227 w 358"/>
              <a:gd name="T25" fmla="*/ 61 h 368"/>
              <a:gd name="T26" fmla="*/ 183 w 358"/>
              <a:gd name="T27" fmla="*/ 64 h 368"/>
              <a:gd name="T28" fmla="*/ 157 w 358"/>
              <a:gd name="T29" fmla="*/ 115 h 368"/>
              <a:gd name="T30" fmla="*/ 51 w 358"/>
              <a:gd name="T31" fmla="*/ 115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8" h="368">
                <a:moveTo>
                  <a:pt x="51" y="115"/>
                </a:moveTo>
                <a:lnTo>
                  <a:pt x="51" y="125"/>
                </a:lnTo>
                <a:lnTo>
                  <a:pt x="16" y="227"/>
                </a:lnTo>
                <a:lnTo>
                  <a:pt x="0" y="272"/>
                </a:lnTo>
                <a:lnTo>
                  <a:pt x="141" y="320"/>
                </a:lnTo>
                <a:lnTo>
                  <a:pt x="170" y="365"/>
                </a:lnTo>
                <a:lnTo>
                  <a:pt x="330" y="368"/>
                </a:lnTo>
                <a:lnTo>
                  <a:pt x="358" y="45"/>
                </a:lnTo>
                <a:lnTo>
                  <a:pt x="358" y="42"/>
                </a:lnTo>
                <a:lnTo>
                  <a:pt x="317" y="0"/>
                </a:lnTo>
                <a:lnTo>
                  <a:pt x="314" y="0"/>
                </a:lnTo>
                <a:lnTo>
                  <a:pt x="253" y="3"/>
                </a:lnTo>
                <a:lnTo>
                  <a:pt x="227" y="61"/>
                </a:lnTo>
                <a:lnTo>
                  <a:pt x="183" y="64"/>
                </a:lnTo>
                <a:lnTo>
                  <a:pt x="157" y="115"/>
                </a:lnTo>
                <a:lnTo>
                  <a:pt x="51" y="115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1" name="Freeform 1322"/>
          <p:cNvSpPr>
            <a:spLocks/>
          </p:cNvSpPr>
          <p:nvPr/>
        </p:nvSpPr>
        <p:spPr bwMode="auto">
          <a:xfrm>
            <a:off x="3692045" y="4601925"/>
            <a:ext cx="363127" cy="370693"/>
          </a:xfrm>
          <a:custGeom>
            <a:avLst/>
            <a:gdLst>
              <a:gd name="T0" fmla="*/ 52 w 358"/>
              <a:gd name="T1" fmla="*/ 115 h 368"/>
              <a:gd name="T2" fmla="*/ 52 w 358"/>
              <a:gd name="T3" fmla="*/ 125 h 368"/>
              <a:gd name="T4" fmla="*/ 17 w 358"/>
              <a:gd name="T5" fmla="*/ 228 h 368"/>
              <a:gd name="T6" fmla="*/ 0 w 358"/>
              <a:gd name="T7" fmla="*/ 273 h 368"/>
              <a:gd name="T8" fmla="*/ 142 w 358"/>
              <a:gd name="T9" fmla="*/ 320 h 368"/>
              <a:gd name="T10" fmla="*/ 169 w 358"/>
              <a:gd name="T11" fmla="*/ 365 h 368"/>
              <a:gd name="T12" fmla="*/ 328 w 358"/>
              <a:gd name="T13" fmla="*/ 368 h 368"/>
              <a:gd name="T14" fmla="*/ 358 w 358"/>
              <a:gd name="T15" fmla="*/ 45 h 368"/>
              <a:gd name="T16" fmla="*/ 358 w 358"/>
              <a:gd name="T17" fmla="*/ 43 h 368"/>
              <a:gd name="T18" fmla="*/ 316 w 358"/>
              <a:gd name="T19" fmla="*/ 0 h 368"/>
              <a:gd name="T20" fmla="*/ 313 w 358"/>
              <a:gd name="T21" fmla="*/ 0 h 368"/>
              <a:gd name="T22" fmla="*/ 254 w 358"/>
              <a:gd name="T23" fmla="*/ 3 h 368"/>
              <a:gd name="T24" fmla="*/ 226 w 358"/>
              <a:gd name="T25" fmla="*/ 60 h 368"/>
              <a:gd name="T26" fmla="*/ 184 w 358"/>
              <a:gd name="T27" fmla="*/ 65 h 368"/>
              <a:gd name="T28" fmla="*/ 157 w 358"/>
              <a:gd name="T29" fmla="*/ 115 h 368"/>
              <a:gd name="T30" fmla="*/ 52 w 358"/>
              <a:gd name="T31" fmla="*/ 115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8" h="368">
                <a:moveTo>
                  <a:pt x="52" y="115"/>
                </a:moveTo>
                <a:lnTo>
                  <a:pt x="52" y="125"/>
                </a:lnTo>
                <a:lnTo>
                  <a:pt x="17" y="228"/>
                </a:lnTo>
                <a:lnTo>
                  <a:pt x="0" y="273"/>
                </a:lnTo>
                <a:lnTo>
                  <a:pt x="142" y="320"/>
                </a:lnTo>
                <a:lnTo>
                  <a:pt x="169" y="365"/>
                </a:lnTo>
                <a:lnTo>
                  <a:pt x="328" y="368"/>
                </a:lnTo>
                <a:lnTo>
                  <a:pt x="358" y="45"/>
                </a:lnTo>
                <a:lnTo>
                  <a:pt x="358" y="43"/>
                </a:lnTo>
                <a:lnTo>
                  <a:pt x="316" y="0"/>
                </a:lnTo>
                <a:lnTo>
                  <a:pt x="313" y="0"/>
                </a:lnTo>
                <a:lnTo>
                  <a:pt x="254" y="3"/>
                </a:lnTo>
                <a:lnTo>
                  <a:pt x="226" y="60"/>
                </a:lnTo>
                <a:lnTo>
                  <a:pt x="184" y="65"/>
                </a:lnTo>
                <a:lnTo>
                  <a:pt x="157" y="115"/>
                </a:lnTo>
                <a:lnTo>
                  <a:pt x="52" y="11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2" name="Freeform 1321"/>
          <p:cNvSpPr>
            <a:spLocks/>
          </p:cNvSpPr>
          <p:nvPr/>
        </p:nvSpPr>
        <p:spPr bwMode="auto">
          <a:xfrm>
            <a:off x="3853434" y="4644795"/>
            <a:ext cx="471562" cy="489213"/>
          </a:xfrm>
          <a:custGeom>
            <a:avLst/>
            <a:gdLst>
              <a:gd name="T0" fmla="*/ 467 w 467"/>
              <a:gd name="T1" fmla="*/ 262 h 486"/>
              <a:gd name="T2" fmla="*/ 458 w 467"/>
              <a:gd name="T3" fmla="*/ 336 h 486"/>
              <a:gd name="T4" fmla="*/ 342 w 467"/>
              <a:gd name="T5" fmla="*/ 342 h 486"/>
              <a:gd name="T6" fmla="*/ 285 w 467"/>
              <a:gd name="T7" fmla="*/ 377 h 486"/>
              <a:gd name="T8" fmla="*/ 208 w 467"/>
              <a:gd name="T9" fmla="*/ 403 h 486"/>
              <a:gd name="T10" fmla="*/ 173 w 467"/>
              <a:gd name="T11" fmla="*/ 483 h 486"/>
              <a:gd name="T12" fmla="*/ 99 w 467"/>
              <a:gd name="T13" fmla="*/ 486 h 486"/>
              <a:gd name="T14" fmla="*/ 61 w 467"/>
              <a:gd name="T15" fmla="*/ 415 h 486"/>
              <a:gd name="T16" fmla="*/ 10 w 467"/>
              <a:gd name="T17" fmla="*/ 387 h 486"/>
              <a:gd name="T18" fmla="*/ 0 w 467"/>
              <a:gd name="T19" fmla="*/ 323 h 486"/>
              <a:gd name="T20" fmla="*/ 0 w 467"/>
              <a:gd name="T21" fmla="*/ 313 h 486"/>
              <a:gd name="T22" fmla="*/ 10 w 467"/>
              <a:gd name="T23" fmla="*/ 323 h 486"/>
              <a:gd name="T24" fmla="*/ 170 w 467"/>
              <a:gd name="T25" fmla="*/ 326 h 486"/>
              <a:gd name="T26" fmla="*/ 198 w 467"/>
              <a:gd name="T27" fmla="*/ 3 h 486"/>
              <a:gd name="T28" fmla="*/ 198 w 467"/>
              <a:gd name="T29" fmla="*/ 0 h 486"/>
              <a:gd name="T30" fmla="*/ 467 w 467"/>
              <a:gd name="T31" fmla="*/ 262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7" h="486">
                <a:moveTo>
                  <a:pt x="467" y="262"/>
                </a:moveTo>
                <a:lnTo>
                  <a:pt x="458" y="336"/>
                </a:lnTo>
                <a:lnTo>
                  <a:pt x="342" y="342"/>
                </a:lnTo>
                <a:lnTo>
                  <a:pt x="285" y="377"/>
                </a:lnTo>
                <a:lnTo>
                  <a:pt x="208" y="403"/>
                </a:lnTo>
                <a:lnTo>
                  <a:pt x="173" y="483"/>
                </a:lnTo>
                <a:lnTo>
                  <a:pt x="99" y="486"/>
                </a:lnTo>
                <a:lnTo>
                  <a:pt x="61" y="415"/>
                </a:lnTo>
                <a:lnTo>
                  <a:pt x="10" y="387"/>
                </a:lnTo>
                <a:lnTo>
                  <a:pt x="0" y="323"/>
                </a:lnTo>
                <a:lnTo>
                  <a:pt x="0" y="313"/>
                </a:lnTo>
                <a:lnTo>
                  <a:pt x="10" y="323"/>
                </a:lnTo>
                <a:lnTo>
                  <a:pt x="170" y="326"/>
                </a:lnTo>
                <a:lnTo>
                  <a:pt x="198" y="3"/>
                </a:lnTo>
                <a:lnTo>
                  <a:pt x="198" y="0"/>
                </a:lnTo>
                <a:lnTo>
                  <a:pt x="467" y="262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3" name="Freeform 1320"/>
          <p:cNvSpPr>
            <a:spLocks/>
          </p:cNvSpPr>
          <p:nvPr/>
        </p:nvSpPr>
        <p:spPr bwMode="auto">
          <a:xfrm>
            <a:off x="3853434" y="4644795"/>
            <a:ext cx="471562" cy="489213"/>
          </a:xfrm>
          <a:custGeom>
            <a:avLst/>
            <a:gdLst>
              <a:gd name="T0" fmla="*/ 467 w 467"/>
              <a:gd name="T1" fmla="*/ 263 h 486"/>
              <a:gd name="T2" fmla="*/ 460 w 467"/>
              <a:gd name="T3" fmla="*/ 336 h 486"/>
              <a:gd name="T4" fmla="*/ 342 w 467"/>
              <a:gd name="T5" fmla="*/ 343 h 486"/>
              <a:gd name="T6" fmla="*/ 285 w 467"/>
              <a:gd name="T7" fmla="*/ 378 h 486"/>
              <a:gd name="T8" fmla="*/ 210 w 467"/>
              <a:gd name="T9" fmla="*/ 403 h 486"/>
              <a:gd name="T10" fmla="*/ 175 w 467"/>
              <a:gd name="T11" fmla="*/ 483 h 486"/>
              <a:gd name="T12" fmla="*/ 100 w 467"/>
              <a:gd name="T13" fmla="*/ 486 h 486"/>
              <a:gd name="T14" fmla="*/ 62 w 467"/>
              <a:gd name="T15" fmla="*/ 416 h 486"/>
              <a:gd name="T16" fmla="*/ 10 w 467"/>
              <a:gd name="T17" fmla="*/ 388 h 486"/>
              <a:gd name="T18" fmla="*/ 0 w 467"/>
              <a:gd name="T19" fmla="*/ 323 h 486"/>
              <a:gd name="T20" fmla="*/ 0 w 467"/>
              <a:gd name="T21" fmla="*/ 313 h 486"/>
              <a:gd name="T22" fmla="*/ 10 w 467"/>
              <a:gd name="T23" fmla="*/ 323 h 486"/>
              <a:gd name="T24" fmla="*/ 170 w 467"/>
              <a:gd name="T25" fmla="*/ 326 h 486"/>
              <a:gd name="T26" fmla="*/ 200 w 467"/>
              <a:gd name="T27" fmla="*/ 3 h 486"/>
              <a:gd name="T28" fmla="*/ 200 w 467"/>
              <a:gd name="T29" fmla="*/ 0 h 486"/>
              <a:gd name="T30" fmla="*/ 467 w 467"/>
              <a:gd name="T31" fmla="*/ 263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7" h="486">
                <a:moveTo>
                  <a:pt x="467" y="263"/>
                </a:moveTo>
                <a:lnTo>
                  <a:pt x="460" y="336"/>
                </a:lnTo>
                <a:lnTo>
                  <a:pt x="342" y="343"/>
                </a:lnTo>
                <a:lnTo>
                  <a:pt x="285" y="378"/>
                </a:lnTo>
                <a:lnTo>
                  <a:pt x="210" y="403"/>
                </a:lnTo>
                <a:lnTo>
                  <a:pt x="175" y="483"/>
                </a:lnTo>
                <a:lnTo>
                  <a:pt x="100" y="486"/>
                </a:lnTo>
                <a:lnTo>
                  <a:pt x="62" y="416"/>
                </a:lnTo>
                <a:lnTo>
                  <a:pt x="10" y="388"/>
                </a:lnTo>
                <a:lnTo>
                  <a:pt x="0" y="323"/>
                </a:lnTo>
                <a:lnTo>
                  <a:pt x="0" y="313"/>
                </a:lnTo>
                <a:lnTo>
                  <a:pt x="10" y="323"/>
                </a:lnTo>
                <a:lnTo>
                  <a:pt x="170" y="326"/>
                </a:lnTo>
                <a:lnTo>
                  <a:pt x="200" y="3"/>
                </a:lnTo>
                <a:lnTo>
                  <a:pt x="200" y="0"/>
                </a:lnTo>
                <a:lnTo>
                  <a:pt x="467" y="26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4" name="Freeform 1319"/>
          <p:cNvSpPr>
            <a:spLocks/>
          </p:cNvSpPr>
          <p:nvPr/>
        </p:nvSpPr>
        <p:spPr bwMode="auto">
          <a:xfrm>
            <a:off x="3687001" y="4937314"/>
            <a:ext cx="60521" cy="37825"/>
          </a:xfrm>
          <a:custGeom>
            <a:avLst/>
            <a:gdLst>
              <a:gd name="T0" fmla="*/ 0 w 61"/>
              <a:gd name="T1" fmla="*/ 0 h 38"/>
              <a:gd name="T2" fmla="*/ 0 w 61"/>
              <a:gd name="T3" fmla="*/ 35 h 38"/>
              <a:gd name="T4" fmla="*/ 57 w 61"/>
              <a:gd name="T5" fmla="*/ 38 h 38"/>
              <a:gd name="T6" fmla="*/ 61 w 61"/>
              <a:gd name="T7" fmla="*/ 9 h 38"/>
              <a:gd name="T8" fmla="*/ 0 w 61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" h="38">
                <a:moveTo>
                  <a:pt x="0" y="0"/>
                </a:moveTo>
                <a:lnTo>
                  <a:pt x="0" y="35"/>
                </a:lnTo>
                <a:lnTo>
                  <a:pt x="57" y="38"/>
                </a:lnTo>
                <a:lnTo>
                  <a:pt x="61" y="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5" name="Freeform 1318"/>
          <p:cNvSpPr>
            <a:spLocks/>
          </p:cNvSpPr>
          <p:nvPr/>
        </p:nvSpPr>
        <p:spPr bwMode="auto">
          <a:xfrm>
            <a:off x="3687001" y="4937314"/>
            <a:ext cx="60521" cy="37825"/>
          </a:xfrm>
          <a:custGeom>
            <a:avLst/>
            <a:gdLst>
              <a:gd name="T0" fmla="*/ 0 w 61"/>
              <a:gd name="T1" fmla="*/ 0 h 38"/>
              <a:gd name="T2" fmla="*/ 0 w 61"/>
              <a:gd name="T3" fmla="*/ 35 h 38"/>
              <a:gd name="T4" fmla="*/ 58 w 61"/>
              <a:gd name="T5" fmla="*/ 38 h 38"/>
              <a:gd name="T6" fmla="*/ 61 w 61"/>
              <a:gd name="T7" fmla="*/ 10 h 38"/>
              <a:gd name="T8" fmla="*/ 0 w 61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" h="38">
                <a:moveTo>
                  <a:pt x="0" y="0"/>
                </a:moveTo>
                <a:lnTo>
                  <a:pt x="0" y="35"/>
                </a:lnTo>
                <a:lnTo>
                  <a:pt x="58" y="38"/>
                </a:lnTo>
                <a:lnTo>
                  <a:pt x="61" y="10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6" name="Freeform 1317"/>
          <p:cNvSpPr>
            <a:spLocks/>
          </p:cNvSpPr>
          <p:nvPr/>
        </p:nvSpPr>
        <p:spPr bwMode="auto">
          <a:xfrm>
            <a:off x="3687001" y="4876793"/>
            <a:ext cx="176520" cy="153824"/>
          </a:xfrm>
          <a:custGeom>
            <a:avLst/>
            <a:gdLst>
              <a:gd name="T0" fmla="*/ 6 w 176"/>
              <a:gd name="T1" fmla="*/ 0 h 153"/>
              <a:gd name="T2" fmla="*/ 0 w 176"/>
              <a:gd name="T3" fmla="*/ 19 h 153"/>
              <a:gd name="T4" fmla="*/ 0 w 176"/>
              <a:gd name="T5" fmla="*/ 61 h 153"/>
              <a:gd name="T6" fmla="*/ 61 w 176"/>
              <a:gd name="T7" fmla="*/ 70 h 153"/>
              <a:gd name="T8" fmla="*/ 57 w 176"/>
              <a:gd name="T9" fmla="*/ 99 h 153"/>
              <a:gd name="T10" fmla="*/ 0 w 176"/>
              <a:gd name="T11" fmla="*/ 96 h 153"/>
              <a:gd name="T12" fmla="*/ 0 w 176"/>
              <a:gd name="T13" fmla="*/ 131 h 153"/>
              <a:gd name="T14" fmla="*/ 176 w 176"/>
              <a:gd name="T15" fmla="*/ 153 h 153"/>
              <a:gd name="T16" fmla="*/ 166 w 176"/>
              <a:gd name="T17" fmla="*/ 93 h 153"/>
              <a:gd name="T18" fmla="*/ 166 w 176"/>
              <a:gd name="T19" fmla="*/ 83 h 153"/>
              <a:gd name="T20" fmla="*/ 176 w 176"/>
              <a:gd name="T21" fmla="*/ 93 h 153"/>
              <a:gd name="T22" fmla="*/ 147 w 176"/>
              <a:gd name="T23" fmla="*/ 48 h 153"/>
              <a:gd name="T24" fmla="*/ 6 w 176"/>
              <a:gd name="T25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6" h="153">
                <a:moveTo>
                  <a:pt x="6" y="0"/>
                </a:moveTo>
                <a:lnTo>
                  <a:pt x="0" y="19"/>
                </a:lnTo>
                <a:lnTo>
                  <a:pt x="0" y="61"/>
                </a:lnTo>
                <a:lnTo>
                  <a:pt x="61" y="70"/>
                </a:lnTo>
                <a:lnTo>
                  <a:pt x="57" y="99"/>
                </a:lnTo>
                <a:lnTo>
                  <a:pt x="0" y="96"/>
                </a:lnTo>
                <a:lnTo>
                  <a:pt x="0" y="131"/>
                </a:lnTo>
                <a:lnTo>
                  <a:pt x="176" y="153"/>
                </a:lnTo>
                <a:lnTo>
                  <a:pt x="166" y="93"/>
                </a:lnTo>
                <a:lnTo>
                  <a:pt x="166" y="83"/>
                </a:lnTo>
                <a:lnTo>
                  <a:pt x="176" y="93"/>
                </a:lnTo>
                <a:lnTo>
                  <a:pt x="147" y="48"/>
                </a:lnTo>
                <a:lnTo>
                  <a:pt x="6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7" name="Freeform 1316"/>
          <p:cNvSpPr>
            <a:spLocks/>
          </p:cNvSpPr>
          <p:nvPr/>
        </p:nvSpPr>
        <p:spPr bwMode="auto">
          <a:xfrm>
            <a:off x="3687001" y="4876793"/>
            <a:ext cx="176520" cy="153824"/>
          </a:xfrm>
          <a:custGeom>
            <a:avLst/>
            <a:gdLst>
              <a:gd name="T0" fmla="*/ 5 w 176"/>
              <a:gd name="T1" fmla="*/ 0 h 153"/>
              <a:gd name="T2" fmla="*/ 0 w 176"/>
              <a:gd name="T3" fmla="*/ 18 h 153"/>
              <a:gd name="T4" fmla="*/ 0 w 176"/>
              <a:gd name="T5" fmla="*/ 60 h 153"/>
              <a:gd name="T6" fmla="*/ 60 w 176"/>
              <a:gd name="T7" fmla="*/ 70 h 153"/>
              <a:gd name="T8" fmla="*/ 58 w 176"/>
              <a:gd name="T9" fmla="*/ 98 h 153"/>
              <a:gd name="T10" fmla="*/ 0 w 176"/>
              <a:gd name="T11" fmla="*/ 95 h 153"/>
              <a:gd name="T12" fmla="*/ 0 w 176"/>
              <a:gd name="T13" fmla="*/ 130 h 153"/>
              <a:gd name="T14" fmla="*/ 176 w 176"/>
              <a:gd name="T15" fmla="*/ 153 h 153"/>
              <a:gd name="T16" fmla="*/ 166 w 176"/>
              <a:gd name="T17" fmla="*/ 93 h 153"/>
              <a:gd name="T18" fmla="*/ 166 w 176"/>
              <a:gd name="T19" fmla="*/ 83 h 153"/>
              <a:gd name="T20" fmla="*/ 176 w 176"/>
              <a:gd name="T21" fmla="*/ 93 h 153"/>
              <a:gd name="T22" fmla="*/ 148 w 176"/>
              <a:gd name="T23" fmla="*/ 48 h 153"/>
              <a:gd name="T24" fmla="*/ 5 w 176"/>
              <a:gd name="T25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6" h="153">
                <a:moveTo>
                  <a:pt x="5" y="0"/>
                </a:moveTo>
                <a:lnTo>
                  <a:pt x="0" y="18"/>
                </a:lnTo>
                <a:lnTo>
                  <a:pt x="0" y="60"/>
                </a:lnTo>
                <a:lnTo>
                  <a:pt x="60" y="70"/>
                </a:lnTo>
                <a:lnTo>
                  <a:pt x="58" y="98"/>
                </a:lnTo>
                <a:lnTo>
                  <a:pt x="0" y="95"/>
                </a:lnTo>
                <a:lnTo>
                  <a:pt x="0" y="130"/>
                </a:lnTo>
                <a:lnTo>
                  <a:pt x="176" y="153"/>
                </a:lnTo>
                <a:lnTo>
                  <a:pt x="166" y="93"/>
                </a:lnTo>
                <a:lnTo>
                  <a:pt x="166" y="83"/>
                </a:lnTo>
                <a:lnTo>
                  <a:pt x="176" y="93"/>
                </a:lnTo>
                <a:lnTo>
                  <a:pt x="148" y="48"/>
                </a:lnTo>
                <a:lnTo>
                  <a:pt x="5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8" name="Freeform 1315"/>
          <p:cNvSpPr>
            <a:spLocks/>
          </p:cNvSpPr>
          <p:nvPr/>
        </p:nvSpPr>
        <p:spPr bwMode="auto">
          <a:xfrm>
            <a:off x="3687001" y="5007922"/>
            <a:ext cx="70608" cy="78172"/>
          </a:xfrm>
          <a:custGeom>
            <a:avLst/>
            <a:gdLst>
              <a:gd name="T0" fmla="*/ 0 w 70"/>
              <a:gd name="T1" fmla="*/ 0 h 77"/>
              <a:gd name="T2" fmla="*/ 0 w 70"/>
              <a:gd name="T3" fmla="*/ 22 h 77"/>
              <a:gd name="T4" fmla="*/ 25 w 70"/>
              <a:gd name="T5" fmla="*/ 48 h 77"/>
              <a:gd name="T6" fmla="*/ 41 w 70"/>
              <a:gd name="T7" fmla="*/ 77 h 77"/>
              <a:gd name="T8" fmla="*/ 70 w 70"/>
              <a:gd name="T9" fmla="*/ 13 h 77"/>
              <a:gd name="T10" fmla="*/ 0 w 70"/>
              <a:gd name="T11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0" h="77">
                <a:moveTo>
                  <a:pt x="0" y="0"/>
                </a:moveTo>
                <a:lnTo>
                  <a:pt x="0" y="22"/>
                </a:lnTo>
                <a:lnTo>
                  <a:pt x="25" y="48"/>
                </a:lnTo>
                <a:lnTo>
                  <a:pt x="41" y="77"/>
                </a:lnTo>
                <a:lnTo>
                  <a:pt x="70" y="13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9" name="Freeform 1314"/>
          <p:cNvSpPr>
            <a:spLocks/>
          </p:cNvSpPr>
          <p:nvPr/>
        </p:nvSpPr>
        <p:spPr bwMode="auto">
          <a:xfrm>
            <a:off x="3687001" y="5007922"/>
            <a:ext cx="70608" cy="78172"/>
          </a:xfrm>
          <a:custGeom>
            <a:avLst/>
            <a:gdLst>
              <a:gd name="T0" fmla="*/ 0 w 70"/>
              <a:gd name="T1" fmla="*/ 0 h 77"/>
              <a:gd name="T2" fmla="*/ 0 w 70"/>
              <a:gd name="T3" fmla="*/ 22 h 77"/>
              <a:gd name="T4" fmla="*/ 25 w 70"/>
              <a:gd name="T5" fmla="*/ 47 h 77"/>
              <a:gd name="T6" fmla="*/ 40 w 70"/>
              <a:gd name="T7" fmla="*/ 77 h 77"/>
              <a:gd name="T8" fmla="*/ 70 w 70"/>
              <a:gd name="T9" fmla="*/ 12 h 77"/>
              <a:gd name="T10" fmla="*/ 0 w 70"/>
              <a:gd name="T11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0" h="77">
                <a:moveTo>
                  <a:pt x="0" y="0"/>
                </a:moveTo>
                <a:lnTo>
                  <a:pt x="0" y="22"/>
                </a:lnTo>
                <a:lnTo>
                  <a:pt x="25" y="47"/>
                </a:lnTo>
                <a:lnTo>
                  <a:pt x="40" y="77"/>
                </a:lnTo>
                <a:lnTo>
                  <a:pt x="70" y="12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0" name="Freeform 1313"/>
          <p:cNvSpPr>
            <a:spLocks/>
          </p:cNvSpPr>
          <p:nvPr/>
        </p:nvSpPr>
        <p:spPr bwMode="auto">
          <a:xfrm>
            <a:off x="3717262" y="5015487"/>
            <a:ext cx="247128" cy="194173"/>
          </a:xfrm>
          <a:custGeom>
            <a:avLst/>
            <a:gdLst>
              <a:gd name="T0" fmla="*/ 0 w 246"/>
              <a:gd name="T1" fmla="*/ 48 h 192"/>
              <a:gd name="T2" fmla="*/ 44 w 246"/>
              <a:gd name="T3" fmla="*/ 141 h 192"/>
              <a:gd name="T4" fmla="*/ 48 w 246"/>
              <a:gd name="T5" fmla="*/ 141 h 192"/>
              <a:gd name="T6" fmla="*/ 83 w 246"/>
              <a:gd name="T7" fmla="*/ 119 h 192"/>
              <a:gd name="T8" fmla="*/ 121 w 246"/>
              <a:gd name="T9" fmla="*/ 128 h 192"/>
              <a:gd name="T10" fmla="*/ 131 w 246"/>
              <a:gd name="T11" fmla="*/ 164 h 192"/>
              <a:gd name="T12" fmla="*/ 198 w 246"/>
              <a:gd name="T13" fmla="*/ 192 h 192"/>
              <a:gd name="T14" fmla="*/ 240 w 246"/>
              <a:gd name="T15" fmla="*/ 122 h 192"/>
              <a:gd name="T16" fmla="*/ 246 w 246"/>
              <a:gd name="T17" fmla="*/ 119 h 192"/>
              <a:gd name="T18" fmla="*/ 236 w 246"/>
              <a:gd name="T19" fmla="*/ 119 h 192"/>
              <a:gd name="T20" fmla="*/ 198 w 246"/>
              <a:gd name="T21" fmla="*/ 48 h 192"/>
              <a:gd name="T22" fmla="*/ 147 w 246"/>
              <a:gd name="T23" fmla="*/ 20 h 192"/>
              <a:gd name="T24" fmla="*/ 147 w 246"/>
              <a:gd name="T25" fmla="*/ 0 h 192"/>
              <a:gd name="T26" fmla="*/ 147 w 246"/>
              <a:gd name="T27" fmla="*/ 16 h 192"/>
              <a:gd name="T28" fmla="*/ 41 w 246"/>
              <a:gd name="T29" fmla="*/ 7 h 192"/>
              <a:gd name="T30" fmla="*/ 12 w 246"/>
              <a:gd name="T31" fmla="*/ 71 h 192"/>
              <a:gd name="T32" fmla="*/ 0 w 246"/>
              <a:gd name="T33" fmla="*/ 4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192">
                <a:moveTo>
                  <a:pt x="0" y="48"/>
                </a:moveTo>
                <a:lnTo>
                  <a:pt x="44" y="141"/>
                </a:lnTo>
                <a:lnTo>
                  <a:pt x="48" y="141"/>
                </a:lnTo>
                <a:lnTo>
                  <a:pt x="83" y="119"/>
                </a:lnTo>
                <a:lnTo>
                  <a:pt x="121" y="128"/>
                </a:lnTo>
                <a:lnTo>
                  <a:pt x="131" y="164"/>
                </a:lnTo>
                <a:lnTo>
                  <a:pt x="198" y="192"/>
                </a:lnTo>
                <a:lnTo>
                  <a:pt x="240" y="122"/>
                </a:lnTo>
                <a:lnTo>
                  <a:pt x="246" y="119"/>
                </a:lnTo>
                <a:lnTo>
                  <a:pt x="236" y="119"/>
                </a:lnTo>
                <a:lnTo>
                  <a:pt x="198" y="48"/>
                </a:lnTo>
                <a:lnTo>
                  <a:pt x="147" y="20"/>
                </a:lnTo>
                <a:lnTo>
                  <a:pt x="147" y="0"/>
                </a:lnTo>
                <a:lnTo>
                  <a:pt x="147" y="16"/>
                </a:lnTo>
                <a:lnTo>
                  <a:pt x="41" y="7"/>
                </a:lnTo>
                <a:lnTo>
                  <a:pt x="12" y="71"/>
                </a:lnTo>
                <a:lnTo>
                  <a:pt x="0" y="4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1" name="Freeform 1312"/>
          <p:cNvSpPr>
            <a:spLocks/>
          </p:cNvSpPr>
          <p:nvPr/>
        </p:nvSpPr>
        <p:spPr bwMode="auto">
          <a:xfrm>
            <a:off x="3717262" y="5015487"/>
            <a:ext cx="247128" cy="191651"/>
          </a:xfrm>
          <a:custGeom>
            <a:avLst/>
            <a:gdLst>
              <a:gd name="T0" fmla="*/ 0 w 246"/>
              <a:gd name="T1" fmla="*/ 48 h 192"/>
              <a:gd name="T2" fmla="*/ 43 w 246"/>
              <a:gd name="T3" fmla="*/ 141 h 192"/>
              <a:gd name="T4" fmla="*/ 48 w 246"/>
              <a:gd name="T5" fmla="*/ 141 h 192"/>
              <a:gd name="T6" fmla="*/ 83 w 246"/>
              <a:gd name="T7" fmla="*/ 119 h 192"/>
              <a:gd name="T8" fmla="*/ 120 w 246"/>
              <a:gd name="T9" fmla="*/ 129 h 192"/>
              <a:gd name="T10" fmla="*/ 131 w 246"/>
              <a:gd name="T11" fmla="*/ 164 h 192"/>
              <a:gd name="T12" fmla="*/ 198 w 246"/>
              <a:gd name="T13" fmla="*/ 192 h 192"/>
              <a:gd name="T14" fmla="*/ 241 w 246"/>
              <a:gd name="T15" fmla="*/ 121 h 192"/>
              <a:gd name="T16" fmla="*/ 246 w 246"/>
              <a:gd name="T17" fmla="*/ 119 h 192"/>
              <a:gd name="T18" fmla="*/ 236 w 246"/>
              <a:gd name="T19" fmla="*/ 119 h 192"/>
              <a:gd name="T20" fmla="*/ 198 w 246"/>
              <a:gd name="T21" fmla="*/ 48 h 192"/>
              <a:gd name="T22" fmla="*/ 146 w 246"/>
              <a:gd name="T23" fmla="*/ 20 h 192"/>
              <a:gd name="T24" fmla="*/ 146 w 246"/>
              <a:gd name="T25" fmla="*/ 0 h 192"/>
              <a:gd name="T26" fmla="*/ 146 w 246"/>
              <a:gd name="T27" fmla="*/ 15 h 192"/>
              <a:gd name="T28" fmla="*/ 40 w 246"/>
              <a:gd name="T29" fmla="*/ 5 h 192"/>
              <a:gd name="T30" fmla="*/ 10 w 246"/>
              <a:gd name="T31" fmla="*/ 71 h 192"/>
              <a:gd name="T32" fmla="*/ 0 w 246"/>
              <a:gd name="T33" fmla="*/ 4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192">
                <a:moveTo>
                  <a:pt x="0" y="48"/>
                </a:moveTo>
                <a:lnTo>
                  <a:pt x="43" y="141"/>
                </a:lnTo>
                <a:lnTo>
                  <a:pt x="48" y="141"/>
                </a:lnTo>
                <a:lnTo>
                  <a:pt x="83" y="119"/>
                </a:lnTo>
                <a:lnTo>
                  <a:pt x="120" y="129"/>
                </a:lnTo>
                <a:lnTo>
                  <a:pt x="131" y="164"/>
                </a:lnTo>
                <a:lnTo>
                  <a:pt x="198" y="192"/>
                </a:lnTo>
                <a:lnTo>
                  <a:pt x="241" y="121"/>
                </a:lnTo>
                <a:lnTo>
                  <a:pt x="246" y="119"/>
                </a:lnTo>
                <a:lnTo>
                  <a:pt x="236" y="119"/>
                </a:lnTo>
                <a:lnTo>
                  <a:pt x="198" y="48"/>
                </a:lnTo>
                <a:lnTo>
                  <a:pt x="146" y="20"/>
                </a:lnTo>
                <a:lnTo>
                  <a:pt x="146" y="0"/>
                </a:lnTo>
                <a:lnTo>
                  <a:pt x="146" y="15"/>
                </a:lnTo>
                <a:lnTo>
                  <a:pt x="40" y="5"/>
                </a:lnTo>
                <a:lnTo>
                  <a:pt x="10" y="71"/>
                </a:lnTo>
                <a:lnTo>
                  <a:pt x="0" y="48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2" name="Freeform 1311"/>
          <p:cNvSpPr>
            <a:spLocks/>
          </p:cNvSpPr>
          <p:nvPr/>
        </p:nvSpPr>
        <p:spPr bwMode="auto">
          <a:xfrm>
            <a:off x="3760132" y="5134008"/>
            <a:ext cx="90782" cy="70608"/>
          </a:xfrm>
          <a:custGeom>
            <a:avLst/>
            <a:gdLst>
              <a:gd name="T0" fmla="*/ 0 w 90"/>
              <a:gd name="T1" fmla="*/ 22 h 70"/>
              <a:gd name="T2" fmla="*/ 4 w 90"/>
              <a:gd name="T3" fmla="*/ 29 h 70"/>
              <a:gd name="T4" fmla="*/ 48 w 90"/>
              <a:gd name="T5" fmla="*/ 64 h 70"/>
              <a:gd name="T6" fmla="*/ 52 w 90"/>
              <a:gd name="T7" fmla="*/ 70 h 70"/>
              <a:gd name="T8" fmla="*/ 90 w 90"/>
              <a:gd name="T9" fmla="*/ 48 h 70"/>
              <a:gd name="T10" fmla="*/ 90 w 90"/>
              <a:gd name="T11" fmla="*/ 45 h 70"/>
              <a:gd name="T12" fmla="*/ 87 w 90"/>
              <a:gd name="T13" fmla="*/ 45 h 70"/>
              <a:gd name="T14" fmla="*/ 77 w 90"/>
              <a:gd name="T15" fmla="*/ 9 h 70"/>
              <a:gd name="T16" fmla="*/ 39 w 90"/>
              <a:gd name="T17" fmla="*/ 0 h 70"/>
              <a:gd name="T18" fmla="*/ 4 w 90"/>
              <a:gd name="T19" fmla="*/ 22 h 70"/>
              <a:gd name="T20" fmla="*/ 0 w 90"/>
              <a:gd name="T21" fmla="*/ 2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0" h="70">
                <a:moveTo>
                  <a:pt x="0" y="22"/>
                </a:moveTo>
                <a:lnTo>
                  <a:pt x="4" y="29"/>
                </a:lnTo>
                <a:lnTo>
                  <a:pt x="48" y="64"/>
                </a:lnTo>
                <a:lnTo>
                  <a:pt x="52" y="70"/>
                </a:lnTo>
                <a:lnTo>
                  <a:pt x="90" y="48"/>
                </a:lnTo>
                <a:lnTo>
                  <a:pt x="90" y="45"/>
                </a:lnTo>
                <a:lnTo>
                  <a:pt x="87" y="45"/>
                </a:lnTo>
                <a:lnTo>
                  <a:pt x="77" y="9"/>
                </a:lnTo>
                <a:lnTo>
                  <a:pt x="39" y="0"/>
                </a:lnTo>
                <a:lnTo>
                  <a:pt x="4" y="22"/>
                </a:lnTo>
                <a:lnTo>
                  <a:pt x="0" y="22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3" name="Freeform 1310"/>
          <p:cNvSpPr>
            <a:spLocks/>
          </p:cNvSpPr>
          <p:nvPr/>
        </p:nvSpPr>
        <p:spPr bwMode="auto">
          <a:xfrm>
            <a:off x="3760132" y="5134008"/>
            <a:ext cx="90782" cy="70608"/>
          </a:xfrm>
          <a:custGeom>
            <a:avLst/>
            <a:gdLst>
              <a:gd name="T0" fmla="*/ 0 w 90"/>
              <a:gd name="T1" fmla="*/ 23 h 70"/>
              <a:gd name="T2" fmla="*/ 5 w 90"/>
              <a:gd name="T3" fmla="*/ 30 h 70"/>
              <a:gd name="T4" fmla="*/ 48 w 90"/>
              <a:gd name="T5" fmla="*/ 65 h 70"/>
              <a:gd name="T6" fmla="*/ 53 w 90"/>
              <a:gd name="T7" fmla="*/ 70 h 70"/>
              <a:gd name="T8" fmla="*/ 90 w 90"/>
              <a:gd name="T9" fmla="*/ 48 h 70"/>
              <a:gd name="T10" fmla="*/ 90 w 90"/>
              <a:gd name="T11" fmla="*/ 45 h 70"/>
              <a:gd name="T12" fmla="*/ 88 w 90"/>
              <a:gd name="T13" fmla="*/ 45 h 70"/>
              <a:gd name="T14" fmla="*/ 78 w 90"/>
              <a:gd name="T15" fmla="*/ 10 h 70"/>
              <a:gd name="T16" fmla="*/ 40 w 90"/>
              <a:gd name="T17" fmla="*/ 0 h 70"/>
              <a:gd name="T18" fmla="*/ 5 w 90"/>
              <a:gd name="T19" fmla="*/ 23 h 70"/>
              <a:gd name="T20" fmla="*/ 0 w 90"/>
              <a:gd name="T21" fmla="*/ 23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0" h="70">
                <a:moveTo>
                  <a:pt x="0" y="23"/>
                </a:moveTo>
                <a:lnTo>
                  <a:pt x="5" y="30"/>
                </a:lnTo>
                <a:lnTo>
                  <a:pt x="48" y="65"/>
                </a:lnTo>
                <a:lnTo>
                  <a:pt x="53" y="70"/>
                </a:lnTo>
                <a:lnTo>
                  <a:pt x="90" y="48"/>
                </a:lnTo>
                <a:lnTo>
                  <a:pt x="90" y="45"/>
                </a:lnTo>
                <a:lnTo>
                  <a:pt x="88" y="45"/>
                </a:lnTo>
                <a:lnTo>
                  <a:pt x="78" y="10"/>
                </a:lnTo>
                <a:lnTo>
                  <a:pt x="40" y="0"/>
                </a:lnTo>
                <a:lnTo>
                  <a:pt x="5" y="23"/>
                </a:lnTo>
                <a:lnTo>
                  <a:pt x="0" y="23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4" name="Freeform 1309"/>
          <p:cNvSpPr>
            <a:spLocks/>
          </p:cNvSpPr>
          <p:nvPr/>
        </p:nvSpPr>
        <p:spPr bwMode="auto">
          <a:xfrm>
            <a:off x="3813087" y="5179399"/>
            <a:ext cx="118522" cy="131129"/>
          </a:xfrm>
          <a:custGeom>
            <a:avLst/>
            <a:gdLst>
              <a:gd name="T0" fmla="*/ 0 w 118"/>
              <a:gd name="T1" fmla="*/ 25 h 131"/>
              <a:gd name="T2" fmla="*/ 3 w 118"/>
              <a:gd name="T3" fmla="*/ 44 h 131"/>
              <a:gd name="T4" fmla="*/ 118 w 118"/>
              <a:gd name="T5" fmla="*/ 131 h 131"/>
              <a:gd name="T6" fmla="*/ 102 w 118"/>
              <a:gd name="T7" fmla="*/ 28 h 131"/>
              <a:gd name="T8" fmla="*/ 102 w 118"/>
              <a:gd name="T9" fmla="*/ 25 h 131"/>
              <a:gd name="T10" fmla="*/ 102 w 118"/>
              <a:gd name="T11" fmla="*/ 28 h 131"/>
              <a:gd name="T12" fmla="*/ 38 w 118"/>
              <a:gd name="T13" fmla="*/ 0 h 131"/>
              <a:gd name="T14" fmla="*/ 38 w 118"/>
              <a:gd name="T15" fmla="*/ 3 h 131"/>
              <a:gd name="T16" fmla="*/ 0 w 118"/>
              <a:gd name="T17" fmla="*/ 2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" h="131">
                <a:moveTo>
                  <a:pt x="0" y="25"/>
                </a:moveTo>
                <a:lnTo>
                  <a:pt x="3" y="44"/>
                </a:lnTo>
                <a:lnTo>
                  <a:pt x="118" y="131"/>
                </a:lnTo>
                <a:lnTo>
                  <a:pt x="102" y="28"/>
                </a:lnTo>
                <a:lnTo>
                  <a:pt x="102" y="25"/>
                </a:lnTo>
                <a:lnTo>
                  <a:pt x="102" y="28"/>
                </a:lnTo>
                <a:lnTo>
                  <a:pt x="38" y="0"/>
                </a:lnTo>
                <a:lnTo>
                  <a:pt x="38" y="3"/>
                </a:lnTo>
                <a:lnTo>
                  <a:pt x="0" y="25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5" name="Freeform 1308"/>
          <p:cNvSpPr>
            <a:spLocks/>
          </p:cNvSpPr>
          <p:nvPr/>
        </p:nvSpPr>
        <p:spPr bwMode="auto">
          <a:xfrm>
            <a:off x="3813087" y="5179399"/>
            <a:ext cx="118522" cy="133650"/>
          </a:xfrm>
          <a:custGeom>
            <a:avLst/>
            <a:gdLst>
              <a:gd name="T0" fmla="*/ 0 w 118"/>
              <a:gd name="T1" fmla="*/ 25 h 131"/>
              <a:gd name="T2" fmla="*/ 3 w 118"/>
              <a:gd name="T3" fmla="*/ 44 h 131"/>
              <a:gd name="T4" fmla="*/ 118 w 118"/>
              <a:gd name="T5" fmla="*/ 131 h 131"/>
              <a:gd name="T6" fmla="*/ 103 w 118"/>
              <a:gd name="T7" fmla="*/ 27 h 131"/>
              <a:gd name="T8" fmla="*/ 103 w 118"/>
              <a:gd name="T9" fmla="*/ 25 h 131"/>
              <a:gd name="T10" fmla="*/ 103 w 118"/>
              <a:gd name="T11" fmla="*/ 27 h 131"/>
              <a:gd name="T12" fmla="*/ 38 w 118"/>
              <a:gd name="T13" fmla="*/ 0 h 131"/>
              <a:gd name="T14" fmla="*/ 38 w 118"/>
              <a:gd name="T15" fmla="*/ 2 h 131"/>
              <a:gd name="T16" fmla="*/ 0 w 118"/>
              <a:gd name="T17" fmla="*/ 2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" h="131">
                <a:moveTo>
                  <a:pt x="0" y="25"/>
                </a:moveTo>
                <a:lnTo>
                  <a:pt x="3" y="44"/>
                </a:lnTo>
                <a:lnTo>
                  <a:pt x="118" y="131"/>
                </a:lnTo>
                <a:lnTo>
                  <a:pt x="103" y="27"/>
                </a:lnTo>
                <a:lnTo>
                  <a:pt x="103" y="25"/>
                </a:lnTo>
                <a:lnTo>
                  <a:pt x="103" y="27"/>
                </a:lnTo>
                <a:lnTo>
                  <a:pt x="38" y="0"/>
                </a:lnTo>
                <a:lnTo>
                  <a:pt x="38" y="2"/>
                </a:lnTo>
                <a:lnTo>
                  <a:pt x="0" y="2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6" name="Freeform 1307"/>
          <p:cNvSpPr>
            <a:spLocks/>
          </p:cNvSpPr>
          <p:nvPr/>
        </p:nvSpPr>
        <p:spPr bwMode="auto">
          <a:xfrm>
            <a:off x="3886218" y="5134008"/>
            <a:ext cx="229476" cy="201737"/>
          </a:xfrm>
          <a:custGeom>
            <a:avLst/>
            <a:gdLst>
              <a:gd name="T0" fmla="*/ 0 w 227"/>
              <a:gd name="T1" fmla="*/ 141 h 201"/>
              <a:gd name="T2" fmla="*/ 77 w 227"/>
              <a:gd name="T3" fmla="*/ 201 h 201"/>
              <a:gd name="T4" fmla="*/ 150 w 227"/>
              <a:gd name="T5" fmla="*/ 173 h 201"/>
              <a:gd name="T6" fmla="*/ 205 w 227"/>
              <a:gd name="T7" fmla="*/ 176 h 201"/>
              <a:gd name="T8" fmla="*/ 198 w 227"/>
              <a:gd name="T9" fmla="*/ 115 h 201"/>
              <a:gd name="T10" fmla="*/ 227 w 227"/>
              <a:gd name="T11" fmla="*/ 99 h 201"/>
              <a:gd name="T12" fmla="*/ 227 w 227"/>
              <a:gd name="T13" fmla="*/ 48 h 201"/>
              <a:gd name="T14" fmla="*/ 138 w 227"/>
              <a:gd name="T15" fmla="*/ 0 h 201"/>
              <a:gd name="T16" fmla="*/ 77 w 227"/>
              <a:gd name="T17" fmla="*/ 0 h 201"/>
              <a:gd name="T18" fmla="*/ 71 w 227"/>
              <a:gd name="T19" fmla="*/ 3 h 201"/>
              <a:gd name="T20" fmla="*/ 29 w 227"/>
              <a:gd name="T21" fmla="*/ 73 h 201"/>
              <a:gd name="T22" fmla="*/ 29 w 227"/>
              <a:gd name="T23" fmla="*/ 70 h 201"/>
              <a:gd name="T24" fmla="*/ 29 w 227"/>
              <a:gd name="T25" fmla="*/ 73 h 201"/>
              <a:gd name="T26" fmla="*/ 45 w 227"/>
              <a:gd name="T27" fmla="*/ 176 h 201"/>
              <a:gd name="T28" fmla="*/ 0 w 227"/>
              <a:gd name="T29" fmla="*/ 141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7" h="201">
                <a:moveTo>
                  <a:pt x="0" y="141"/>
                </a:moveTo>
                <a:lnTo>
                  <a:pt x="77" y="201"/>
                </a:lnTo>
                <a:lnTo>
                  <a:pt x="150" y="173"/>
                </a:lnTo>
                <a:lnTo>
                  <a:pt x="205" y="176"/>
                </a:lnTo>
                <a:lnTo>
                  <a:pt x="198" y="115"/>
                </a:lnTo>
                <a:lnTo>
                  <a:pt x="227" y="99"/>
                </a:lnTo>
                <a:lnTo>
                  <a:pt x="227" y="48"/>
                </a:lnTo>
                <a:lnTo>
                  <a:pt x="138" y="0"/>
                </a:lnTo>
                <a:lnTo>
                  <a:pt x="77" y="0"/>
                </a:lnTo>
                <a:lnTo>
                  <a:pt x="71" y="3"/>
                </a:lnTo>
                <a:lnTo>
                  <a:pt x="29" y="73"/>
                </a:lnTo>
                <a:lnTo>
                  <a:pt x="29" y="70"/>
                </a:lnTo>
                <a:lnTo>
                  <a:pt x="29" y="73"/>
                </a:lnTo>
                <a:lnTo>
                  <a:pt x="45" y="176"/>
                </a:lnTo>
                <a:lnTo>
                  <a:pt x="0" y="14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7" name="Freeform 1306"/>
          <p:cNvSpPr>
            <a:spLocks/>
          </p:cNvSpPr>
          <p:nvPr/>
        </p:nvSpPr>
        <p:spPr bwMode="auto">
          <a:xfrm>
            <a:off x="3886218" y="5134008"/>
            <a:ext cx="229476" cy="204258"/>
          </a:xfrm>
          <a:custGeom>
            <a:avLst/>
            <a:gdLst>
              <a:gd name="T0" fmla="*/ 0 w 227"/>
              <a:gd name="T1" fmla="*/ 141 h 201"/>
              <a:gd name="T2" fmla="*/ 77 w 227"/>
              <a:gd name="T3" fmla="*/ 201 h 201"/>
              <a:gd name="T4" fmla="*/ 150 w 227"/>
              <a:gd name="T5" fmla="*/ 171 h 201"/>
              <a:gd name="T6" fmla="*/ 205 w 227"/>
              <a:gd name="T7" fmla="*/ 176 h 201"/>
              <a:gd name="T8" fmla="*/ 197 w 227"/>
              <a:gd name="T9" fmla="*/ 114 h 201"/>
              <a:gd name="T10" fmla="*/ 227 w 227"/>
              <a:gd name="T11" fmla="*/ 99 h 201"/>
              <a:gd name="T12" fmla="*/ 227 w 227"/>
              <a:gd name="T13" fmla="*/ 47 h 201"/>
              <a:gd name="T14" fmla="*/ 137 w 227"/>
              <a:gd name="T15" fmla="*/ 0 h 201"/>
              <a:gd name="T16" fmla="*/ 77 w 227"/>
              <a:gd name="T17" fmla="*/ 0 h 201"/>
              <a:gd name="T18" fmla="*/ 72 w 227"/>
              <a:gd name="T19" fmla="*/ 2 h 201"/>
              <a:gd name="T20" fmla="*/ 30 w 227"/>
              <a:gd name="T21" fmla="*/ 72 h 201"/>
              <a:gd name="T22" fmla="*/ 30 w 227"/>
              <a:gd name="T23" fmla="*/ 69 h 201"/>
              <a:gd name="T24" fmla="*/ 30 w 227"/>
              <a:gd name="T25" fmla="*/ 72 h 201"/>
              <a:gd name="T26" fmla="*/ 45 w 227"/>
              <a:gd name="T27" fmla="*/ 176 h 201"/>
              <a:gd name="T28" fmla="*/ 0 w 227"/>
              <a:gd name="T29" fmla="*/ 141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7" h="201">
                <a:moveTo>
                  <a:pt x="0" y="141"/>
                </a:moveTo>
                <a:lnTo>
                  <a:pt x="77" y="201"/>
                </a:lnTo>
                <a:lnTo>
                  <a:pt x="150" y="171"/>
                </a:lnTo>
                <a:lnTo>
                  <a:pt x="205" y="176"/>
                </a:lnTo>
                <a:lnTo>
                  <a:pt x="197" y="114"/>
                </a:lnTo>
                <a:lnTo>
                  <a:pt x="227" y="99"/>
                </a:lnTo>
                <a:lnTo>
                  <a:pt x="227" y="47"/>
                </a:lnTo>
                <a:lnTo>
                  <a:pt x="137" y="0"/>
                </a:lnTo>
                <a:lnTo>
                  <a:pt x="77" y="0"/>
                </a:lnTo>
                <a:lnTo>
                  <a:pt x="72" y="2"/>
                </a:lnTo>
                <a:lnTo>
                  <a:pt x="30" y="72"/>
                </a:lnTo>
                <a:lnTo>
                  <a:pt x="30" y="69"/>
                </a:lnTo>
                <a:lnTo>
                  <a:pt x="30" y="72"/>
                </a:lnTo>
                <a:lnTo>
                  <a:pt x="45" y="176"/>
                </a:lnTo>
                <a:lnTo>
                  <a:pt x="0" y="141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8" name="Freeform 1305"/>
          <p:cNvSpPr>
            <a:spLocks/>
          </p:cNvSpPr>
          <p:nvPr/>
        </p:nvSpPr>
        <p:spPr bwMode="auto">
          <a:xfrm>
            <a:off x="4024911" y="4990270"/>
            <a:ext cx="254694" cy="194173"/>
          </a:xfrm>
          <a:custGeom>
            <a:avLst/>
            <a:gdLst>
              <a:gd name="T0" fmla="*/ 89 w 252"/>
              <a:gd name="T1" fmla="*/ 189 h 192"/>
              <a:gd name="T2" fmla="*/ 96 w 252"/>
              <a:gd name="T3" fmla="*/ 147 h 192"/>
              <a:gd name="T4" fmla="*/ 156 w 252"/>
              <a:gd name="T5" fmla="*/ 153 h 192"/>
              <a:gd name="T6" fmla="*/ 201 w 252"/>
              <a:gd name="T7" fmla="*/ 157 h 192"/>
              <a:gd name="T8" fmla="*/ 252 w 252"/>
              <a:gd name="T9" fmla="*/ 112 h 192"/>
              <a:gd name="T10" fmla="*/ 204 w 252"/>
              <a:gd name="T11" fmla="*/ 61 h 192"/>
              <a:gd name="T12" fmla="*/ 204 w 252"/>
              <a:gd name="T13" fmla="*/ 0 h 192"/>
              <a:gd name="T14" fmla="*/ 172 w 252"/>
              <a:gd name="T15" fmla="*/ 0 h 192"/>
              <a:gd name="T16" fmla="*/ 115 w 252"/>
              <a:gd name="T17" fmla="*/ 35 h 192"/>
              <a:gd name="T18" fmla="*/ 38 w 252"/>
              <a:gd name="T19" fmla="*/ 61 h 192"/>
              <a:gd name="T20" fmla="*/ 3 w 252"/>
              <a:gd name="T21" fmla="*/ 141 h 192"/>
              <a:gd name="T22" fmla="*/ 0 w 252"/>
              <a:gd name="T23" fmla="*/ 144 h 192"/>
              <a:gd name="T24" fmla="*/ 86 w 252"/>
              <a:gd name="T25" fmla="*/ 192 h 192"/>
              <a:gd name="T26" fmla="*/ 89 w 252"/>
              <a:gd name="T27" fmla="*/ 189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2" h="192">
                <a:moveTo>
                  <a:pt x="89" y="189"/>
                </a:moveTo>
                <a:lnTo>
                  <a:pt x="96" y="147"/>
                </a:lnTo>
                <a:lnTo>
                  <a:pt x="156" y="153"/>
                </a:lnTo>
                <a:lnTo>
                  <a:pt x="201" y="157"/>
                </a:lnTo>
                <a:lnTo>
                  <a:pt x="252" y="112"/>
                </a:lnTo>
                <a:lnTo>
                  <a:pt x="204" y="61"/>
                </a:lnTo>
                <a:lnTo>
                  <a:pt x="204" y="0"/>
                </a:lnTo>
                <a:lnTo>
                  <a:pt x="172" y="0"/>
                </a:lnTo>
                <a:lnTo>
                  <a:pt x="115" y="35"/>
                </a:lnTo>
                <a:lnTo>
                  <a:pt x="38" y="61"/>
                </a:lnTo>
                <a:lnTo>
                  <a:pt x="3" y="141"/>
                </a:lnTo>
                <a:lnTo>
                  <a:pt x="0" y="144"/>
                </a:lnTo>
                <a:lnTo>
                  <a:pt x="86" y="192"/>
                </a:lnTo>
                <a:lnTo>
                  <a:pt x="89" y="18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9" name="Freeform 1304"/>
          <p:cNvSpPr>
            <a:spLocks/>
          </p:cNvSpPr>
          <p:nvPr/>
        </p:nvSpPr>
        <p:spPr bwMode="auto">
          <a:xfrm>
            <a:off x="4024911" y="4990270"/>
            <a:ext cx="254694" cy="191651"/>
          </a:xfrm>
          <a:custGeom>
            <a:avLst/>
            <a:gdLst>
              <a:gd name="T0" fmla="*/ 90 w 252"/>
              <a:gd name="T1" fmla="*/ 189 h 192"/>
              <a:gd name="T2" fmla="*/ 97 w 252"/>
              <a:gd name="T3" fmla="*/ 147 h 192"/>
              <a:gd name="T4" fmla="*/ 157 w 252"/>
              <a:gd name="T5" fmla="*/ 154 h 192"/>
              <a:gd name="T6" fmla="*/ 202 w 252"/>
              <a:gd name="T7" fmla="*/ 157 h 192"/>
              <a:gd name="T8" fmla="*/ 252 w 252"/>
              <a:gd name="T9" fmla="*/ 111 h 192"/>
              <a:gd name="T10" fmla="*/ 205 w 252"/>
              <a:gd name="T11" fmla="*/ 61 h 192"/>
              <a:gd name="T12" fmla="*/ 205 w 252"/>
              <a:gd name="T13" fmla="*/ 0 h 192"/>
              <a:gd name="T14" fmla="*/ 172 w 252"/>
              <a:gd name="T15" fmla="*/ 0 h 192"/>
              <a:gd name="T16" fmla="*/ 115 w 252"/>
              <a:gd name="T17" fmla="*/ 35 h 192"/>
              <a:gd name="T18" fmla="*/ 40 w 252"/>
              <a:gd name="T19" fmla="*/ 61 h 192"/>
              <a:gd name="T20" fmla="*/ 5 w 252"/>
              <a:gd name="T21" fmla="*/ 141 h 192"/>
              <a:gd name="T22" fmla="*/ 0 w 252"/>
              <a:gd name="T23" fmla="*/ 144 h 192"/>
              <a:gd name="T24" fmla="*/ 87 w 252"/>
              <a:gd name="T25" fmla="*/ 192 h 192"/>
              <a:gd name="T26" fmla="*/ 90 w 252"/>
              <a:gd name="T27" fmla="*/ 189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2" h="192">
                <a:moveTo>
                  <a:pt x="90" y="189"/>
                </a:moveTo>
                <a:lnTo>
                  <a:pt x="97" y="147"/>
                </a:lnTo>
                <a:lnTo>
                  <a:pt x="157" y="154"/>
                </a:lnTo>
                <a:lnTo>
                  <a:pt x="202" y="157"/>
                </a:lnTo>
                <a:lnTo>
                  <a:pt x="252" y="111"/>
                </a:lnTo>
                <a:lnTo>
                  <a:pt x="205" y="61"/>
                </a:lnTo>
                <a:lnTo>
                  <a:pt x="205" y="0"/>
                </a:lnTo>
                <a:lnTo>
                  <a:pt x="172" y="0"/>
                </a:lnTo>
                <a:lnTo>
                  <a:pt x="115" y="35"/>
                </a:lnTo>
                <a:lnTo>
                  <a:pt x="40" y="61"/>
                </a:lnTo>
                <a:lnTo>
                  <a:pt x="5" y="141"/>
                </a:lnTo>
                <a:lnTo>
                  <a:pt x="0" y="144"/>
                </a:lnTo>
                <a:lnTo>
                  <a:pt x="87" y="192"/>
                </a:lnTo>
                <a:lnTo>
                  <a:pt x="90" y="189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0" name="Freeform 1303"/>
          <p:cNvSpPr>
            <a:spLocks/>
          </p:cNvSpPr>
          <p:nvPr/>
        </p:nvSpPr>
        <p:spPr bwMode="auto">
          <a:xfrm>
            <a:off x="4077868" y="5136529"/>
            <a:ext cx="138694" cy="176520"/>
          </a:xfrm>
          <a:custGeom>
            <a:avLst/>
            <a:gdLst>
              <a:gd name="T0" fmla="*/ 16 w 137"/>
              <a:gd name="T1" fmla="*/ 173 h 176"/>
              <a:gd name="T2" fmla="*/ 22 w 137"/>
              <a:gd name="T3" fmla="*/ 176 h 176"/>
              <a:gd name="T4" fmla="*/ 121 w 137"/>
              <a:gd name="T5" fmla="*/ 163 h 176"/>
              <a:gd name="T6" fmla="*/ 137 w 137"/>
              <a:gd name="T7" fmla="*/ 157 h 176"/>
              <a:gd name="T8" fmla="*/ 102 w 137"/>
              <a:gd name="T9" fmla="*/ 6 h 176"/>
              <a:gd name="T10" fmla="*/ 45 w 137"/>
              <a:gd name="T11" fmla="*/ 0 h 176"/>
              <a:gd name="T12" fmla="*/ 38 w 137"/>
              <a:gd name="T13" fmla="*/ 42 h 176"/>
              <a:gd name="T14" fmla="*/ 35 w 137"/>
              <a:gd name="T15" fmla="*/ 45 h 176"/>
              <a:gd name="T16" fmla="*/ 0 w 137"/>
              <a:gd name="T17" fmla="*/ 26 h 176"/>
              <a:gd name="T18" fmla="*/ 38 w 137"/>
              <a:gd name="T19" fmla="*/ 45 h 176"/>
              <a:gd name="T20" fmla="*/ 38 w 137"/>
              <a:gd name="T21" fmla="*/ 96 h 176"/>
              <a:gd name="T22" fmla="*/ 9 w 137"/>
              <a:gd name="T23" fmla="*/ 112 h 176"/>
              <a:gd name="T24" fmla="*/ 16 w 137"/>
              <a:gd name="T25" fmla="*/ 17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" h="176">
                <a:moveTo>
                  <a:pt x="16" y="173"/>
                </a:moveTo>
                <a:lnTo>
                  <a:pt x="22" y="176"/>
                </a:lnTo>
                <a:lnTo>
                  <a:pt x="121" y="163"/>
                </a:lnTo>
                <a:lnTo>
                  <a:pt x="137" y="157"/>
                </a:lnTo>
                <a:lnTo>
                  <a:pt x="102" y="6"/>
                </a:lnTo>
                <a:lnTo>
                  <a:pt x="45" y="0"/>
                </a:lnTo>
                <a:lnTo>
                  <a:pt x="38" y="42"/>
                </a:lnTo>
                <a:lnTo>
                  <a:pt x="35" y="45"/>
                </a:lnTo>
                <a:lnTo>
                  <a:pt x="0" y="26"/>
                </a:lnTo>
                <a:lnTo>
                  <a:pt x="38" y="45"/>
                </a:lnTo>
                <a:lnTo>
                  <a:pt x="38" y="96"/>
                </a:lnTo>
                <a:lnTo>
                  <a:pt x="9" y="112"/>
                </a:lnTo>
                <a:lnTo>
                  <a:pt x="16" y="173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1" name="Freeform 1302"/>
          <p:cNvSpPr>
            <a:spLocks/>
          </p:cNvSpPr>
          <p:nvPr/>
        </p:nvSpPr>
        <p:spPr bwMode="auto">
          <a:xfrm>
            <a:off x="4077868" y="5136529"/>
            <a:ext cx="138694" cy="179043"/>
          </a:xfrm>
          <a:custGeom>
            <a:avLst/>
            <a:gdLst>
              <a:gd name="T0" fmla="*/ 15 w 137"/>
              <a:gd name="T1" fmla="*/ 174 h 176"/>
              <a:gd name="T2" fmla="*/ 22 w 137"/>
              <a:gd name="T3" fmla="*/ 176 h 176"/>
              <a:gd name="T4" fmla="*/ 120 w 137"/>
              <a:gd name="T5" fmla="*/ 164 h 176"/>
              <a:gd name="T6" fmla="*/ 137 w 137"/>
              <a:gd name="T7" fmla="*/ 156 h 176"/>
              <a:gd name="T8" fmla="*/ 102 w 137"/>
              <a:gd name="T9" fmla="*/ 7 h 176"/>
              <a:gd name="T10" fmla="*/ 45 w 137"/>
              <a:gd name="T11" fmla="*/ 0 h 176"/>
              <a:gd name="T12" fmla="*/ 37 w 137"/>
              <a:gd name="T13" fmla="*/ 42 h 176"/>
              <a:gd name="T14" fmla="*/ 35 w 137"/>
              <a:gd name="T15" fmla="*/ 45 h 176"/>
              <a:gd name="T16" fmla="*/ 0 w 137"/>
              <a:gd name="T17" fmla="*/ 27 h 176"/>
              <a:gd name="T18" fmla="*/ 37 w 137"/>
              <a:gd name="T19" fmla="*/ 45 h 176"/>
              <a:gd name="T20" fmla="*/ 37 w 137"/>
              <a:gd name="T21" fmla="*/ 97 h 176"/>
              <a:gd name="T22" fmla="*/ 7 w 137"/>
              <a:gd name="T23" fmla="*/ 112 h 176"/>
              <a:gd name="T24" fmla="*/ 15 w 137"/>
              <a:gd name="T25" fmla="*/ 17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" h="176">
                <a:moveTo>
                  <a:pt x="15" y="174"/>
                </a:moveTo>
                <a:lnTo>
                  <a:pt x="22" y="176"/>
                </a:lnTo>
                <a:lnTo>
                  <a:pt x="120" y="164"/>
                </a:lnTo>
                <a:lnTo>
                  <a:pt x="137" y="156"/>
                </a:lnTo>
                <a:lnTo>
                  <a:pt x="102" y="7"/>
                </a:lnTo>
                <a:lnTo>
                  <a:pt x="45" y="0"/>
                </a:lnTo>
                <a:lnTo>
                  <a:pt x="37" y="42"/>
                </a:lnTo>
                <a:lnTo>
                  <a:pt x="35" y="45"/>
                </a:lnTo>
                <a:lnTo>
                  <a:pt x="0" y="27"/>
                </a:lnTo>
                <a:lnTo>
                  <a:pt x="37" y="45"/>
                </a:lnTo>
                <a:lnTo>
                  <a:pt x="37" y="97"/>
                </a:lnTo>
                <a:lnTo>
                  <a:pt x="7" y="112"/>
                </a:lnTo>
                <a:lnTo>
                  <a:pt x="15" y="174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2" name="Freeform 1301"/>
          <p:cNvSpPr>
            <a:spLocks/>
          </p:cNvSpPr>
          <p:nvPr/>
        </p:nvSpPr>
        <p:spPr bwMode="auto">
          <a:xfrm>
            <a:off x="4158563" y="5144095"/>
            <a:ext cx="105912" cy="158867"/>
          </a:xfrm>
          <a:custGeom>
            <a:avLst/>
            <a:gdLst>
              <a:gd name="T0" fmla="*/ 41 w 105"/>
              <a:gd name="T1" fmla="*/ 157 h 157"/>
              <a:gd name="T2" fmla="*/ 105 w 105"/>
              <a:gd name="T3" fmla="*/ 148 h 157"/>
              <a:gd name="T4" fmla="*/ 105 w 105"/>
              <a:gd name="T5" fmla="*/ 144 h 157"/>
              <a:gd name="T6" fmla="*/ 73 w 105"/>
              <a:gd name="T7" fmla="*/ 0 h 157"/>
              <a:gd name="T8" fmla="*/ 70 w 105"/>
              <a:gd name="T9" fmla="*/ 4 h 157"/>
              <a:gd name="T10" fmla="*/ 25 w 105"/>
              <a:gd name="T11" fmla="*/ 0 h 157"/>
              <a:gd name="T12" fmla="*/ 0 w 105"/>
              <a:gd name="T13" fmla="*/ 0 h 157"/>
              <a:gd name="T14" fmla="*/ 22 w 105"/>
              <a:gd name="T15" fmla="*/ 0 h 157"/>
              <a:gd name="T16" fmla="*/ 57 w 105"/>
              <a:gd name="T17" fmla="*/ 151 h 157"/>
              <a:gd name="T18" fmla="*/ 41 w 105"/>
              <a:gd name="T19" fmla="*/ 157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5" h="157">
                <a:moveTo>
                  <a:pt x="41" y="157"/>
                </a:moveTo>
                <a:lnTo>
                  <a:pt x="105" y="148"/>
                </a:lnTo>
                <a:lnTo>
                  <a:pt x="105" y="144"/>
                </a:lnTo>
                <a:lnTo>
                  <a:pt x="73" y="0"/>
                </a:lnTo>
                <a:lnTo>
                  <a:pt x="70" y="4"/>
                </a:lnTo>
                <a:lnTo>
                  <a:pt x="25" y="0"/>
                </a:lnTo>
                <a:lnTo>
                  <a:pt x="0" y="0"/>
                </a:lnTo>
                <a:lnTo>
                  <a:pt x="22" y="0"/>
                </a:lnTo>
                <a:lnTo>
                  <a:pt x="57" y="151"/>
                </a:lnTo>
                <a:lnTo>
                  <a:pt x="41" y="157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3" name="Freeform 1300"/>
          <p:cNvSpPr>
            <a:spLocks/>
          </p:cNvSpPr>
          <p:nvPr/>
        </p:nvSpPr>
        <p:spPr bwMode="auto">
          <a:xfrm>
            <a:off x="4158563" y="5144095"/>
            <a:ext cx="105912" cy="158867"/>
          </a:xfrm>
          <a:custGeom>
            <a:avLst/>
            <a:gdLst>
              <a:gd name="T0" fmla="*/ 40 w 105"/>
              <a:gd name="T1" fmla="*/ 157 h 157"/>
              <a:gd name="T2" fmla="*/ 105 w 105"/>
              <a:gd name="T3" fmla="*/ 147 h 157"/>
              <a:gd name="T4" fmla="*/ 105 w 105"/>
              <a:gd name="T5" fmla="*/ 142 h 157"/>
              <a:gd name="T6" fmla="*/ 73 w 105"/>
              <a:gd name="T7" fmla="*/ 0 h 157"/>
              <a:gd name="T8" fmla="*/ 70 w 105"/>
              <a:gd name="T9" fmla="*/ 2 h 157"/>
              <a:gd name="T10" fmla="*/ 25 w 105"/>
              <a:gd name="T11" fmla="*/ 0 h 157"/>
              <a:gd name="T12" fmla="*/ 0 w 105"/>
              <a:gd name="T13" fmla="*/ 0 h 157"/>
              <a:gd name="T14" fmla="*/ 23 w 105"/>
              <a:gd name="T15" fmla="*/ 0 h 157"/>
              <a:gd name="T16" fmla="*/ 58 w 105"/>
              <a:gd name="T17" fmla="*/ 150 h 157"/>
              <a:gd name="T18" fmla="*/ 40 w 105"/>
              <a:gd name="T19" fmla="*/ 157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5" h="157">
                <a:moveTo>
                  <a:pt x="40" y="157"/>
                </a:moveTo>
                <a:lnTo>
                  <a:pt x="105" y="147"/>
                </a:lnTo>
                <a:lnTo>
                  <a:pt x="105" y="142"/>
                </a:lnTo>
                <a:lnTo>
                  <a:pt x="73" y="0"/>
                </a:lnTo>
                <a:lnTo>
                  <a:pt x="70" y="2"/>
                </a:lnTo>
                <a:lnTo>
                  <a:pt x="25" y="0"/>
                </a:lnTo>
                <a:lnTo>
                  <a:pt x="0" y="0"/>
                </a:lnTo>
                <a:lnTo>
                  <a:pt x="23" y="0"/>
                </a:lnTo>
                <a:lnTo>
                  <a:pt x="58" y="150"/>
                </a:lnTo>
                <a:lnTo>
                  <a:pt x="40" y="157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4" name="Freeform 1299"/>
          <p:cNvSpPr>
            <a:spLocks/>
          </p:cNvSpPr>
          <p:nvPr/>
        </p:nvSpPr>
        <p:spPr bwMode="auto">
          <a:xfrm>
            <a:off x="4231692" y="5101225"/>
            <a:ext cx="88261" cy="191651"/>
          </a:xfrm>
          <a:custGeom>
            <a:avLst/>
            <a:gdLst>
              <a:gd name="T0" fmla="*/ 32 w 87"/>
              <a:gd name="T1" fmla="*/ 189 h 189"/>
              <a:gd name="T2" fmla="*/ 58 w 87"/>
              <a:gd name="T3" fmla="*/ 185 h 189"/>
              <a:gd name="T4" fmla="*/ 64 w 87"/>
              <a:gd name="T5" fmla="*/ 176 h 189"/>
              <a:gd name="T6" fmla="*/ 58 w 87"/>
              <a:gd name="T7" fmla="*/ 115 h 189"/>
              <a:gd name="T8" fmla="*/ 87 w 87"/>
              <a:gd name="T9" fmla="*/ 83 h 189"/>
              <a:gd name="T10" fmla="*/ 87 w 87"/>
              <a:gd name="T11" fmla="*/ 9 h 189"/>
              <a:gd name="T12" fmla="*/ 48 w 87"/>
              <a:gd name="T13" fmla="*/ 0 h 189"/>
              <a:gd name="T14" fmla="*/ 42 w 87"/>
              <a:gd name="T15" fmla="*/ 0 h 189"/>
              <a:gd name="T16" fmla="*/ 0 w 87"/>
              <a:gd name="T17" fmla="*/ 41 h 189"/>
              <a:gd name="T18" fmla="*/ 32 w 87"/>
              <a:gd name="T19" fmla="*/ 185 h 189"/>
              <a:gd name="T20" fmla="*/ 32 w 87"/>
              <a:gd name="T21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7" h="189">
                <a:moveTo>
                  <a:pt x="32" y="189"/>
                </a:moveTo>
                <a:lnTo>
                  <a:pt x="58" y="185"/>
                </a:lnTo>
                <a:lnTo>
                  <a:pt x="64" y="176"/>
                </a:lnTo>
                <a:lnTo>
                  <a:pt x="58" y="115"/>
                </a:lnTo>
                <a:lnTo>
                  <a:pt x="87" y="83"/>
                </a:lnTo>
                <a:lnTo>
                  <a:pt x="87" y="9"/>
                </a:lnTo>
                <a:lnTo>
                  <a:pt x="48" y="0"/>
                </a:lnTo>
                <a:lnTo>
                  <a:pt x="42" y="0"/>
                </a:lnTo>
                <a:lnTo>
                  <a:pt x="0" y="41"/>
                </a:lnTo>
                <a:lnTo>
                  <a:pt x="32" y="185"/>
                </a:lnTo>
                <a:lnTo>
                  <a:pt x="32" y="189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5" name="Freeform 1298"/>
          <p:cNvSpPr>
            <a:spLocks/>
          </p:cNvSpPr>
          <p:nvPr/>
        </p:nvSpPr>
        <p:spPr bwMode="auto">
          <a:xfrm>
            <a:off x="4231692" y="5101225"/>
            <a:ext cx="88261" cy="191651"/>
          </a:xfrm>
          <a:custGeom>
            <a:avLst/>
            <a:gdLst>
              <a:gd name="T0" fmla="*/ 32 w 87"/>
              <a:gd name="T1" fmla="*/ 189 h 189"/>
              <a:gd name="T2" fmla="*/ 57 w 87"/>
              <a:gd name="T3" fmla="*/ 184 h 189"/>
              <a:gd name="T4" fmla="*/ 65 w 87"/>
              <a:gd name="T5" fmla="*/ 177 h 189"/>
              <a:gd name="T6" fmla="*/ 57 w 87"/>
              <a:gd name="T7" fmla="*/ 114 h 189"/>
              <a:gd name="T8" fmla="*/ 87 w 87"/>
              <a:gd name="T9" fmla="*/ 85 h 189"/>
              <a:gd name="T10" fmla="*/ 87 w 87"/>
              <a:gd name="T11" fmla="*/ 10 h 189"/>
              <a:gd name="T12" fmla="*/ 47 w 87"/>
              <a:gd name="T13" fmla="*/ 0 h 189"/>
              <a:gd name="T14" fmla="*/ 42 w 87"/>
              <a:gd name="T15" fmla="*/ 0 h 189"/>
              <a:gd name="T16" fmla="*/ 0 w 87"/>
              <a:gd name="T17" fmla="*/ 42 h 189"/>
              <a:gd name="T18" fmla="*/ 32 w 87"/>
              <a:gd name="T19" fmla="*/ 184 h 189"/>
              <a:gd name="T20" fmla="*/ 32 w 87"/>
              <a:gd name="T21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7" h="189">
                <a:moveTo>
                  <a:pt x="32" y="189"/>
                </a:moveTo>
                <a:lnTo>
                  <a:pt x="57" y="184"/>
                </a:lnTo>
                <a:lnTo>
                  <a:pt x="65" y="177"/>
                </a:lnTo>
                <a:lnTo>
                  <a:pt x="57" y="114"/>
                </a:lnTo>
                <a:lnTo>
                  <a:pt x="87" y="85"/>
                </a:lnTo>
                <a:lnTo>
                  <a:pt x="87" y="10"/>
                </a:lnTo>
                <a:lnTo>
                  <a:pt x="47" y="0"/>
                </a:lnTo>
                <a:lnTo>
                  <a:pt x="42" y="0"/>
                </a:lnTo>
                <a:lnTo>
                  <a:pt x="0" y="42"/>
                </a:lnTo>
                <a:lnTo>
                  <a:pt x="32" y="184"/>
                </a:lnTo>
                <a:lnTo>
                  <a:pt x="32" y="189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6" name="Freeform 1297"/>
          <p:cNvSpPr>
            <a:spLocks/>
          </p:cNvSpPr>
          <p:nvPr/>
        </p:nvSpPr>
        <p:spPr bwMode="auto">
          <a:xfrm>
            <a:off x="4231692" y="4773402"/>
            <a:ext cx="451388" cy="345476"/>
          </a:xfrm>
          <a:custGeom>
            <a:avLst/>
            <a:gdLst>
              <a:gd name="T0" fmla="*/ 429 w 448"/>
              <a:gd name="T1" fmla="*/ 51 h 342"/>
              <a:gd name="T2" fmla="*/ 448 w 448"/>
              <a:gd name="T3" fmla="*/ 172 h 342"/>
              <a:gd name="T4" fmla="*/ 397 w 448"/>
              <a:gd name="T5" fmla="*/ 223 h 342"/>
              <a:gd name="T6" fmla="*/ 371 w 448"/>
              <a:gd name="T7" fmla="*/ 316 h 342"/>
              <a:gd name="T8" fmla="*/ 327 w 448"/>
              <a:gd name="T9" fmla="*/ 307 h 342"/>
              <a:gd name="T10" fmla="*/ 276 w 448"/>
              <a:gd name="T11" fmla="*/ 329 h 342"/>
              <a:gd name="T12" fmla="*/ 208 w 448"/>
              <a:gd name="T13" fmla="*/ 310 h 342"/>
              <a:gd name="T14" fmla="*/ 122 w 448"/>
              <a:gd name="T15" fmla="*/ 310 h 342"/>
              <a:gd name="T16" fmla="*/ 87 w 448"/>
              <a:gd name="T17" fmla="*/ 329 h 342"/>
              <a:gd name="T18" fmla="*/ 84 w 448"/>
              <a:gd name="T19" fmla="*/ 335 h 342"/>
              <a:gd name="T20" fmla="*/ 48 w 448"/>
              <a:gd name="T21" fmla="*/ 326 h 342"/>
              <a:gd name="T22" fmla="*/ 42 w 448"/>
              <a:gd name="T23" fmla="*/ 326 h 342"/>
              <a:gd name="T24" fmla="*/ 29 w 448"/>
              <a:gd name="T25" fmla="*/ 342 h 342"/>
              <a:gd name="T26" fmla="*/ 48 w 448"/>
              <a:gd name="T27" fmla="*/ 326 h 342"/>
              <a:gd name="T28" fmla="*/ 0 w 448"/>
              <a:gd name="T29" fmla="*/ 275 h 342"/>
              <a:gd name="T30" fmla="*/ 0 w 448"/>
              <a:gd name="T31" fmla="*/ 214 h 342"/>
              <a:gd name="T32" fmla="*/ 84 w 448"/>
              <a:gd name="T33" fmla="*/ 208 h 342"/>
              <a:gd name="T34" fmla="*/ 93 w 448"/>
              <a:gd name="T35" fmla="*/ 134 h 342"/>
              <a:gd name="T36" fmla="*/ 36 w 448"/>
              <a:gd name="T37" fmla="*/ 76 h 342"/>
              <a:gd name="T38" fmla="*/ 100 w 448"/>
              <a:gd name="T39" fmla="*/ 137 h 342"/>
              <a:gd name="T40" fmla="*/ 371 w 448"/>
              <a:gd name="T41" fmla="*/ 0 h 342"/>
              <a:gd name="T42" fmla="*/ 423 w 448"/>
              <a:gd name="T43" fmla="*/ 44 h 342"/>
              <a:gd name="T44" fmla="*/ 429 w 448"/>
              <a:gd name="T45" fmla="*/ 51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48" h="342">
                <a:moveTo>
                  <a:pt x="429" y="51"/>
                </a:moveTo>
                <a:lnTo>
                  <a:pt x="448" y="172"/>
                </a:lnTo>
                <a:lnTo>
                  <a:pt x="397" y="223"/>
                </a:lnTo>
                <a:lnTo>
                  <a:pt x="371" y="316"/>
                </a:lnTo>
                <a:lnTo>
                  <a:pt x="327" y="307"/>
                </a:lnTo>
                <a:lnTo>
                  <a:pt x="276" y="329"/>
                </a:lnTo>
                <a:lnTo>
                  <a:pt x="208" y="310"/>
                </a:lnTo>
                <a:lnTo>
                  <a:pt x="122" y="310"/>
                </a:lnTo>
                <a:lnTo>
                  <a:pt x="87" y="329"/>
                </a:lnTo>
                <a:lnTo>
                  <a:pt x="84" y="335"/>
                </a:lnTo>
                <a:lnTo>
                  <a:pt x="48" y="326"/>
                </a:lnTo>
                <a:lnTo>
                  <a:pt x="42" y="326"/>
                </a:lnTo>
                <a:lnTo>
                  <a:pt x="29" y="342"/>
                </a:lnTo>
                <a:lnTo>
                  <a:pt x="48" y="326"/>
                </a:lnTo>
                <a:lnTo>
                  <a:pt x="0" y="275"/>
                </a:lnTo>
                <a:lnTo>
                  <a:pt x="0" y="214"/>
                </a:lnTo>
                <a:lnTo>
                  <a:pt x="84" y="208"/>
                </a:lnTo>
                <a:lnTo>
                  <a:pt x="93" y="134"/>
                </a:lnTo>
                <a:lnTo>
                  <a:pt x="36" y="76"/>
                </a:lnTo>
                <a:lnTo>
                  <a:pt x="100" y="137"/>
                </a:lnTo>
                <a:lnTo>
                  <a:pt x="371" y="0"/>
                </a:lnTo>
                <a:lnTo>
                  <a:pt x="423" y="44"/>
                </a:lnTo>
                <a:lnTo>
                  <a:pt x="429" y="5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7" name="Freeform 1296"/>
          <p:cNvSpPr>
            <a:spLocks/>
          </p:cNvSpPr>
          <p:nvPr/>
        </p:nvSpPr>
        <p:spPr bwMode="auto">
          <a:xfrm>
            <a:off x="4231692" y="4773402"/>
            <a:ext cx="451388" cy="345476"/>
          </a:xfrm>
          <a:custGeom>
            <a:avLst/>
            <a:gdLst>
              <a:gd name="T0" fmla="*/ 430 w 448"/>
              <a:gd name="T1" fmla="*/ 50 h 342"/>
              <a:gd name="T2" fmla="*/ 448 w 448"/>
              <a:gd name="T3" fmla="*/ 172 h 342"/>
              <a:gd name="T4" fmla="*/ 398 w 448"/>
              <a:gd name="T5" fmla="*/ 222 h 342"/>
              <a:gd name="T6" fmla="*/ 370 w 448"/>
              <a:gd name="T7" fmla="*/ 315 h 342"/>
              <a:gd name="T8" fmla="*/ 328 w 448"/>
              <a:gd name="T9" fmla="*/ 307 h 342"/>
              <a:gd name="T10" fmla="*/ 275 w 448"/>
              <a:gd name="T11" fmla="*/ 330 h 342"/>
              <a:gd name="T12" fmla="*/ 208 w 448"/>
              <a:gd name="T13" fmla="*/ 310 h 342"/>
              <a:gd name="T14" fmla="*/ 123 w 448"/>
              <a:gd name="T15" fmla="*/ 310 h 342"/>
              <a:gd name="T16" fmla="*/ 88 w 448"/>
              <a:gd name="T17" fmla="*/ 330 h 342"/>
              <a:gd name="T18" fmla="*/ 85 w 448"/>
              <a:gd name="T19" fmla="*/ 335 h 342"/>
              <a:gd name="T20" fmla="*/ 48 w 448"/>
              <a:gd name="T21" fmla="*/ 325 h 342"/>
              <a:gd name="T22" fmla="*/ 43 w 448"/>
              <a:gd name="T23" fmla="*/ 325 h 342"/>
              <a:gd name="T24" fmla="*/ 30 w 448"/>
              <a:gd name="T25" fmla="*/ 342 h 342"/>
              <a:gd name="T26" fmla="*/ 48 w 448"/>
              <a:gd name="T27" fmla="*/ 325 h 342"/>
              <a:gd name="T28" fmla="*/ 0 w 448"/>
              <a:gd name="T29" fmla="*/ 275 h 342"/>
              <a:gd name="T30" fmla="*/ 0 w 448"/>
              <a:gd name="T31" fmla="*/ 215 h 342"/>
              <a:gd name="T32" fmla="*/ 85 w 448"/>
              <a:gd name="T33" fmla="*/ 207 h 342"/>
              <a:gd name="T34" fmla="*/ 93 w 448"/>
              <a:gd name="T35" fmla="*/ 135 h 342"/>
              <a:gd name="T36" fmla="*/ 35 w 448"/>
              <a:gd name="T37" fmla="*/ 75 h 342"/>
              <a:gd name="T38" fmla="*/ 100 w 448"/>
              <a:gd name="T39" fmla="*/ 137 h 342"/>
              <a:gd name="T40" fmla="*/ 370 w 448"/>
              <a:gd name="T41" fmla="*/ 0 h 342"/>
              <a:gd name="T42" fmla="*/ 423 w 448"/>
              <a:gd name="T43" fmla="*/ 45 h 342"/>
              <a:gd name="T44" fmla="*/ 430 w 448"/>
              <a:gd name="T45" fmla="*/ 50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48" h="342">
                <a:moveTo>
                  <a:pt x="430" y="50"/>
                </a:moveTo>
                <a:lnTo>
                  <a:pt x="448" y="172"/>
                </a:lnTo>
                <a:lnTo>
                  <a:pt x="398" y="222"/>
                </a:lnTo>
                <a:lnTo>
                  <a:pt x="370" y="315"/>
                </a:lnTo>
                <a:lnTo>
                  <a:pt x="328" y="307"/>
                </a:lnTo>
                <a:lnTo>
                  <a:pt x="275" y="330"/>
                </a:lnTo>
                <a:lnTo>
                  <a:pt x="208" y="310"/>
                </a:lnTo>
                <a:lnTo>
                  <a:pt x="123" y="310"/>
                </a:lnTo>
                <a:lnTo>
                  <a:pt x="88" y="330"/>
                </a:lnTo>
                <a:lnTo>
                  <a:pt x="85" y="335"/>
                </a:lnTo>
                <a:lnTo>
                  <a:pt x="48" y="325"/>
                </a:lnTo>
                <a:lnTo>
                  <a:pt x="43" y="325"/>
                </a:lnTo>
                <a:lnTo>
                  <a:pt x="30" y="342"/>
                </a:lnTo>
                <a:lnTo>
                  <a:pt x="48" y="325"/>
                </a:lnTo>
                <a:lnTo>
                  <a:pt x="0" y="275"/>
                </a:lnTo>
                <a:lnTo>
                  <a:pt x="0" y="215"/>
                </a:lnTo>
                <a:lnTo>
                  <a:pt x="85" y="207"/>
                </a:lnTo>
                <a:lnTo>
                  <a:pt x="93" y="135"/>
                </a:lnTo>
                <a:lnTo>
                  <a:pt x="35" y="75"/>
                </a:lnTo>
                <a:lnTo>
                  <a:pt x="100" y="137"/>
                </a:lnTo>
                <a:lnTo>
                  <a:pt x="370" y="0"/>
                </a:lnTo>
                <a:lnTo>
                  <a:pt x="423" y="45"/>
                </a:lnTo>
                <a:lnTo>
                  <a:pt x="430" y="5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8" name="Freeform 1295"/>
          <p:cNvSpPr>
            <a:spLocks/>
          </p:cNvSpPr>
          <p:nvPr/>
        </p:nvSpPr>
        <p:spPr bwMode="auto">
          <a:xfrm>
            <a:off x="4284649" y="5083574"/>
            <a:ext cx="350518" cy="264780"/>
          </a:xfrm>
          <a:custGeom>
            <a:avLst/>
            <a:gdLst>
              <a:gd name="T0" fmla="*/ 0 w 348"/>
              <a:gd name="T1" fmla="*/ 204 h 262"/>
              <a:gd name="T2" fmla="*/ 35 w 348"/>
              <a:gd name="T3" fmla="*/ 195 h 262"/>
              <a:gd name="T4" fmla="*/ 54 w 348"/>
              <a:gd name="T5" fmla="*/ 252 h 262"/>
              <a:gd name="T6" fmla="*/ 128 w 348"/>
              <a:gd name="T7" fmla="*/ 246 h 262"/>
              <a:gd name="T8" fmla="*/ 169 w 348"/>
              <a:gd name="T9" fmla="*/ 262 h 262"/>
              <a:gd name="T10" fmla="*/ 198 w 348"/>
              <a:gd name="T11" fmla="*/ 195 h 262"/>
              <a:gd name="T12" fmla="*/ 256 w 348"/>
              <a:gd name="T13" fmla="*/ 208 h 262"/>
              <a:gd name="T14" fmla="*/ 348 w 348"/>
              <a:gd name="T15" fmla="*/ 28 h 262"/>
              <a:gd name="T16" fmla="*/ 326 w 348"/>
              <a:gd name="T17" fmla="*/ 3 h 262"/>
              <a:gd name="T18" fmla="*/ 319 w 348"/>
              <a:gd name="T19" fmla="*/ 9 h 262"/>
              <a:gd name="T20" fmla="*/ 275 w 348"/>
              <a:gd name="T21" fmla="*/ 0 h 262"/>
              <a:gd name="T22" fmla="*/ 224 w 348"/>
              <a:gd name="T23" fmla="*/ 22 h 262"/>
              <a:gd name="T24" fmla="*/ 156 w 348"/>
              <a:gd name="T25" fmla="*/ 3 h 262"/>
              <a:gd name="T26" fmla="*/ 70 w 348"/>
              <a:gd name="T27" fmla="*/ 3 h 262"/>
              <a:gd name="T28" fmla="*/ 35 w 348"/>
              <a:gd name="T29" fmla="*/ 22 h 262"/>
              <a:gd name="T30" fmla="*/ 32 w 348"/>
              <a:gd name="T31" fmla="*/ 28 h 262"/>
              <a:gd name="T32" fmla="*/ 16 w 348"/>
              <a:gd name="T33" fmla="*/ 22 h 262"/>
              <a:gd name="T34" fmla="*/ 35 w 348"/>
              <a:gd name="T35" fmla="*/ 28 h 262"/>
              <a:gd name="T36" fmla="*/ 35 w 348"/>
              <a:gd name="T37" fmla="*/ 102 h 262"/>
              <a:gd name="T38" fmla="*/ 6 w 348"/>
              <a:gd name="T39" fmla="*/ 134 h 262"/>
              <a:gd name="T40" fmla="*/ 12 w 348"/>
              <a:gd name="T41" fmla="*/ 195 h 262"/>
              <a:gd name="T42" fmla="*/ 6 w 348"/>
              <a:gd name="T43" fmla="*/ 204 h 262"/>
              <a:gd name="T44" fmla="*/ 0 w 348"/>
              <a:gd name="T45" fmla="*/ 204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48" h="262">
                <a:moveTo>
                  <a:pt x="0" y="204"/>
                </a:moveTo>
                <a:lnTo>
                  <a:pt x="35" y="195"/>
                </a:lnTo>
                <a:lnTo>
                  <a:pt x="54" y="252"/>
                </a:lnTo>
                <a:lnTo>
                  <a:pt x="128" y="246"/>
                </a:lnTo>
                <a:lnTo>
                  <a:pt x="169" y="262"/>
                </a:lnTo>
                <a:lnTo>
                  <a:pt x="198" y="195"/>
                </a:lnTo>
                <a:lnTo>
                  <a:pt x="256" y="208"/>
                </a:lnTo>
                <a:lnTo>
                  <a:pt x="348" y="28"/>
                </a:lnTo>
                <a:lnTo>
                  <a:pt x="326" y="3"/>
                </a:lnTo>
                <a:lnTo>
                  <a:pt x="319" y="9"/>
                </a:lnTo>
                <a:lnTo>
                  <a:pt x="275" y="0"/>
                </a:lnTo>
                <a:lnTo>
                  <a:pt x="224" y="22"/>
                </a:lnTo>
                <a:lnTo>
                  <a:pt x="156" y="3"/>
                </a:lnTo>
                <a:lnTo>
                  <a:pt x="70" y="3"/>
                </a:lnTo>
                <a:lnTo>
                  <a:pt x="35" y="22"/>
                </a:lnTo>
                <a:lnTo>
                  <a:pt x="32" y="28"/>
                </a:lnTo>
                <a:lnTo>
                  <a:pt x="16" y="22"/>
                </a:lnTo>
                <a:lnTo>
                  <a:pt x="35" y="28"/>
                </a:lnTo>
                <a:lnTo>
                  <a:pt x="35" y="102"/>
                </a:lnTo>
                <a:lnTo>
                  <a:pt x="6" y="134"/>
                </a:lnTo>
                <a:lnTo>
                  <a:pt x="12" y="195"/>
                </a:lnTo>
                <a:lnTo>
                  <a:pt x="6" y="204"/>
                </a:lnTo>
                <a:lnTo>
                  <a:pt x="0" y="20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9" name="Freeform 1294"/>
          <p:cNvSpPr>
            <a:spLocks/>
          </p:cNvSpPr>
          <p:nvPr/>
        </p:nvSpPr>
        <p:spPr bwMode="auto">
          <a:xfrm>
            <a:off x="4284649" y="5083574"/>
            <a:ext cx="350518" cy="264780"/>
          </a:xfrm>
          <a:custGeom>
            <a:avLst/>
            <a:gdLst>
              <a:gd name="T0" fmla="*/ 0 w 348"/>
              <a:gd name="T1" fmla="*/ 202 h 262"/>
              <a:gd name="T2" fmla="*/ 35 w 348"/>
              <a:gd name="T3" fmla="*/ 195 h 262"/>
              <a:gd name="T4" fmla="*/ 53 w 348"/>
              <a:gd name="T5" fmla="*/ 252 h 262"/>
              <a:gd name="T6" fmla="*/ 128 w 348"/>
              <a:gd name="T7" fmla="*/ 245 h 262"/>
              <a:gd name="T8" fmla="*/ 168 w 348"/>
              <a:gd name="T9" fmla="*/ 262 h 262"/>
              <a:gd name="T10" fmla="*/ 198 w 348"/>
              <a:gd name="T11" fmla="*/ 195 h 262"/>
              <a:gd name="T12" fmla="*/ 255 w 348"/>
              <a:gd name="T13" fmla="*/ 207 h 262"/>
              <a:gd name="T14" fmla="*/ 348 w 348"/>
              <a:gd name="T15" fmla="*/ 27 h 262"/>
              <a:gd name="T16" fmla="*/ 325 w 348"/>
              <a:gd name="T17" fmla="*/ 2 h 262"/>
              <a:gd name="T18" fmla="*/ 318 w 348"/>
              <a:gd name="T19" fmla="*/ 7 h 262"/>
              <a:gd name="T20" fmla="*/ 275 w 348"/>
              <a:gd name="T21" fmla="*/ 0 h 262"/>
              <a:gd name="T22" fmla="*/ 223 w 348"/>
              <a:gd name="T23" fmla="*/ 22 h 262"/>
              <a:gd name="T24" fmla="*/ 155 w 348"/>
              <a:gd name="T25" fmla="*/ 2 h 262"/>
              <a:gd name="T26" fmla="*/ 70 w 348"/>
              <a:gd name="T27" fmla="*/ 2 h 262"/>
              <a:gd name="T28" fmla="*/ 35 w 348"/>
              <a:gd name="T29" fmla="*/ 22 h 262"/>
              <a:gd name="T30" fmla="*/ 33 w 348"/>
              <a:gd name="T31" fmla="*/ 27 h 262"/>
              <a:gd name="T32" fmla="*/ 15 w 348"/>
              <a:gd name="T33" fmla="*/ 22 h 262"/>
              <a:gd name="T34" fmla="*/ 35 w 348"/>
              <a:gd name="T35" fmla="*/ 27 h 262"/>
              <a:gd name="T36" fmla="*/ 35 w 348"/>
              <a:gd name="T37" fmla="*/ 102 h 262"/>
              <a:gd name="T38" fmla="*/ 5 w 348"/>
              <a:gd name="T39" fmla="*/ 132 h 262"/>
              <a:gd name="T40" fmla="*/ 13 w 348"/>
              <a:gd name="T41" fmla="*/ 195 h 262"/>
              <a:gd name="T42" fmla="*/ 5 w 348"/>
              <a:gd name="T43" fmla="*/ 202 h 262"/>
              <a:gd name="T44" fmla="*/ 0 w 348"/>
              <a:gd name="T45" fmla="*/ 202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48" h="262">
                <a:moveTo>
                  <a:pt x="0" y="202"/>
                </a:moveTo>
                <a:lnTo>
                  <a:pt x="35" y="195"/>
                </a:lnTo>
                <a:lnTo>
                  <a:pt x="53" y="252"/>
                </a:lnTo>
                <a:lnTo>
                  <a:pt x="128" y="245"/>
                </a:lnTo>
                <a:lnTo>
                  <a:pt x="168" y="262"/>
                </a:lnTo>
                <a:lnTo>
                  <a:pt x="198" y="195"/>
                </a:lnTo>
                <a:lnTo>
                  <a:pt x="255" y="207"/>
                </a:lnTo>
                <a:lnTo>
                  <a:pt x="348" y="27"/>
                </a:lnTo>
                <a:lnTo>
                  <a:pt x="325" y="2"/>
                </a:lnTo>
                <a:lnTo>
                  <a:pt x="318" y="7"/>
                </a:lnTo>
                <a:lnTo>
                  <a:pt x="275" y="0"/>
                </a:lnTo>
                <a:lnTo>
                  <a:pt x="223" y="22"/>
                </a:lnTo>
                <a:lnTo>
                  <a:pt x="155" y="2"/>
                </a:lnTo>
                <a:lnTo>
                  <a:pt x="70" y="2"/>
                </a:lnTo>
                <a:lnTo>
                  <a:pt x="35" y="22"/>
                </a:lnTo>
                <a:lnTo>
                  <a:pt x="33" y="27"/>
                </a:lnTo>
                <a:lnTo>
                  <a:pt x="15" y="22"/>
                </a:lnTo>
                <a:lnTo>
                  <a:pt x="35" y="27"/>
                </a:lnTo>
                <a:lnTo>
                  <a:pt x="35" y="102"/>
                </a:lnTo>
                <a:lnTo>
                  <a:pt x="5" y="132"/>
                </a:lnTo>
                <a:lnTo>
                  <a:pt x="13" y="195"/>
                </a:lnTo>
                <a:lnTo>
                  <a:pt x="5" y="202"/>
                </a:lnTo>
                <a:lnTo>
                  <a:pt x="0" y="202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0" name="Freeform 1293"/>
          <p:cNvSpPr>
            <a:spLocks/>
          </p:cNvSpPr>
          <p:nvPr/>
        </p:nvSpPr>
        <p:spPr bwMode="auto">
          <a:xfrm>
            <a:off x="4604907" y="4778445"/>
            <a:ext cx="327823" cy="476606"/>
          </a:xfrm>
          <a:custGeom>
            <a:avLst/>
            <a:gdLst>
              <a:gd name="T0" fmla="*/ 29 w 324"/>
              <a:gd name="T1" fmla="*/ 329 h 473"/>
              <a:gd name="T2" fmla="*/ 74 w 324"/>
              <a:gd name="T3" fmla="*/ 374 h 473"/>
              <a:gd name="T4" fmla="*/ 48 w 324"/>
              <a:gd name="T5" fmla="*/ 438 h 473"/>
              <a:gd name="T6" fmla="*/ 68 w 324"/>
              <a:gd name="T7" fmla="*/ 473 h 473"/>
              <a:gd name="T8" fmla="*/ 138 w 324"/>
              <a:gd name="T9" fmla="*/ 473 h 473"/>
              <a:gd name="T10" fmla="*/ 144 w 324"/>
              <a:gd name="T11" fmla="*/ 451 h 473"/>
              <a:gd name="T12" fmla="*/ 173 w 324"/>
              <a:gd name="T13" fmla="*/ 448 h 473"/>
              <a:gd name="T14" fmla="*/ 282 w 324"/>
              <a:gd name="T15" fmla="*/ 400 h 473"/>
              <a:gd name="T16" fmla="*/ 272 w 324"/>
              <a:gd name="T17" fmla="*/ 288 h 473"/>
              <a:gd name="T18" fmla="*/ 324 w 324"/>
              <a:gd name="T19" fmla="*/ 233 h 473"/>
              <a:gd name="T20" fmla="*/ 311 w 324"/>
              <a:gd name="T21" fmla="*/ 122 h 473"/>
              <a:gd name="T22" fmla="*/ 109 w 324"/>
              <a:gd name="T23" fmla="*/ 0 h 473"/>
              <a:gd name="T24" fmla="*/ 52 w 324"/>
              <a:gd name="T25" fmla="*/ 38 h 473"/>
              <a:gd name="T26" fmla="*/ 58 w 324"/>
              <a:gd name="T27" fmla="*/ 45 h 473"/>
              <a:gd name="T28" fmla="*/ 77 w 324"/>
              <a:gd name="T29" fmla="*/ 166 h 473"/>
              <a:gd name="T30" fmla="*/ 26 w 324"/>
              <a:gd name="T31" fmla="*/ 217 h 473"/>
              <a:gd name="T32" fmla="*/ 0 w 324"/>
              <a:gd name="T33" fmla="*/ 310 h 473"/>
              <a:gd name="T34" fmla="*/ 7 w 324"/>
              <a:gd name="T35" fmla="*/ 304 h 473"/>
              <a:gd name="T36" fmla="*/ 29 w 324"/>
              <a:gd name="T37" fmla="*/ 329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24" h="473">
                <a:moveTo>
                  <a:pt x="29" y="329"/>
                </a:moveTo>
                <a:lnTo>
                  <a:pt x="74" y="374"/>
                </a:lnTo>
                <a:lnTo>
                  <a:pt x="48" y="438"/>
                </a:lnTo>
                <a:lnTo>
                  <a:pt x="68" y="473"/>
                </a:lnTo>
                <a:lnTo>
                  <a:pt x="138" y="473"/>
                </a:lnTo>
                <a:lnTo>
                  <a:pt x="144" y="451"/>
                </a:lnTo>
                <a:lnTo>
                  <a:pt x="173" y="448"/>
                </a:lnTo>
                <a:lnTo>
                  <a:pt x="282" y="400"/>
                </a:lnTo>
                <a:lnTo>
                  <a:pt x="272" y="288"/>
                </a:lnTo>
                <a:lnTo>
                  <a:pt x="324" y="233"/>
                </a:lnTo>
                <a:lnTo>
                  <a:pt x="311" y="122"/>
                </a:lnTo>
                <a:lnTo>
                  <a:pt x="109" y="0"/>
                </a:lnTo>
                <a:lnTo>
                  <a:pt x="52" y="38"/>
                </a:lnTo>
                <a:lnTo>
                  <a:pt x="58" y="45"/>
                </a:lnTo>
                <a:lnTo>
                  <a:pt x="77" y="166"/>
                </a:lnTo>
                <a:lnTo>
                  <a:pt x="26" y="217"/>
                </a:lnTo>
                <a:lnTo>
                  <a:pt x="0" y="310"/>
                </a:lnTo>
                <a:lnTo>
                  <a:pt x="7" y="304"/>
                </a:lnTo>
                <a:lnTo>
                  <a:pt x="29" y="32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1" name="Freeform 1292"/>
          <p:cNvSpPr>
            <a:spLocks/>
          </p:cNvSpPr>
          <p:nvPr/>
        </p:nvSpPr>
        <p:spPr bwMode="auto">
          <a:xfrm>
            <a:off x="4604907" y="4778445"/>
            <a:ext cx="327823" cy="479127"/>
          </a:xfrm>
          <a:custGeom>
            <a:avLst/>
            <a:gdLst>
              <a:gd name="T0" fmla="*/ 30 w 324"/>
              <a:gd name="T1" fmla="*/ 329 h 473"/>
              <a:gd name="T2" fmla="*/ 75 w 324"/>
              <a:gd name="T3" fmla="*/ 373 h 473"/>
              <a:gd name="T4" fmla="*/ 50 w 324"/>
              <a:gd name="T5" fmla="*/ 438 h 473"/>
              <a:gd name="T6" fmla="*/ 70 w 324"/>
              <a:gd name="T7" fmla="*/ 473 h 473"/>
              <a:gd name="T8" fmla="*/ 140 w 324"/>
              <a:gd name="T9" fmla="*/ 473 h 473"/>
              <a:gd name="T10" fmla="*/ 145 w 324"/>
              <a:gd name="T11" fmla="*/ 451 h 473"/>
              <a:gd name="T12" fmla="*/ 174 w 324"/>
              <a:gd name="T13" fmla="*/ 448 h 473"/>
              <a:gd name="T14" fmla="*/ 282 w 324"/>
              <a:gd name="T15" fmla="*/ 398 h 473"/>
              <a:gd name="T16" fmla="*/ 272 w 324"/>
              <a:gd name="T17" fmla="*/ 289 h 473"/>
              <a:gd name="T18" fmla="*/ 324 w 324"/>
              <a:gd name="T19" fmla="*/ 234 h 473"/>
              <a:gd name="T20" fmla="*/ 312 w 324"/>
              <a:gd name="T21" fmla="*/ 122 h 473"/>
              <a:gd name="T22" fmla="*/ 110 w 324"/>
              <a:gd name="T23" fmla="*/ 0 h 473"/>
              <a:gd name="T24" fmla="*/ 52 w 324"/>
              <a:gd name="T25" fmla="*/ 40 h 473"/>
              <a:gd name="T26" fmla="*/ 60 w 324"/>
              <a:gd name="T27" fmla="*/ 45 h 473"/>
              <a:gd name="T28" fmla="*/ 77 w 324"/>
              <a:gd name="T29" fmla="*/ 167 h 473"/>
              <a:gd name="T30" fmla="*/ 27 w 324"/>
              <a:gd name="T31" fmla="*/ 217 h 473"/>
              <a:gd name="T32" fmla="*/ 0 w 324"/>
              <a:gd name="T33" fmla="*/ 309 h 473"/>
              <a:gd name="T34" fmla="*/ 7 w 324"/>
              <a:gd name="T35" fmla="*/ 304 h 473"/>
              <a:gd name="T36" fmla="*/ 30 w 324"/>
              <a:gd name="T37" fmla="*/ 329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24" h="473">
                <a:moveTo>
                  <a:pt x="30" y="329"/>
                </a:moveTo>
                <a:lnTo>
                  <a:pt x="75" y="373"/>
                </a:lnTo>
                <a:lnTo>
                  <a:pt x="50" y="438"/>
                </a:lnTo>
                <a:lnTo>
                  <a:pt x="70" y="473"/>
                </a:lnTo>
                <a:lnTo>
                  <a:pt x="140" y="473"/>
                </a:lnTo>
                <a:lnTo>
                  <a:pt x="145" y="451"/>
                </a:lnTo>
                <a:lnTo>
                  <a:pt x="174" y="448"/>
                </a:lnTo>
                <a:lnTo>
                  <a:pt x="282" y="398"/>
                </a:lnTo>
                <a:lnTo>
                  <a:pt x="272" y="289"/>
                </a:lnTo>
                <a:lnTo>
                  <a:pt x="324" y="234"/>
                </a:lnTo>
                <a:lnTo>
                  <a:pt x="312" y="122"/>
                </a:lnTo>
                <a:lnTo>
                  <a:pt x="110" y="0"/>
                </a:lnTo>
                <a:lnTo>
                  <a:pt x="52" y="40"/>
                </a:lnTo>
                <a:lnTo>
                  <a:pt x="60" y="45"/>
                </a:lnTo>
                <a:lnTo>
                  <a:pt x="77" y="167"/>
                </a:lnTo>
                <a:lnTo>
                  <a:pt x="27" y="217"/>
                </a:lnTo>
                <a:lnTo>
                  <a:pt x="0" y="309"/>
                </a:lnTo>
                <a:lnTo>
                  <a:pt x="7" y="304"/>
                </a:lnTo>
                <a:lnTo>
                  <a:pt x="30" y="329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2" name="Freeform 1291"/>
          <p:cNvSpPr>
            <a:spLocks/>
          </p:cNvSpPr>
          <p:nvPr/>
        </p:nvSpPr>
        <p:spPr bwMode="auto">
          <a:xfrm>
            <a:off x="5346292" y="4922184"/>
            <a:ext cx="163912" cy="181564"/>
          </a:xfrm>
          <a:custGeom>
            <a:avLst/>
            <a:gdLst>
              <a:gd name="T0" fmla="*/ 163 w 163"/>
              <a:gd name="T1" fmla="*/ 153 h 179"/>
              <a:gd name="T2" fmla="*/ 147 w 163"/>
              <a:gd name="T3" fmla="*/ 140 h 179"/>
              <a:gd name="T4" fmla="*/ 96 w 163"/>
              <a:gd name="T5" fmla="*/ 54 h 179"/>
              <a:gd name="T6" fmla="*/ 74 w 163"/>
              <a:gd name="T7" fmla="*/ 54 h 179"/>
              <a:gd name="T8" fmla="*/ 42 w 163"/>
              <a:gd name="T9" fmla="*/ 0 h 179"/>
              <a:gd name="T10" fmla="*/ 0 w 163"/>
              <a:gd name="T11" fmla="*/ 48 h 179"/>
              <a:gd name="T12" fmla="*/ 3 w 163"/>
              <a:gd name="T13" fmla="*/ 89 h 179"/>
              <a:gd name="T14" fmla="*/ 77 w 163"/>
              <a:gd name="T15" fmla="*/ 99 h 179"/>
              <a:gd name="T16" fmla="*/ 160 w 163"/>
              <a:gd name="T17" fmla="*/ 179 h 179"/>
              <a:gd name="T18" fmla="*/ 163 w 163"/>
              <a:gd name="T19" fmla="*/ 153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3" h="179">
                <a:moveTo>
                  <a:pt x="163" y="153"/>
                </a:moveTo>
                <a:lnTo>
                  <a:pt x="147" y="140"/>
                </a:lnTo>
                <a:lnTo>
                  <a:pt x="96" y="54"/>
                </a:lnTo>
                <a:lnTo>
                  <a:pt x="74" y="54"/>
                </a:lnTo>
                <a:lnTo>
                  <a:pt x="42" y="0"/>
                </a:lnTo>
                <a:lnTo>
                  <a:pt x="0" y="48"/>
                </a:lnTo>
                <a:lnTo>
                  <a:pt x="3" y="89"/>
                </a:lnTo>
                <a:lnTo>
                  <a:pt x="77" y="99"/>
                </a:lnTo>
                <a:lnTo>
                  <a:pt x="160" y="179"/>
                </a:lnTo>
                <a:lnTo>
                  <a:pt x="163" y="153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3" name="Freeform 1290"/>
          <p:cNvSpPr>
            <a:spLocks/>
          </p:cNvSpPr>
          <p:nvPr/>
        </p:nvSpPr>
        <p:spPr bwMode="auto">
          <a:xfrm>
            <a:off x="5346292" y="4922184"/>
            <a:ext cx="163912" cy="179041"/>
          </a:xfrm>
          <a:custGeom>
            <a:avLst/>
            <a:gdLst>
              <a:gd name="T0" fmla="*/ 163 w 163"/>
              <a:gd name="T1" fmla="*/ 154 h 179"/>
              <a:gd name="T2" fmla="*/ 145 w 163"/>
              <a:gd name="T3" fmla="*/ 141 h 179"/>
              <a:gd name="T4" fmla="*/ 95 w 163"/>
              <a:gd name="T5" fmla="*/ 53 h 179"/>
              <a:gd name="T6" fmla="*/ 73 w 163"/>
              <a:gd name="T7" fmla="*/ 53 h 179"/>
              <a:gd name="T8" fmla="*/ 40 w 163"/>
              <a:gd name="T9" fmla="*/ 0 h 179"/>
              <a:gd name="T10" fmla="*/ 0 w 163"/>
              <a:gd name="T11" fmla="*/ 48 h 179"/>
              <a:gd name="T12" fmla="*/ 3 w 163"/>
              <a:gd name="T13" fmla="*/ 88 h 179"/>
              <a:gd name="T14" fmla="*/ 75 w 163"/>
              <a:gd name="T15" fmla="*/ 98 h 179"/>
              <a:gd name="T16" fmla="*/ 160 w 163"/>
              <a:gd name="T17" fmla="*/ 179 h 179"/>
              <a:gd name="T18" fmla="*/ 163 w 163"/>
              <a:gd name="T19" fmla="*/ 15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3" h="179">
                <a:moveTo>
                  <a:pt x="163" y="154"/>
                </a:moveTo>
                <a:lnTo>
                  <a:pt x="145" y="141"/>
                </a:lnTo>
                <a:lnTo>
                  <a:pt x="95" y="53"/>
                </a:lnTo>
                <a:lnTo>
                  <a:pt x="73" y="53"/>
                </a:lnTo>
                <a:lnTo>
                  <a:pt x="40" y="0"/>
                </a:lnTo>
                <a:lnTo>
                  <a:pt x="0" y="48"/>
                </a:lnTo>
                <a:lnTo>
                  <a:pt x="3" y="88"/>
                </a:lnTo>
                <a:lnTo>
                  <a:pt x="75" y="98"/>
                </a:lnTo>
                <a:lnTo>
                  <a:pt x="160" y="179"/>
                </a:lnTo>
                <a:lnTo>
                  <a:pt x="163" y="154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4" name="Freeform 1289"/>
          <p:cNvSpPr>
            <a:spLocks/>
          </p:cNvSpPr>
          <p:nvPr/>
        </p:nvSpPr>
        <p:spPr bwMode="auto">
          <a:xfrm>
            <a:off x="5492552" y="5076008"/>
            <a:ext cx="68087" cy="60521"/>
          </a:xfrm>
          <a:custGeom>
            <a:avLst/>
            <a:gdLst>
              <a:gd name="T0" fmla="*/ 67 w 67"/>
              <a:gd name="T1" fmla="*/ 42 h 61"/>
              <a:gd name="T2" fmla="*/ 16 w 67"/>
              <a:gd name="T3" fmla="*/ 0 h 61"/>
              <a:gd name="T4" fmla="*/ 13 w 67"/>
              <a:gd name="T5" fmla="*/ 26 h 61"/>
              <a:gd name="T6" fmla="*/ 0 w 67"/>
              <a:gd name="T7" fmla="*/ 16 h 61"/>
              <a:gd name="T8" fmla="*/ 10 w 67"/>
              <a:gd name="T9" fmla="*/ 26 h 61"/>
              <a:gd name="T10" fmla="*/ 7 w 67"/>
              <a:gd name="T11" fmla="*/ 45 h 61"/>
              <a:gd name="T12" fmla="*/ 35 w 67"/>
              <a:gd name="T13" fmla="*/ 61 h 61"/>
              <a:gd name="T14" fmla="*/ 61 w 67"/>
              <a:gd name="T15" fmla="*/ 58 h 61"/>
              <a:gd name="T16" fmla="*/ 67 w 67"/>
              <a:gd name="T17" fmla="*/ 42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7" h="61">
                <a:moveTo>
                  <a:pt x="67" y="42"/>
                </a:moveTo>
                <a:lnTo>
                  <a:pt x="16" y="0"/>
                </a:lnTo>
                <a:lnTo>
                  <a:pt x="13" y="26"/>
                </a:lnTo>
                <a:lnTo>
                  <a:pt x="0" y="16"/>
                </a:lnTo>
                <a:lnTo>
                  <a:pt x="10" y="26"/>
                </a:lnTo>
                <a:lnTo>
                  <a:pt x="7" y="45"/>
                </a:lnTo>
                <a:lnTo>
                  <a:pt x="35" y="61"/>
                </a:lnTo>
                <a:lnTo>
                  <a:pt x="61" y="58"/>
                </a:lnTo>
                <a:lnTo>
                  <a:pt x="67" y="42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5" name="Freeform 1288"/>
          <p:cNvSpPr>
            <a:spLocks/>
          </p:cNvSpPr>
          <p:nvPr/>
        </p:nvSpPr>
        <p:spPr bwMode="auto">
          <a:xfrm>
            <a:off x="5492552" y="5076008"/>
            <a:ext cx="68087" cy="60521"/>
          </a:xfrm>
          <a:custGeom>
            <a:avLst/>
            <a:gdLst>
              <a:gd name="T0" fmla="*/ 67 w 67"/>
              <a:gd name="T1" fmla="*/ 43 h 61"/>
              <a:gd name="T2" fmla="*/ 17 w 67"/>
              <a:gd name="T3" fmla="*/ 0 h 61"/>
              <a:gd name="T4" fmla="*/ 15 w 67"/>
              <a:gd name="T5" fmla="*/ 25 h 61"/>
              <a:gd name="T6" fmla="*/ 0 w 67"/>
              <a:gd name="T7" fmla="*/ 15 h 61"/>
              <a:gd name="T8" fmla="*/ 10 w 67"/>
              <a:gd name="T9" fmla="*/ 25 h 61"/>
              <a:gd name="T10" fmla="*/ 7 w 67"/>
              <a:gd name="T11" fmla="*/ 46 h 61"/>
              <a:gd name="T12" fmla="*/ 35 w 67"/>
              <a:gd name="T13" fmla="*/ 61 h 61"/>
              <a:gd name="T14" fmla="*/ 62 w 67"/>
              <a:gd name="T15" fmla="*/ 58 h 61"/>
              <a:gd name="T16" fmla="*/ 67 w 67"/>
              <a:gd name="T17" fmla="*/ 43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7" h="61">
                <a:moveTo>
                  <a:pt x="67" y="43"/>
                </a:moveTo>
                <a:lnTo>
                  <a:pt x="17" y="0"/>
                </a:lnTo>
                <a:lnTo>
                  <a:pt x="15" y="25"/>
                </a:lnTo>
                <a:lnTo>
                  <a:pt x="0" y="15"/>
                </a:lnTo>
                <a:lnTo>
                  <a:pt x="10" y="25"/>
                </a:lnTo>
                <a:lnTo>
                  <a:pt x="7" y="46"/>
                </a:lnTo>
                <a:lnTo>
                  <a:pt x="35" y="61"/>
                </a:lnTo>
                <a:lnTo>
                  <a:pt x="62" y="58"/>
                </a:lnTo>
                <a:lnTo>
                  <a:pt x="67" y="43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6" name="Freeform 1287"/>
          <p:cNvSpPr>
            <a:spLocks/>
          </p:cNvSpPr>
          <p:nvPr/>
        </p:nvSpPr>
        <p:spPr bwMode="auto">
          <a:xfrm>
            <a:off x="5237859" y="4990270"/>
            <a:ext cx="393388" cy="400954"/>
          </a:xfrm>
          <a:custGeom>
            <a:avLst/>
            <a:gdLst>
              <a:gd name="T0" fmla="*/ 282 w 391"/>
              <a:gd name="T1" fmla="*/ 147 h 397"/>
              <a:gd name="T2" fmla="*/ 282 w 391"/>
              <a:gd name="T3" fmla="*/ 189 h 397"/>
              <a:gd name="T4" fmla="*/ 391 w 391"/>
              <a:gd name="T5" fmla="*/ 217 h 397"/>
              <a:gd name="T6" fmla="*/ 381 w 391"/>
              <a:gd name="T7" fmla="*/ 310 h 397"/>
              <a:gd name="T8" fmla="*/ 295 w 391"/>
              <a:gd name="T9" fmla="*/ 381 h 397"/>
              <a:gd name="T10" fmla="*/ 218 w 391"/>
              <a:gd name="T11" fmla="*/ 384 h 397"/>
              <a:gd name="T12" fmla="*/ 116 w 391"/>
              <a:gd name="T13" fmla="*/ 397 h 397"/>
              <a:gd name="T14" fmla="*/ 116 w 391"/>
              <a:gd name="T15" fmla="*/ 352 h 397"/>
              <a:gd name="T16" fmla="*/ 87 w 391"/>
              <a:gd name="T17" fmla="*/ 365 h 397"/>
              <a:gd name="T18" fmla="*/ 80 w 391"/>
              <a:gd name="T19" fmla="*/ 365 h 397"/>
              <a:gd name="T20" fmla="*/ 90 w 391"/>
              <a:gd name="T21" fmla="*/ 361 h 397"/>
              <a:gd name="T22" fmla="*/ 0 w 391"/>
              <a:gd name="T23" fmla="*/ 249 h 397"/>
              <a:gd name="T24" fmla="*/ 109 w 391"/>
              <a:gd name="T25" fmla="*/ 57 h 397"/>
              <a:gd name="T26" fmla="*/ 109 w 391"/>
              <a:gd name="T27" fmla="*/ 0 h 397"/>
              <a:gd name="T28" fmla="*/ 109 w 391"/>
              <a:gd name="T29" fmla="*/ 22 h 397"/>
              <a:gd name="T30" fmla="*/ 183 w 391"/>
              <a:gd name="T31" fmla="*/ 32 h 397"/>
              <a:gd name="T32" fmla="*/ 266 w 391"/>
              <a:gd name="T33" fmla="*/ 112 h 397"/>
              <a:gd name="T34" fmla="*/ 253 w 391"/>
              <a:gd name="T35" fmla="*/ 102 h 397"/>
              <a:gd name="T36" fmla="*/ 263 w 391"/>
              <a:gd name="T37" fmla="*/ 112 h 397"/>
              <a:gd name="T38" fmla="*/ 260 w 391"/>
              <a:gd name="T39" fmla="*/ 131 h 397"/>
              <a:gd name="T40" fmla="*/ 282 w 391"/>
              <a:gd name="T41" fmla="*/ 144 h 397"/>
              <a:gd name="T42" fmla="*/ 282 w 391"/>
              <a:gd name="T43" fmla="*/ 147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1" h="397">
                <a:moveTo>
                  <a:pt x="282" y="147"/>
                </a:moveTo>
                <a:lnTo>
                  <a:pt x="282" y="189"/>
                </a:lnTo>
                <a:lnTo>
                  <a:pt x="391" y="217"/>
                </a:lnTo>
                <a:lnTo>
                  <a:pt x="381" y="310"/>
                </a:lnTo>
                <a:lnTo>
                  <a:pt x="295" y="381"/>
                </a:lnTo>
                <a:lnTo>
                  <a:pt x="218" y="384"/>
                </a:lnTo>
                <a:lnTo>
                  <a:pt x="116" y="397"/>
                </a:lnTo>
                <a:lnTo>
                  <a:pt x="116" y="352"/>
                </a:lnTo>
                <a:lnTo>
                  <a:pt x="87" y="365"/>
                </a:lnTo>
                <a:lnTo>
                  <a:pt x="80" y="365"/>
                </a:lnTo>
                <a:lnTo>
                  <a:pt x="90" y="361"/>
                </a:lnTo>
                <a:lnTo>
                  <a:pt x="0" y="249"/>
                </a:lnTo>
                <a:lnTo>
                  <a:pt x="109" y="57"/>
                </a:lnTo>
                <a:lnTo>
                  <a:pt x="109" y="0"/>
                </a:lnTo>
                <a:lnTo>
                  <a:pt x="109" y="22"/>
                </a:lnTo>
                <a:lnTo>
                  <a:pt x="183" y="32"/>
                </a:lnTo>
                <a:lnTo>
                  <a:pt x="266" y="112"/>
                </a:lnTo>
                <a:lnTo>
                  <a:pt x="253" y="102"/>
                </a:lnTo>
                <a:lnTo>
                  <a:pt x="263" y="112"/>
                </a:lnTo>
                <a:lnTo>
                  <a:pt x="260" y="131"/>
                </a:lnTo>
                <a:lnTo>
                  <a:pt x="282" y="144"/>
                </a:lnTo>
                <a:lnTo>
                  <a:pt x="282" y="14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7" name="Freeform 1286"/>
          <p:cNvSpPr>
            <a:spLocks/>
          </p:cNvSpPr>
          <p:nvPr/>
        </p:nvSpPr>
        <p:spPr bwMode="auto">
          <a:xfrm>
            <a:off x="5237859" y="4990270"/>
            <a:ext cx="395909" cy="398432"/>
          </a:xfrm>
          <a:custGeom>
            <a:avLst/>
            <a:gdLst>
              <a:gd name="T0" fmla="*/ 281 w 391"/>
              <a:gd name="T1" fmla="*/ 146 h 397"/>
              <a:gd name="T2" fmla="*/ 281 w 391"/>
              <a:gd name="T3" fmla="*/ 188 h 397"/>
              <a:gd name="T4" fmla="*/ 391 w 391"/>
              <a:gd name="T5" fmla="*/ 216 h 397"/>
              <a:gd name="T6" fmla="*/ 381 w 391"/>
              <a:gd name="T7" fmla="*/ 312 h 397"/>
              <a:gd name="T8" fmla="*/ 294 w 391"/>
              <a:gd name="T9" fmla="*/ 382 h 397"/>
              <a:gd name="T10" fmla="*/ 217 w 391"/>
              <a:gd name="T11" fmla="*/ 384 h 397"/>
              <a:gd name="T12" fmla="*/ 117 w 391"/>
              <a:gd name="T13" fmla="*/ 397 h 397"/>
              <a:gd name="T14" fmla="*/ 117 w 391"/>
              <a:gd name="T15" fmla="*/ 352 h 397"/>
              <a:gd name="T16" fmla="*/ 87 w 391"/>
              <a:gd name="T17" fmla="*/ 367 h 397"/>
              <a:gd name="T18" fmla="*/ 80 w 391"/>
              <a:gd name="T19" fmla="*/ 367 h 397"/>
              <a:gd name="T20" fmla="*/ 90 w 391"/>
              <a:gd name="T21" fmla="*/ 362 h 397"/>
              <a:gd name="T22" fmla="*/ 0 w 391"/>
              <a:gd name="T23" fmla="*/ 249 h 397"/>
              <a:gd name="T24" fmla="*/ 110 w 391"/>
              <a:gd name="T25" fmla="*/ 55 h 397"/>
              <a:gd name="T26" fmla="*/ 110 w 391"/>
              <a:gd name="T27" fmla="*/ 0 h 397"/>
              <a:gd name="T28" fmla="*/ 110 w 391"/>
              <a:gd name="T29" fmla="*/ 20 h 397"/>
              <a:gd name="T30" fmla="*/ 182 w 391"/>
              <a:gd name="T31" fmla="*/ 30 h 397"/>
              <a:gd name="T32" fmla="*/ 266 w 391"/>
              <a:gd name="T33" fmla="*/ 111 h 397"/>
              <a:gd name="T34" fmla="*/ 252 w 391"/>
              <a:gd name="T35" fmla="*/ 101 h 397"/>
              <a:gd name="T36" fmla="*/ 261 w 391"/>
              <a:gd name="T37" fmla="*/ 111 h 397"/>
              <a:gd name="T38" fmla="*/ 259 w 391"/>
              <a:gd name="T39" fmla="*/ 131 h 397"/>
              <a:gd name="T40" fmla="*/ 281 w 391"/>
              <a:gd name="T41" fmla="*/ 143 h 397"/>
              <a:gd name="T42" fmla="*/ 281 w 391"/>
              <a:gd name="T43" fmla="*/ 146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1" h="397">
                <a:moveTo>
                  <a:pt x="281" y="146"/>
                </a:moveTo>
                <a:lnTo>
                  <a:pt x="281" y="188"/>
                </a:lnTo>
                <a:lnTo>
                  <a:pt x="391" y="216"/>
                </a:lnTo>
                <a:lnTo>
                  <a:pt x="381" y="312"/>
                </a:lnTo>
                <a:lnTo>
                  <a:pt x="294" y="382"/>
                </a:lnTo>
                <a:lnTo>
                  <a:pt x="217" y="384"/>
                </a:lnTo>
                <a:lnTo>
                  <a:pt x="117" y="397"/>
                </a:lnTo>
                <a:lnTo>
                  <a:pt x="117" y="352"/>
                </a:lnTo>
                <a:lnTo>
                  <a:pt x="87" y="367"/>
                </a:lnTo>
                <a:lnTo>
                  <a:pt x="80" y="367"/>
                </a:lnTo>
                <a:lnTo>
                  <a:pt x="90" y="362"/>
                </a:lnTo>
                <a:lnTo>
                  <a:pt x="0" y="249"/>
                </a:lnTo>
                <a:lnTo>
                  <a:pt x="110" y="55"/>
                </a:lnTo>
                <a:lnTo>
                  <a:pt x="110" y="0"/>
                </a:lnTo>
                <a:lnTo>
                  <a:pt x="110" y="20"/>
                </a:lnTo>
                <a:lnTo>
                  <a:pt x="182" y="30"/>
                </a:lnTo>
                <a:lnTo>
                  <a:pt x="266" y="111"/>
                </a:lnTo>
                <a:lnTo>
                  <a:pt x="252" y="101"/>
                </a:lnTo>
                <a:lnTo>
                  <a:pt x="261" y="111"/>
                </a:lnTo>
                <a:lnTo>
                  <a:pt x="259" y="131"/>
                </a:lnTo>
                <a:lnTo>
                  <a:pt x="281" y="143"/>
                </a:lnTo>
                <a:lnTo>
                  <a:pt x="281" y="146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8" name="Freeform 1285"/>
          <p:cNvSpPr>
            <a:spLocks/>
          </p:cNvSpPr>
          <p:nvPr/>
        </p:nvSpPr>
        <p:spPr bwMode="auto">
          <a:xfrm>
            <a:off x="5477421" y="5078531"/>
            <a:ext cx="322780" cy="474083"/>
          </a:xfrm>
          <a:custGeom>
            <a:avLst/>
            <a:gdLst>
              <a:gd name="T0" fmla="*/ 23 w 320"/>
              <a:gd name="T1" fmla="*/ 471 h 471"/>
              <a:gd name="T2" fmla="*/ 23 w 320"/>
              <a:gd name="T3" fmla="*/ 468 h 471"/>
              <a:gd name="T4" fmla="*/ 67 w 320"/>
              <a:gd name="T5" fmla="*/ 455 h 471"/>
              <a:gd name="T6" fmla="*/ 208 w 320"/>
              <a:gd name="T7" fmla="*/ 292 h 471"/>
              <a:gd name="T8" fmla="*/ 237 w 320"/>
              <a:gd name="T9" fmla="*/ 266 h 471"/>
              <a:gd name="T10" fmla="*/ 320 w 320"/>
              <a:gd name="T11" fmla="*/ 26 h 471"/>
              <a:gd name="T12" fmla="*/ 288 w 320"/>
              <a:gd name="T13" fmla="*/ 0 h 471"/>
              <a:gd name="T14" fmla="*/ 237 w 320"/>
              <a:gd name="T15" fmla="*/ 36 h 471"/>
              <a:gd name="T16" fmla="*/ 109 w 320"/>
              <a:gd name="T17" fmla="*/ 55 h 471"/>
              <a:gd name="T18" fmla="*/ 67 w 320"/>
              <a:gd name="T19" fmla="*/ 23 h 471"/>
              <a:gd name="T20" fmla="*/ 83 w 320"/>
              <a:gd name="T21" fmla="*/ 39 h 471"/>
              <a:gd name="T22" fmla="*/ 77 w 320"/>
              <a:gd name="T23" fmla="*/ 55 h 471"/>
              <a:gd name="T24" fmla="*/ 51 w 320"/>
              <a:gd name="T25" fmla="*/ 58 h 471"/>
              <a:gd name="T26" fmla="*/ 29 w 320"/>
              <a:gd name="T27" fmla="*/ 48 h 471"/>
              <a:gd name="T28" fmla="*/ 45 w 320"/>
              <a:gd name="T29" fmla="*/ 55 h 471"/>
              <a:gd name="T30" fmla="*/ 45 w 320"/>
              <a:gd name="T31" fmla="*/ 58 h 471"/>
              <a:gd name="T32" fmla="*/ 45 w 320"/>
              <a:gd name="T33" fmla="*/ 100 h 471"/>
              <a:gd name="T34" fmla="*/ 154 w 320"/>
              <a:gd name="T35" fmla="*/ 128 h 471"/>
              <a:gd name="T36" fmla="*/ 144 w 320"/>
              <a:gd name="T37" fmla="*/ 221 h 471"/>
              <a:gd name="T38" fmla="*/ 58 w 320"/>
              <a:gd name="T39" fmla="*/ 292 h 471"/>
              <a:gd name="T40" fmla="*/ 26 w 320"/>
              <a:gd name="T41" fmla="*/ 292 h 471"/>
              <a:gd name="T42" fmla="*/ 0 w 320"/>
              <a:gd name="T43" fmla="*/ 330 h 471"/>
              <a:gd name="T44" fmla="*/ 0 w 320"/>
              <a:gd name="T45" fmla="*/ 442 h 471"/>
              <a:gd name="T46" fmla="*/ 23 w 320"/>
              <a:gd name="T47" fmla="*/ 471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20" h="471">
                <a:moveTo>
                  <a:pt x="23" y="471"/>
                </a:moveTo>
                <a:lnTo>
                  <a:pt x="23" y="468"/>
                </a:lnTo>
                <a:lnTo>
                  <a:pt x="67" y="455"/>
                </a:lnTo>
                <a:lnTo>
                  <a:pt x="208" y="292"/>
                </a:lnTo>
                <a:lnTo>
                  <a:pt x="237" y="266"/>
                </a:lnTo>
                <a:lnTo>
                  <a:pt x="320" y="26"/>
                </a:lnTo>
                <a:lnTo>
                  <a:pt x="288" y="0"/>
                </a:lnTo>
                <a:lnTo>
                  <a:pt x="237" y="36"/>
                </a:lnTo>
                <a:lnTo>
                  <a:pt x="109" y="55"/>
                </a:lnTo>
                <a:lnTo>
                  <a:pt x="67" y="23"/>
                </a:lnTo>
                <a:lnTo>
                  <a:pt x="83" y="39"/>
                </a:lnTo>
                <a:lnTo>
                  <a:pt x="77" y="55"/>
                </a:lnTo>
                <a:lnTo>
                  <a:pt x="51" y="58"/>
                </a:lnTo>
                <a:lnTo>
                  <a:pt x="29" y="48"/>
                </a:lnTo>
                <a:lnTo>
                  <a:pt x="45" y="55"/>
                </a:lnTo>
                <a:lnTo>
                  <a:pt x="45" y="58"/>
                </a:lnTo>
                <a:lnTo>
                  <a:pt x="45" y="100"/>
                </a:lnTo>
                <a:lnTo>
                  <a:pt x="154" y="128"/>
                </a:lnTo>
                <a:lnTo>
                  <a:pt x="144" y="221"/>
                </a:lnTo>
                <a:lnTo>
                  <a:pt x="58" y="292"/>
                </a:lnTo>
                <a:lnTo>
                  <a:pt x="26" y="292"/>
                </a:lnTo>
                <a:lnTo>
                  <a:pt x="0" y="330"/>
                </a:lnTo>
                <a:lnTo>
                  <a:pt x="0" y="442"/>
                </a:lnTo>
                <a:lnTo>
                  <a:pt x="23" y="47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9" name="Freeform 1284"/>
          <p:cNvSpPr>
            <a:spLocks/>
          </p:cNvSpPr>
          <p:nvPr/>
        </p:nvSpPr>
        <p:spPr bwMode="auto">
          <a:xfrm>
            <a:off x="5477421" y="5078531"/>
            <a:ext cx="322780" cy="476604"/>
          </a:xfrm>
          <a:custGeom>
            <a:avLst/>
            <a:gdLst>
              <a:gd name="T0" fmla="*/ 23 w 320"/>
              <a:gd name="T1" fmla="*/ 471 h 471"/>
              <a:gd name="T2" fmla="*/ 23 w 320"/>
              <a:gd name="T3" fmla="*/ 466 h 471"/>
              <a:gd name="T4" fmla="*/ 68 w 320"/>
              <a:gd name="T5" fmla="*/ 454 h 471"/>
              <a:gd name="T6" fmla="*/ 208 w 320"/>
              <a:gd name="T7" fmla="*/ 292 h 471"/>
              <a:gd name="T8" fmla="*/ 238 w 320"/>
              <a:gd name="T9" fmla="*/ 267 h 471"/>
              <a:gd name="T10" fmla="*/ 320 w 320"/>
              <a:gd name="T11" fmla="*/ 27 h 471"/>
              <a:gd name="T12" fmla="*/ 288 w 320"/>
              <a:gd name="T13" fmla="*/ 0 h 471"/>
              <a:gd name="T14" fmla="*/ 238 w 320"/>
              <a:gd name="T15" fmla="*/ 37 h 471"/>
              <a:gd name="T16" fmla="*/ 110 w 320"/>
              <a:gd name="T17" fmla="*/ 55 h 471"/>
              <a:gd name="T18" fmla="*/ 68 w 320"/>
              <a:gd name="T19" fmla="*/ 22 h 471"/>
              <a:gd name="T20" fmla="*/ 83 w 320"/>
              <a:gd name="T21" fmla="*/ 40 h 471"/>
              <a:gd name="T22" fmla="*/ 78 w 320"/>
              <a:gd name="T23" fmla="*/ 55 h 471"/>
              <a:gd name="T24" fmla="*/ 50 w 320"/>
              <a:gd name="T25" fmla="*/ 57 h 471"/>
              <a:gd name="T26" fmla="*/ 30 w 320"/>
              <a:gd name="T27" fmla="*/ 47 h 471"/>
              <a:gd name="T28" fmla="*/ 45 w 320"/>
              <a:gd name="T29" fmla="*/ 55 h 471"/>
              <a:gd name="T30" fmla="*/ 45 w 320"/>
              <a:gd name="T31" fmla="*/ 57 h 471"/>
              <a:gd name="T32" fmla="*/ 45 w 320"/>
              <a:gd name="T33" fmla="*/ 100 h 471"/>
              <a:gd name="T34" fmla="*/ 155 w 320"/>
              <a:gd name="T35" fmla="*/ 127 h 471"/>
              <a:gd name="T36" fmla="*/ 145 w 320"/>
              <a:gd name="T37" fmla="*/ 222 h 471"/>
              <a:gd name="T38" fmla="*/ 58 w 320"/>
              <a:gd name="T39" fmla="*/ 292 h 471"/>
              <a:gd name="T40" fmla="*/ 25 w 320"/>
              <a:gd name="T41" fmla="*/ 292 h 471"/>
              <a:gd name="T42" fmla="*/ 0 w 320"/>
              <a:gd name="T43" fmla="*/ 329 h 471"/>
              <a:gd name="T44" fmla="*/ 0 w 320"/>
              <a:gd name="T45" fmla="*/ 441 h 471"/>
              <a:gd name="T46" fmla="*/ 23 w 320"/>
              <a:gd name="T47" fmla="*/ 471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20" h="471">
                <a:moveTo>
                  <a:pt x="23" y="471"/>
                </a:moveTo>
                <a:lnTo>
                  <a:pt x="23" y="466"/>
                </a:lnTo>
                <a:lnTo>
                  <a:pt x="68" y="454"/>
                </a:lnTo>
                <a:lnTo>
                  <a:pt x="208" y="292"/>
                </a:lnTo>
                <a:lnTo>
                  <a:pt x="238" y="267"/>
                </a:lnTo>
                <a:lnTo>
                  <a:pt x="320" y="27"/>
                </a:lnTo>
                <a:lnTo>
                  <a:pt x="288" y="0"/>
                </a:lnTo>
                <a:lnTo>
                  <a:pt x="238" y="37"/>
                </a:lnTo>
                <a:lnTo>
                  <a:pt x="110" y="55"/>
                </a:lnTo>
                <a:lnTo>
                  <a:pt x="68" y="22"/>
                </a:lnTo>
                <a:lnTo>
                  <a:pt x="83" y="40"/>
                </a:lnTo>
                <a:lnTo>
                  <a:pt x="78" y="55"/>
                </a:lnTo>
                <a:lnTo>
                  <a:pt x="50" y="57"/>
                </a:lnTo>
                <a:lnTo>
                  <a:pt x="30" y="47"/>
                </a:lnTo>
                <a:lnTo>
                  <a:pt x="45" y="55"/>
                </a:lnTo>
                <a:lnTo>
                  <a:pt x="45" y="57"/>
                </a:lnTo>
                <a:lnTo>
                  <a:pt x="45" y="100"/>
                </a:lnTo>
                <a:lnTo>
                  <a:pt x="155" y="127"/>
                </a:lnTo>
                <a:lnTo>
                  <a:pt x="145" y="222"/>
                </a:lnTo>
                <a:lnTo>
                  <a:pt x="58" y="292"/>
                </a:lnTo>
                <a:lnTo>
                  <a:pt x="25" y="292"/>
                </a:lnTo>
                <a:lnTo>
                  <a:pt x="0" y="329"/>
                </a:lnTo>
                <a:lnTo>
                  <a:pt x="0" y="441"/>
                </a:lnTo>
                <a:lnTo>
                  <a:pt x="23" y="471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0" name="Freeform 1283"/>
          <p:cNvSpPr>
            <a:spLocks/>
          </p:cNvSpPr>
          <p:nvPr/>
        </p:nvSpPr>
        <p:spPr bwMode="auto">
          <a:xfrm>
            <a:off x="5237859" y="5343310"/>
            <a:ext cx="264780" cy="307650"/>
          </a:xfrm>
          <a:custGeom>
            <a:avLst/>
            <a:gdLst>
              <a:gd name="T0" fmla="*/ 192 w 263"/>
              <a:gd name="T1" fmla="*/ 304 h 304"/>
              <a:gd name="T2" fmla="*/ 192 w 263"/>
              <a:gd name="T3" fmla="*/ 294 h 304"/>
              <a:gd name="T4" fmla="*/ 260 w 263"/>
              <a:gd name="T5" fmla="*/ 205 h 304"/>
              <a:gd name="T6" fmla="*/ 260 w 263"/>
              <a:gd name="T7" fmla="*/ 208 h 304"/>
              <a:gd name="T8" fmla="*/ 237 w 263"/>
              <a:gd name="T9" fmla="*/ 179 h 304"/>
              <a:gd name="T10" fmla="*/ 237 w 263"/>
              <a:gd name="T11" fmla="*/ 67 h 304"/>
              <a:gd name="T12" fmla="*/ 263 w 263"/>
              <a:gd name="T13" fmla="*/ 29 h 304"/>
              <a:gd name="T14" fmla="*/ 218 w 263"/>
              <a:gd name="T15" fmla="*/ 32 h 304"/>
              <a:gd name="T16" fmla="*/ 116 w 263"/>
              <a:gd name="T17" fmla="*/ 45 h 304"/>
              <a:gd name="T18" fmla="*/ 116 w 263"/>
              <a:gd name="T19" fmla="*/ 0 h 304"/>
              <a:gd name="T20" fmla="*/ 87 w 263"/>
              <a:gd name="T21" fmla="*/ 13 h 304"/>
              <a:gd name="T22" fmla="*/ 80 w 263"/>
              <a:gd name="T23" fmla="*/ 13 h 304"/>
              <a:gd name="T24" fmla="*/ 29 w 263"/>
              <a:gd name="T25" fmla="*/ 48 h 304"/>
              <a:gd name="T26" fmla="*/ 29 w 263"/>
              <a:gd name="T27" fmla="*/ 51 h 304"/>
              <a:gd name="T28" fmla="*/ 29 w 263"/>
              <a:gd name="T29" fmla="*/ 54 h 304"/>
              <a:gd name="T30" fmla="*/ 58 w 263"/>
              <a:gd name="T31" fmla="*/ 109 h 304"/>
              <a:gd name="T32" fmla="*/ 0 w 263"/>
              <a:gd name="T33" fmla="*/ 169 h 304"/>
              <a:gd name="T34" fmla="*/ 58 w 263"/>
              <a:gd name="T35" fmla="*/ 221 h 304"/>
              <a:gd name="T36" fmla="*/ 87 w 263"/>
              <a:gd name="T37" fmla="*/ 230 h 304"/>
              <a:gd name="T38" fmla="*/ 186 w 263"/>
              <a:gd name="T39" fmla="*/ 304 h 304"/>
              <a:gd name="T40" fmla="*/ 192 w 263"/>
              <a:gd name="T41" fmla="*/ 304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63" h="304">
                <a:moveTo>
                  <a:pt x="192" y="304"/>
                </a:moveTo>
                <a:lnTo>
                  <a:pt x="192" y="294"/>
                </a:lnTo>
                <a:lnTo>
                  <a:pt x="260" y="205"/>
                </a:lnTo>
                <a:lnTo>
                  <a:pt x="260" y="208"/>
                </a:lnTo>
                <a:lnTo>
                  <a:pt x="237" y="179"/>
                </a:lnTo>
                <a:lnTo>
                  <a:pt x="237" y="67"/>
                </a:lnTo>
                <a:lnTo>
                  <a:pt x="263" y="29"/>
                </a:lnTo>
                <a:lnTo>
                  <a:pt x="218" y="32"/>
                </a:lnTo>
                <a:lnTo>
                  <a:pt x="116" y="45"/>
                </a:lnTo>
                <a:lnTo>
                  <a:pt x="116" y="0"/>
                </a:lnTo>
                <a:lnTo>
                  <a:pt x="87" y="13"/>
                </a:lnTo>
                <a:lnTo>
                  <a:pt x="80" y="13"/>
                </a:lnTo>
                <a:lnTo>
                  <a:pt x="29" y="48"/>
                </a:lnTo>
                <a:lnTo>
                  <a:pt x="29" y="51"/>
                </a:lnTo>
                <a:lnTo>
                  <a:pt x="29" y="54"/>
                </a:lnTo>
                <a:lnTo>
                  <a:pt x="58" y="109"/>
                </a:lnTo>
                <a:lnTo>
                  <a:pt x="0" y="169"/>
                </a:lnTo>
                <a:lnTo>
                  <a:pt x="58" y="221"/>
                </a:lnTo>
                <a:lnTo>
                  <a:pt x="87" y="230"/>
                </a:lnTo>
                <a:lnTo>
                  <a:pt x="186" y="304"/>
                </a:lnTo>
                <a:lnTo>
                  <a:pt x="192" y="30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1" name="Freeform 1282"/>
          <p:cNvSpPr>
            <a:spLocks/>
          </p:cNvSpPr>
          <p:nvPr/>
        </p:nvSpPr>
        <p:spPr bwMode="auto">
          <a:xfrm>
            <a:off x="5237859" y="5343310"/>
            <a:ext cx="264780" cy="307650"/>
          </a:xfrm>
          <a:custGeom>
            <a:avLst/>
            <a:gdLst>
              <a:gd name="T0" fmla="*/ 193 w 263"/>
              <a:gd name="T1" fmla="*/ 304 h 304"/>
              <a:gd name="T2" fmla="*/ 193 w 263"/>
              <a:gd name="T3" fmla="*/ 294 h 304"/>
              <a:gd name="T4" fmla="*/ 260 w 263"/>
              <a:gd name="T5" fmla="*/ 204 h 304"/>
              <a:gd name="T6" fmla="*/ 260 w 263"/>
              <a:gd name="T7" fmla="*/ 209 h 304"/>
              <a:gd name="T8" fmla="*/ 238 w 263"/>
              <a:gd name="T9" fmla="*/ 179 h 304"/>
              <a:gd name="T10" fmla="*/ 238 w 263"/>
              <a:gd name="T11" fmla="*/ 67 h 304"/>
              <a:gd name="T12" fmla="*/ 263 w 263"/>
              <a:gd name="T13" fmla="*/ 30 h 304"/>
              <a:gd name="T14" fmla="*/ 218 w 263"/>
              <a:gd name="T15" fmla="*/ 32 h 304"/>
              <a:gd name="T16" fmla="*/ 118 w 263"/>
              <a:gd name="T17" fmla="*/ 45 h 304"/>
              <a:gd name="T18" fmla="*/ 118 w 263"/>
              <a:gd name="T19" fmla="*/ 0 h 304"/>
              <a:gd name="T20" fmla="*/ 88 w 263"/>
              <a:gd name="T21" fmla="*/ 15 h 304"/>
              <a:gd name="T22" fmla="*/ 80 w 263"/>
              <a:gd name="T23" fmla="*/ 15 h 304"/>
              <a:gd name="T24" fmla="*/ 30 w 263"/>
              <a:gd name="T25" fmla="*/ 50 h 304"/>
              <a:gd name="T26" fmla="*/ 30 w 263"/>
              <a:gd name="T27" fmla="*/ 52 h 304"/>
              <a:gd name="T28" fmla="*/ 30 w 263"/>
              <a:gd name="T29" fmla="*/ 55 h 304"/>
              <a:gd name="T30" fmla="*/ 58 w 263"/>
              <a:gd name="T31" fmla="*/ 110 h 304"/>
              <a:gd name="T32" fmla="*/ 0 w 263"/>
              <a:gd name="T33" fmla="*/ 169 h 304"/>
              <a:gd name="T34" fmla="*/ 58 w 263"/>
              <a:gd name="T35" fmla="*/ 222 h 304"/>
              <a:gd name="T36" fmla="*/ 88 w 263"/>
              <a:gd name="T37" fmla="*/ 229 h 304"/>
              <a:gd name="T38" fmla="*/ 188 w 263"/>
              <a:gd name="T39" fmla="*/ 304 h 304"/>
              <a:gd name="T40" fmla="*/ 193 w 263"/>
              <a:gd name="T41" fmla="*/ 304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63" h="304">
                <a:moveTo>
                  <a:pt x="193" y="304"/>
                </a:moveTo>
                <a:lnTo>
                  <a:pt x="193" y="294"/>
                </a:lnTo>
                <a:lnTo>
                  <a:pt x="260" y="204"/>
                </a:lnTo>
                <a:lnTo>
                  <a:pt x="260" y="209"/>
                </a:lnTo>
                <a:lnTo>
                  <a:pt x="238" y="179"/>
                </a:lnTo>
                <a:lnTo>
                  <a:pt x="238" y="67"/>
                </a:lnTo>
                <a:lnTo>
                  <a:pt x="263" y="30"/>
                </a:lnTo>
                <a:lnTo>
                  <a:pt x="218" y="32"/>
                </a:lnTo>
                <a:lnTo>
                  <a:pt x="118" y="45"/>
                </a:lnTo>
                <a:lnTo>
                  <a:pt x="118" y="0"/>
                </a:lnTo>
                <a:lnTo>
                  <a:pt x="88" y="15"/>
                </a:lnTo>
                <a:lnTo>
                  <a:pt x="80" y="15"/>
                </a:lnTo>
                <a:lnTo>
                  <a:pt x="30" y="50"/>
                </a:lnTo>
                <a:lnTo>
                  <a:pt x="30" y="52"/>
                </a:lnTo>
                <a:lnTo>
                  <a:pt x="30" y="55"/>
                </a:lnTo>
                <a:lnTo>
                  <a:pt x="58" y="110"/>
                </a:lnTo>
                <a:lnTo>
                  <a:pt x="0" y="169"/>
                </a:lnTo>
                <a:lnTo>
                  <a:pt x="58" y="222"/>
                </a:lnTo>
                <a:lnTo>
                  <a:pt x="88" y="229"/>
                </a:lnTo>
                <a:lnTo>
                  <a:pt x="188" y="304"/>
                </a:lnTo>
                <a:lnTo>
                  <a:pt x="193" y="304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" name="Freeform 1281"/>
          <p:cNvSpPr>
            <a:spLocks/>
          </p:cNvSpPr>
          <p:nvPr/>
        </p:nvSpPr>
        <p:spPr bwMode="auto">
          <a:xfrm>
            <a:off x="5119337" y="5393745"/>
            <a:ext cx="176520" cy="141216"/>
          </a:xfrm>
          <a:custGeom>
            <a:avLst/>
            <a:gdLst>
              <a:gd name="T0" fmla="*/ 35 w 176"/>
              <a:gd name="T1" fmla="*/ 0 h 141"/>
              <a:gd name="T2" fmla="*/ 42 w 176"/>
              <a:gd name="T3" fmla="*/ 73 h 141"/>
              <a:gd name="T4" fmla="*/ 16 w 176"/>
              <a:gd name="T5" fmla="*/ 102 h 141"/>
              <a:gd name="T6" fmla="*/ 0 w 176"/>
              <a:gd name="T7" fmla="*/ 141 h 141"/>
              <a:gd name="T8" fmla="*/ 118 w 176"/>
              <a:gd name="T9" fmla="*/ 125 h 141"/>
              <a:gd name="T10" fmla="*/ 122 w 176"/>
              <a:gd name="T11" fmla="*/ 125 h 141"/>
              <a:gd name="T12" fmla="*/ 118 w 176"/>
              <a:gd name="T13" fmla="*/ 121 h 141"/>
              <a:gd name="T14" fmla="*/ 176 w 176"/>
              <a:gd name="T15" fmla="*/ 61 h 141"/>
              <a:gd name="T16" fmla="*/ 147 w 176"/>
              <a:gd name="T17" fmla="*/ 6 h 141"/>
              <a:gd name="T18" fmla="*/ 147 w 176"/>
              <a:gd name="T19" fmla="*/ 3 h 141"/>
              <a:gd name="T20" fmla="*/ 147 w 176"/>
              <a:gd name="T21" fmla="*/ 0 h 141"/>
              <a:gd name="T22" fmla="*/ 35 w 176"/>
              <a:gd name="T23" fmla="*/ 3 h 141"/>
              <a:gd name="T24" fmla="*/ 35 w 176"/>
              <a:gd name="T25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6" h="141">
                <a:moveTo>
                  <a:pt x="35" y="0"/>
                </a:moveTo>
                <a:lnTo>
                  <a:pt x="42" y="73"/>
                </a:lnTo>
                <a:lnTo>
                  <a:pt x="16" y="102"/>
                </a:lnTo>
                <a:lnTo>
                  <a:pt x="0" y="141"/>
                </a:lnTo>
                <a:lnTo>
                  <a:pt x="118" y="125"/>
                </a:lnTo>
                <a:lnTo>
                  <a:pt x="122" y="125"/>
                </a:lnTo>
                <a:lnTo>
                  <a:pt x="118" y="121"/>
                </a:lnTo>
                <a:lnTo>
                  <a:pt x="176" y="61"/>
                </a:lnTo>
                <a:lnTo>
                  <a:pt x="147" y="6"/>
                </a:lnTo>
                <a:lnTo>
                  <a:pt x="147" y="3"/>
                </a:lnTo>
                <a:lnTo>
                  <a:pt x="147" y="0"/>
                </a:lnTo>
                <a:lnTo>
                  <a:pt x="35" y="3"/>
                </a:lnTo>
                <a:lnTo>
                  <a:pt x="35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3" name="Freeform 1280"/>
          <p:cNvSpPr>
            <a:spLocks/>
          </p:cNvSpPr>
          <p:nvPr/>
        </p:nvSpPr>
        <p:spPr bwMode="auto">
          <a:xfrm>
            <a:off x="5119337" y="5393745"/>
            <a:ext cx="176520" cy="141216"/>
          </a:xfrm>
          <a:custGeom>
            <a:avLst/>
            <a:gdLst>
              <a:gd name="T0" fmla="*/ 35 w 176"/>
              <a:gd name="T1" fmla="*/ 0 h 141"/>
              <a:gd name="T2" fmla="*/ 43 w 176"/>
              <a:gd name="T3" fmla="*/ 73 h 141"/>
              <a:gd name="T4" fmla="*/ 15 w 176"/>
              <a:gd name="T5" fmla="*/ 101 h 141"/>
              <a:gd name="T6" fmla="*/ 0 w 176"/>
              <a:gd name="T7" fmla="*/ 141 h 141"/>
              <a:gd name="T8" fmla="*/ 118 w 176"/>
              <a:gd name="T9" fmla="*/ 126 h 141"/>
              <a:gd name="T10" fmla="*/ 123 w 176"/>
              <a:gd name="T11" fmla="*/ 126 h 141"/>
              <a:gd name="T12" fmla="*/ 118 w 176"/>
              <a:gd name="T13" fmla="*/ 121 h 141"/>
              <a:gd name="T14" fmla="*/ 176 w 176"/>
              <a:gd name="T15" fmla="*/ 60 h 141"/>
              <a:gd name="T16" fmla="*/ 148 w 176"/>
              <a:gd name="T17" fmla="*/ 5 h 141"/>
              <a:gd name="T18" fmla="*/ 148 w 176"/>
              <a:gd name="T19" fmla="*/ 3 h 141"/>
              <a:gd name="T20" fmla="*/ 148 w 176"/>
              <a:gd name="T21" fmla="*/ 0 h 141"/>
              <a:gd name="T22" fmla="*/ 35 w 176"/>
              <a:gd name="T23" fmla="*/ 3 h 141"/>
              <a:gd name="T24" fmla="*/ 35 w 176"/>
              <a:gd name="T25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6" h="141">
                <a:moveTo>
                  <a:pt x="35" y="0"/>
                </a:moveTo>
                <a:lnTo>
                  <a:pt x="43" y="73"/>
                </a:lnTo>
                <a:lnTo>
                  <a:pt x="15" y="101"/>
                </a:lnTo>
                <a:lnTo>
                  <a:pt x="0" y="141"/>
                </a:lnTo>
                <a:lnTo>
                  <a:pt x="118" y="126"/>
                </a:lnTo>
                <a:lnTo>
                  <a:pt x="123" y="126"/>
                </a:lnTo>
                <a:lnTo>
                  <a:pt x="118" y="121"/>
                </a:lnTo>
                <a:lnTo>
                  <a:pt x="176" y="60"/>
                </a:lnTo>
                <a:lnTo>
                  <a:pt x="148" y="5"/>
                </a:lnTo>
                <a:lnTo>
                  <a:pt x="148" y="3"/>
                </a:lnTo>
                <a:lnTo>
                  <a:pt x="148" y="0"/>
                </a:lnTo>
                <a:lnTo>
                  <a:pt x="35" y="3"/>
                </a:lnTo>
                <a:lnTo>
                  <a:pt x="35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4" name="Freeform 1279"/>
          <p:cNvSpPr>
            <a:spLocks/>
          </p:cNvSpPr>
          <p:nvPr/>
        </p:nvSpPr>
        <p:spPr bwMode="auto">
          <a:xfrm>
            <a:off x="5116816" y="5529917"/>
            <a:ext cx="47912" cy="75652"/>
          </a:xfrm>
          <a:custGeom>
            <a:avLst/>
            <a:gdLst>
              <a:gd name="T0" fmla="*/ 3 w 48"/>
              <a:gd name="T1" fmla="*/ 7 h 74"/>
              <a:gd name="T2" fmla="*/ 0 w 48"/>
              <a:gd name="T3" fmla="*/ 55 h 74"/>
              <a:gd name="T4" fmla="*/ 3 w 48"/>
              <a:gd name="T5" fmla="*/ 74 h 74"/>
              <a:gd name="T6" fmla="*/ 48 w 48"/>
              <a:gd name="T7" fmla="*/ 71 h 74"/>
              <a:gd name="T8" fmla="*/ 48 w 48"/>
              <a:gd name="T9" fmla="*/ 0 h 74"/>
              <a:gd name="T10" fmla="*/ 3 w 48"/>
              <a:gd name="T11" fmla="*/ 4 h 74"/>
              <a:gd name="T12" fmla="*/ 3 w 48"/>
              <a:gd name="T13" fmla="*/ 7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74">
                <a:moveTo>
                  <a:pt x="3" y="7"/>
                </a:moveTo>
                <a:lnTo>
                  <a:pt x="0" y="55"/>
                </a:lnTo>
                <a:lnTo>
                  <a:pt x="3" y="74"/>
                </a:lnTo>
                <a:lnTo>
                  <a:pt x="48" y="71"/>
                </a:lnTo>
                <a:lnTo>
                  <a:pt x="48" y="0"/>
                </a:lnTo>
                <a:lnTo>
                  <a:pt x="3" y="4"/>
                </a:lnTo>
                <a:lnTo>
                  <a:pt x="3" y="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5" name="Freeform 1278"/>
          <p:cNvSpPr>
            <a:spLocks/>
          </p:cNvSpPr>
          <p:nvPr/>
        </p:nvSpPr>
        <p:spPr bwMode="auto">
          <a:xfrm>
            <a:off x="5116816" y="5529917"/>
            <a:ext cx="47912" cy="75652"/>
          </a:xfrm>
          <a:custGeom>
            <a:avLst/>
            <a:gdLst>
              <a:gd name="T0" fmla="*/ 3 w 48"/>
              <a:gd name="T1" fmla="*/ 7 h 74"/>
              <a:gd name="T2" fmla="*/ 0 w 48"/>
              <a:gd name="T3" fmla="*/ 54 h 74"/>
              <a:gd name="T4" fmla="*/ 3 w 48"/>
              <a:gd name="T5" fmla="*/ 74 h 74"/>
              <a:gd name="T6" fmla="*/ 48 w 48"/>
              <a:gd name="T7" fmla="*/ 72 h 74"/>
              <a:gd name="T8" fmla="*/ 48 w 48"/>
              <a:gd name="T9" fmla="*/ 0 h 74"/>
              <a:gd name="T10" fmla="*/ 3 w 48"/>
              <a:gd name="T11" fmla="*/ 5 h 74"/>
              <a:gd name="T12" fmla="*/ 3 w 48"/>
              <a:gd name="T13" fmla="*/ 7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74">
                <a:moveTo>
                  <a:pt x="3" y="7"/>
                </a:moveTo>
                <a:lnTo>
                  <a:pt x="0" y="54"/>
                </a:lnTo>
                <a:lnTo>
                  <a:pt x="3" y="74"/>
                </a:lnTo>
                <a:lnTo>
                  <a:pt x="48" y="72"/>
                </a:lnTo>
                <a:lnTo>
                  <a:pt x="48" y="0"/>
                </a:lnTo>
                <a:lnTo>
                  <a:pt x="3" y="5"/>
                </a:lnTo>
                <a:lnTo>
                  <a:pt x="3" y="7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6" name="Freeform 1277"/>
          <p:cNvSpPr>
            <a:spLocks/>
          </p:cNvSpPr>
          <p:nvPr/>
        </p:nvSpPr>
        <p:spPr bwMode="auto">
          <a:xfrm>
            <a:off x="5121860" y="5603048"/>
            <a:ext cx="55478" cy="37825"/>
          </a:xfrm>
          <a:custGeom>
            <a:avLst/>
            <a:gdLst>
              <a:gd name="T0" fmla="*/ 42 w 55"/>
              <a:gd name="T1" fmla="*/ 3 h 38"/>
              <a:gd name="T2" fmla="*/ 55 w 55"/>
              <a:gd name="T3" fmla="*/ 38 h 38"/>
              <a:gd name="T4" fmla="*/ 13 w 55"/>
              <a:gd name="T5" fmla="*/ 38 h 38"/>
              <a:gd name="T6" fmla="*/ 0 w 55"/>
              <a:gd name="T7" fmla="*/ 3 h 38"/>
              <a:gd name="T8" fmla="*/ 39 w 55"/>
              <a:gd name="T9" fmla="*/ 0 h 38"/>
              <a:gd name="T10" fmla="*/ 42 w 55"/>
              <a:gd name="T11" fmla="*/ 3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38">
                <a:moveTo>
                  <a:pt x="42" y="3"/>
                </a:moveTo>
                <a:lnTo>
                  <a:pt x="55" y="38"/>
                </a:lnTo>
                <a:lnTo>
                  <a:pt x="13" y="38"/>
                </a:lnTo>
                <a:lnTo>
                  <a:pt x="0" y="3"/>
                </a:lnTo>
                <a:lnTo>
                  <a:pt x="39" y="0"/>
                </a:lnTo>
                <a:lnTo>
                  <a:pt x="42" y="3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7" name="Freeform 1276"/>
          <p:cNvSpPr>
            <a:spLocks/>
          </p:cNvSpPr>
          <p:nvPr/>
        </p:nvSpPr>
        <p:spPr bwMode="auto">
          <a:xfrm>
            <a:off x="5121860" y="5603048"/>
            <a:ext cx="55478" cy="37825"/>
          </a:xfrm>
          <a:custGeom>
            <a:avLst/>
            <a:gdLst>
              <a:gd name="T0" fmla="*/ 43 w 55"/>
              <a:gd name="T1" fmla="*/ 3 h 38"/>
              <a:gd name="T2" fmla="*/ 55 w 55"/>
              <a:gd name="T3" fmla="*/ 38 h 38"/>
              <a:gd name="T4" fmla="*/ 13 w 55"/>
              <a:gd name="T5" fmla="*/ 38 h 38"/>
              <a:gd name="T6" fmla="*/ 0 w 55"/>
              <a:gd name="T7" fmla="*/ 3 h 38"/>
              <a:gd name="T8" fmla="*/ 40 w 55"/>
              <a:gd name="T9" fmla="*/ 0 h 38"/>
              <a:gd name="T10" fmla="*/ 43 w 55"/>
              <a:gd name="T11" fmla="*/ 3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38">
                <a:moveTo>
                  <a:pt x="43" y="3"/>
                </a:moveTo>
                <a:lnTo>
                  <a:pt x="55" y="38"/>
                </a:lnTo>
                <a:lnTo>
                  <a:pt x="13" y="38"/>
                </a:lnTo>
                <a:lnTo>
                  <a:pt x="0" y="3"/>
                </a:lnTo>
                <a:lnTo>
                  <a:pt x="40" y="0"/>
                </a:lnTo>
                <a:lnTo>
                  <a:pt x="43" y="3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8" name="Freeform 1275"/>
          <p:cNvSpPr>
            <a:spLocks/>
          </p:cNvSpPr>
          <p:nvPr/>
        </p:nvSpPr>
        <p:spPr bwMode="auto">
          <a:xfrm>
            <a:off x="5109250" y="5514787"/>
            <a:ext cx="347997" cy="368171"/>
          </a:xfrm>
          <a:custGeom>
            <a:avLst/>
            <a:gdLst>
              <a:gd name="T0" fmla="*/ 345 w 345"/>
              <a:gd name="T1" fmla="*/ 304 h 365"/>
              <a:gd name="T2" fmla="*/ 319 w 345"/>
              <a:gd name="T3" fmla="*/ 125 h 365"/>
              <a:gd name="T4" fmla="*/ 342 w 345"/>
              <a:gd name="T5" fmla="*/ 93 h 365"/>
              <a:gd name="T6" fmla="*/ 319 w 345"/>
              <a:gd name="T7" fmla="*/ 125 h 365"/>
              <a:gd name="T8" fmla="*/ 319 w 345"/>
              <a:gd name="T9" fmla="*/ 135 h 365"/>
              <a:gd name="T10" fmla="*/ 313 w 345"/>
              <a:gd name="T11" fmla="*/ 135 h 365"/>
              <a:gd name="T12" fmla="*/ 214 w 345"/>
              <a:gd name="T13" fmla="*/ 61 h 365"/>
              <a:gd name="T14" fmla="*/ 185 w 345"/>
              <a:gd name="T15" fmla="*/ 52 h 365"/>
              <a:gd name="T16" fmla="*/ 127 w 345"/>
              <a:gd name="T17" fmla="*/ 0 h 365"/>
              <a:gd name="T18" fmla="*/ 131 w 345"/>
              <a:gd name="T19" fmla="*/ 4 h 365"/>
              <a:gd name="T20" fmla="*/ 127 w 345"/>
              <a:gd name="T21" fmla="*/ 4 h 365"/>
              <a:gd name="T22" fmla="*/ 54 w 345"/>
              <a:gd name="T23" fmla="*/ 16 h 365"/>
              <a:gd name="T24" fmla="*/ 54 w 345"/>
              <a:gd name="T25" fmla="*/ 87 h 365"/>
              <a:gd name="T26" fmla="*/ 44 w 345"/>
              <a:gd name="T27" fmla="*/ 87 h 365"/>
              <a:gd name="T28" fmla="*/ 51 w 345"/>
              <a:gd name="T29" fmla="*/ 87 h 365"/>
              <a:gd name="T30" fmla="*/ 54 w 345"/>
              <a:gd name="T31" fmla="*/ 90 h 365"/>
              <a:gd name="T32" fmla="*/ 67 w 345"/>
              <a:gd name="T33" fmla="*/ 125 h 365"/>
              <a:gd name="T34" fmla="*/ 28 w 345"/>
              <a:gd name="T35" fmla="*/ 125 h 365"/>
              <a:gd name="T36" fmla="*/ 28 w 345"/>
              <a:gd name="T37" fmla="*/ 128 h 365"/>
              <a:gd name="T38" fmla="*/ 0 w 345"/>
              <a:gd name="T39" fmla="*/ 173 h 365"/>
              <a:gd name="T40" fmla="*/ 47 w 345"/>
              <a:gd name="T41" fmla="*/ 256 h 365"/>
              <a:gd name="T42" fmla="*/ 92 w 345"/>
              <a:gd name="T43" fmla="*/ 260 h 365"/>
              <a:gd name="T44" fmla="*/ 121 w 345"/>
              <a:gd name="T45" fmla="*/ 298 h 365"/>
              <a:gd name="T46" fmla="*/ 153 w 345"/>
              <a:gd name="T47" fmla="*/ 304 h 365"/>
              <a:gd name="T48" fmla="*/ 163 w 345"/>
              <a:gd name="T49" fmla="*/ 346 h 365"/>
              <a:gd name="T50" fmla="*/ 214 w 345"/>
              <a:gd name="T51" fmla="*/ 362 h 365"/>
              <a:gd name="T52" fmla="*/ 284 w 345"/>
              <a:gd name="T53" fmla="*/ 365 h 365"/>
              <a:gd name="T54" fmla="*/ 345 w 345"/>
              <a:gd name="T55" fmla="*/ 304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45" h="365">
                <a:moveTo>
                  <a:pt x="345" y="304"/>
                </a:moveTo>
                <a:lnTo>
                  <a:pt x="319" y="125"/>
                </a:lnTo>
                <a:lnTo>
                  <a:pt x="342" y="93"/>
                </a:lnTo>
                <a:lnTo>
                  <a:pt x="319" y="125"/>
                </a:lnTo>
                <a:lnTo>
                  <a:pt x="319" y="135"/>
                </a:lnTo>
                <a:lnTo>
                  <a:pt x="313" y="135"/>
                </a:lnTo>
                <a:lnTo>
                  <a:pt x="214" y="61"/>
                </a:lnTo>
                <a:lnTo>
                  <a:pt x="185" y="52"/>
                </a:lnTo>
                <a:lnTo>
                  <a:pt x="127" y="0"/>
                </a:lnTo>
                <a:lnTo>
                  <a:pt x="131" y="4"/>
                </a:lnTo>
                <a:lnTo>
                  <a:pt x="127" y="4"/>
                </a:lnTo>
                <a:lnTo>
                  <a:pt x="54" y="16"/>
                </a:lnTo>
                <a:lnTo>
                  <a:pt x="54" y="87"/>
                </a:lnTo>
                <a:lnTo>
                  <a:pt x="44" y="87"/>
                </a:lnTo>
                <a:lnTo>
                  <a:pt x="51" y="87"/>
                </a:lnTo>
                <a:lnTo>
                  <a:pt x="54" y="90"/>
                </a:lnTo>
                <a:lnTo>
                  <a:pt x="67" y="125"/>
                </a:lnTo>
                <a:lnTo>
                  <a:pt x="28" y="125"/>
                </a:lnTo>
                <a:lnTo>
                  <a:pt x="28" y="128"/>
                </a:lnTo>
                <a:lnTo>
                  <a:pt x="0" y="173"/>
                </a:lnTo>
                <a:lnTo>
                  <a:pt x="47" y="256"/>
                </a:lnTo>
                <a:lnTo>
                  <a:pt x="92" y="260"/>
                </a:lnTo>
                <a:lnTo>
                  <a:pt x="121" y="298"/>
                </a:lnTo>
                <a:lnTo>
                  <a:pt x="153" y="304"/>
                </a:lnTo>
                <a:lnTo>
                  <a:pt x="163" y="346"/>
                </a:lnTo>
                <a:lnTo>
                  <a:pt x="214" y="362"/>
                </a:lnTo>
                <a:lnTo>
                  <a:pt x="284" y="365"/>
                </a:lnTo>
                <a:lnTo>
                  <a:pt x="345" y="30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9" name="Freeform 1274"/>
          <p:cNvSpPr>
            <a:spLocks/>
          </p:cNvSpPr>
          <p:nvPr/>
        </p:nvSpPr>
        <p:spPr bwMode="auto">
          <a:xfrm>
            <a:off x="5109250" y="5514787"/>
            <a:ext cx="347997" cy="368171"/>
          </a:xfrm>
          <a:custGeom>
            <a:avLst/>
            <a:gdLst>
              <a:gd name="T0" fmla="*/ 345 w 345"/>
              <a:gd name="T1" fmla="*/ 305 h 365"/>
              <a:gd name="T2" fmla="*/ 320 w 345"/>
              <a:gd name="T3" fmla="*/ 125 h 365"/>
              <a:gd name="T4" fmla="*/ 343 w 345"/>
              <a:gd name="T5" fmla="*/ 93 h 365"/>
              <a:gd name="T6" fmla="*/ 320 w 345"/>
              <a:gd name="T7" fmla="*/ 125 h 365"/>
              <a:gd name="T8" fmla="*/ 320 w 345"/>
              <a:gd name="T9" fmla="*/ 135 h 365"/>
              <a:gd name="T10" fmla="*/ 315 w 345"/>
              <a:gd name="T11" fmla="*/ 135 h 365"/>
              <a:gd name="T12" fmla="*/ 215 w 345"/>
              <a:gd name="T13" fmla="*/ 60 h 365"/>
              <a:gd name="T14" fmla="*/ 185 w 345"/>
              <a:gd name="T15" fmla="*/ 53 h 365"/>
              <a:gd name="T16" fmla="*/ 128 w 345"/>
              <a:gd name="T17" fmla="*/ 0 h 365"/>
              <a:gd name="T18" fmla="*/ 133 w 345"/>
              <a:gd name="T19" fmla="*/ 5 h 365"/>
              <a:gd name="T20" fmla="*/ 128 w 345"/>
              <a:gd name="T21" fmla="*/ 5 h 365"/>
              <a:gd name="T22" fmla="*/ 55 w 345"/>
              <a:gd name="T23" fmla="*/ 15 h 365"/>
              <a:gd name="T24" fmla="*/ 55 w 345"/>
              <a:gd name="T25" fmla="*/ 88 h 365"/>
              <a:gd name="T26" fmla="*/ 45 w 345"/>
              <a:gd name="T27" fmla="*/ 88 h 365"/>
              <a:gd name="T28" fmla="*/ 53 w 345"/>
              <a:gd name="T29" fmla="*/ 88 h 365"/>
              <a:gd name="T30" fmla="*/ 55 w 345"/>
              <a:gd name="T31" fmla="*/ 90 h 365"/>
              <a:gd name="T32" fmla="*/ 68 w 345"/>
              <a:gd name="T33" fmla="*/ 125 h 365"/>
              <a:gd name="T34" fmla="*/ 30 w 345"/>
              <a:gd name="T35" fmla="*/ 125 h 365"/>
              <a:gd name="T36" fmla="*/ 30 w 345"/>
              <a:gd name="T37" fmla="*/ 128 h 365"/>
              <a:gd name="T38" fmla="*/ 0 w 345"/>
              <a:gd name="T39" fmla="*/ 173 h 365"/>
              <a:gd name="T40" fmla="*/ 48 w 345"/>
              <a:gd name="T41" fmla="*/ 255 h 365"/>
              <a:gd name="T42" fmla="*/ 93 w 345"/>
              <a:gd name="T43" fmla="*/ 260 h 365"/>
              <a:gd name="T44" fmla="*/ 123 w 345"/>
              <a:gd name="T45" fmla="*/ 298 h 365"/>
              <a:gd name="T46" fmla="*/ 155 w 345"/>
              <a:gd name="T47" fmla="*/ 305 h 365"/>
              <a:gd name="T48" fmla="*/ 165 w 345"/>
              <a:gd name="T49" fmla="*/ 345 h 365"/>
              <a:gd name="T50" fmla="*/ 215 w 345"/>
              <a:gd name="T51" fmla="*/ 363 h 365"/>
              <a:gd name="T52" fmla="*/ 285 w 345"/>
              <a:gd name="T53" fmla="*/ 365 h 365"/>
              <a:gd name="T54" fmla="*/ 345 w 345"/>
              <a:gd name="T55" fmla="*/ 305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45" h="365">
                <a:moveTo>
                  <a:pt x="345" y="305"/>
                </a:moveTo>
                <a:lnTo>
                  <a:pt x="320" y="125"/>
                </a:lnTo>
                <a:lnTo>
                  <a:pt x="343" y="93"/>
                </a:lnTo>
                <a:lnTo>
                  <a:pt x="320" y="125"/>
                </a:lnTo>
                <a:lnTo>
                  <a:pt x="320" y="135"/>
                </a:lnTo>
                <a:lnTo>
                  <a:pt x="315" y="135"/>
                </a:lnTo>
                <a:lnTo>
                  <a:pt x="215" y="60"/>
                </a:lnTo>
                <a:lnTo>
                  <a:pt x="185" y="53"/>
                </a:lnTo>
                <a:lnTo>
                  <a:pt x="128" y="0"/>
                </a:lnTo>
                <a:lnTo>
                  <a:pt x="133" y="5"/>
                </a:lnTo>
                <a:lnTo>
                  <a:pt x="128" y="5"/>
                </a:lnTo>
                <a:lnTo>
                  <a:pt x="55" y="15"/>
                </a:lnTo>
                <a:lnTo>
                  <a:pt x="55" y="88"/>
                </a:lnTo>
                <a:lnTo>
                  <a:pt x="45" y="88"/>
                </a:lnTo>
                <a:lnTo>
                  <a:pt x="53" y="88"/>
                </a:lnTo>
                <a:lnTo>
                  <a:pt x="55" y="90"/>
                </a:lnTo>
                <a:lnTo>
                  <a:pt x="68" y="125"/>
                </a:lnTo>
                <a:lnTo>
                  <a:pt x="30" y="125"/>
                </a:lnTo>
                <a:lnTo>
                  <a:pt x="30" y="128"/>
                </a:lnTo>
                <a:lnTo>
                  <a:pt x="0" y="173"/>
                </a:lnTo>
                <a:lnTo>
                  <a:pt x="48" y="255"/>
                </a:lnTo>
                <a:lnTo>
                  <a:pt x="93" y="260"/>
                </a:lnTo>
                <a:lnTo>
                  <a:pt x="123" y="298"/>
                </a:lnTo>
                <a:lnTo>
                  <a:pt x="155" y="305"/>
                </a:lnTo>
                <a:lnTo>
                  <a:pt x="165" y="345"/>
                </a:lnTo>
                <a:lnTo>
                  <a:pt x="215" y="363"/>
                </a:lnTo>
                <a:lnTo>
                  <a:pt x="285" y="365"/>
                </a:lnTo>
                <a:lnTo>
                  <a:pt x="345" y="30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0" name="Freeform 1273"/>
          <p:cNvSpPr>
            <a:spLocks/>
          </p:cNvSpPr>
          <p:nvPr/>
        </p:nvSpPr>
        <p:spPr bwMode="auto">
          <a:xfrm>
            <a:off x="5202555" y="5814872"/>
            <a:ext cx="105912" cy="216868"/>
          </a:xfrm>
          <a:custGeom>
            <a:avLst/>
            <a:gdLst>
              <a:gd name="T0" fmla="*/ 64 w 106"/>
              <a:gd name="T1" fmla="*/ 45 h 214"/>
              <a:gd name="T2" fmla="*/ 64 w 106"/>
              <a:gd name="T3" fmla="*/ 128 h 214"/>
              <a:gd name="T4" fmla="*/ 106 w 106"/>
              <a:gd name="T5" fmla="*/ 192 h 214"/>
              <a:gd name="T6" fmla="*/ 71 w 106"/>
              <a:gd name="T7" fmla="*/ 214 h 214"/>
              <a:gd name="T8" fmla="*/ 0 w 106"/>
              <a:gd name="T9" fmla="*/ 134 h 214"/>
              <a:gd name="T10" fmla="*/ 26 w 106"/>
              <a:gd name="T11" fmla="*/ 3 h 214"/>
              <a:gd name="T12" fmla="*/ 29 w 106"/>
              <a:gd name="T13" fmla="*/ 0 h 214"/>
              <a:gd name="T14" fmla="*/ 61 w 106"/>
              <a:gd name="T15" fmla="*/ 6 h 214"/>
              <a:gd name="T16" fmla="*/ 71 w 106"/>
              <a:gd name="T17" fmla="*/ 45 h 214"/>
              <a:gd name="T18" fmla="*/ 64 w 106"/>
              <a:gd name="T19" fmla="*/ 45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6" h="214">
                <a:moveTo>
                  <a:pt x="64" y="45"/>
                </a:moveTo>
                <a:lnTo>
                  <a:pt x="64" y="128"/>
                </a:lnTo>
                <a:lnTo>
                  <a:pt x="106" y="192"/>
                </a:lnTo>
                <a:lnTo>
                  <a:pt x="71" y="214"/>
                </a:lnTo>
                <a:lnTo>
                  <a:pt x="0" y="134"/>
                </a:lnTo>
                <a:lnTo>
                  <a:pt x="26" y="3"/>
                </a:lnTo>
                <a:lnTo>
                  <a:pt x="29" y="0"/>
                </a:lnTo>
                <a:lnTo>
                  <a:pt x="61" y="6"/>
                </a:lnTo>
                <a:lnTo>
                  <a:pt x="71" y="45"/>
                </a:lnTo>
                <a:lnTo>
                  <a:pt x="64" y="45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1" name="Freeform 1272"/>
          <p:cNvSpPr>
            <a:spLocks/>
          </p:cNvSpPr>
          <p:nvPr/>
        </p:nvSpPr>
        <p:spPr bwMode="auto">
          <a:xfrm>
            <a:off x="5202555" y="5814872"/>
            <a:ext cx="108433" cy="216868"/>
          </a:xfrm>
          <a:custGeom>
            <a:avLst/>
            <a:gdLst>
              <a:gd name="T0" fmla="*/ 64 w 106"/>
              <a:gd name="T1" fmla="*/ 45 h 214"/>
              <a:gd name="T2" fmla="*/ 64 w 106"/>
              <a:gd name="T3" fmla="*/ 127 h 214"/>
              <a:gd name="T4" fmla="*/ 106 w 106"/>
              <a:gd name="T5" fmla="*/ 192 h 214"/>
              <a:gd name="T6" fmla="*/ 71 w 106"/>
              <a:gd name="T7" fmla="*/ 214 h 214"/>
              <a:gd name="T8" fmla="*/ 0 w 106"/>
              <a:gd name="T9" fmla="*/ 134 h 214"/>
              <a:gd name="T10" fmla="*/ 27 w 106"/>
              <a:gd name="T11" fmla="*/ 2 h 214"/>
              <a:gd name="T12" fmla="*/ 30 w 106"/>
              <a:gd name="T13" fmla="*/ 0 h 214"/>
              <a:gd name="T14" fmla="*/ 62 w 106"/>
              <a:gd name="T15" fmla="*/ 7 h 214"/>
              <a:gd name="T16" fmla="*/ 71 w 106"/>
              <a:gd name="T17" fmla="*/ 45 h 214"/>
              <a:gd name="T18" fmla="*/ 64 w 106"/>
              <a:gd name="T19" fmla="*/ 45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6" h="214">
                <a:moveTo>
                  <a:pt x="64" y="45"/>
                </a:moveTo>
                <a:lnTo>
                  <a:pt x="64" y="127"/>
                </a:lnTo>
                <a:lnTo>
                  <a:pt x="106" y="192"/>
                </a:lnTo>
                <a:lnTo>
                  <a:pt x="71" y="214"/>
                </a:lnTo>
                <a:lnTo>
                  <a:pt x="0" y="134"/>
                </a:lnTo>
                <a:lnTo>
                  <a:pt x="27" y="2"/>
                </a:lnTo>
                <a:lnTo>
                  <a:pt x="30" y="0"/>
                </a:lnTo>
                <a:lnTo>
                  <a:pt x="62" y="7"/>
                </a:lnTo>
                <a:lnTo>
                  <a:pt x="71" y="45"/>
                </a:lnTo>
                <a:lnTo>
                  <a:pt x="64" y="4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2" name="Freeform 1271"/>
          <p:cNvSpPr>
            <a:spLocks/>
          </p:cNvSpPr>
          <p:nvPr/>
        </p:nvSpPr>
        <p:spPr bwMode="auto">
          <a:xfrm>
            <a:off x="4630124" y="5171833"/>
            <a:ext cx="370693" cy="237042"/>
          </a:xfrm>
          <a:custGeom>
            <a:avLst/>
            <a:gdLst>
              <a:gd name="T0" fmla="*/ 368 w 368"/>
              <a:gd name="T1" fmla="*/ 167 h 234"/>
              <a:gd name="T2" fmla="*/ 275 w 368"/>
              <a:gd name="T3" fmla="*/ 205 h 234"/>
              <a:gd name="T4" fmla="*/ 198 w 368"/>
              <a:gd name="T5" fmla="*/ 189 h 234"/>
              <a:gd name="T6" fmla="*/ 144 w 368"/>
              <a:gd name="T7" fmla="*/ 227 h 234"/>
              <a:gd name="T8" fmla="*/ 102 w 368"/>
              <a:gd name="T9" fmla="*/ 208 h 234"/>
              <a:gd name="T10" fmla="*/ 51 w 368"/>
              <a:gd name="T11" fmla="*/ 234 h 234"/>
              <a:gd name="T12" fmla="*/ 0 w 368"/>
              <a:gd name="T13" fmla="*/ 154 h 234"/>
              <a:gd name="T14" fmla="*/ 45 w 368"/>
              <a:gd name="T15" fmla="*/ 83 h 234"/>
              <a:gd name="T16" fmla="*/ 115 w 368"/>
              <a:gd name="T17" fmla="*/ 83 h 234"/>
              <a:gd name="T18" fmla="*/ 121 w 368"/>
              <a:gd name="T19" fmla="*/ 61 h 234"/>
              <a:gd name="T20" fmla="*/ 150 w 368"/>
              <a:gd name="T21" fmla="*/ 58 h 234"/>
              <a:gd name="T22" fmla="*/ 259 w 368"/>
              <a:gd name="T23" fmla="*/ 10 h 234"/>
              <a:gd name="T24" fmla="*/ 259 w 368"/>
              <a:gd name="T25" fmla="*/ 0 h 234"/>
              <a:gd name="T26" fmla="*/ 259 w 368"/>
              <a:gd name="T27" fmla="*/ 10 h 234"/>
              <a:gd name="T28" fmla="*/ 278 w 368"/>
              <a:gd name="T29" fmla="*/ 10 h 234"/>
              <a:gd name="T30" fmla="*/ 358 w 368"/>
              <a:gd name="T31" fmla="*/ 99 h 234"/>
              <a:gd name="T32" fmla="*/ 365 w 368"/>
              <a:gd name="T33" fmla="*/ 167 h 234"/>
              <a:gd name="T34" fmla="*/ 368 w 368"/>
              <a:gd name="T3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8" h="234">
                <a:moveTo>
                  <a:pt x="368" y="167"/>
                </a:moveTo>
                <a:lnTo>
                  <a:pt x="275" y="205"/>
                </a:lnTo>
                <a:lnTo>
                  <a:pt x="198" y="189"/>
                </a:lnTo>
                <a:lnTo>
                  <a:pt x="144" y="227"/>
                </a:lnTo>
                <a:lnTo>
                  <a:pt x="102" y="208"/>
                </a:lnTo>
                <a:lnTo>
                  <a:pt x="51" y="234"/>
                </a:lnTo>
                <a:lnTo>
                  <a:pt x="0" y="154"/>
                </a:lnTo>
                <a:lnTo>
                  <a:pt x="45" y="83"/>
                </a:lnTo>
                <a:lnTo>
                  <a:pt x="115" y="83"/>
                </a:lnTo>
                <a:lnTo>
                  <a:pt x="121" y="61"/>
                </a:lnTo>
                <a:lnTo>
                  <a:pt x="150" y="58"/>
                </a:lnTo>
                <a:lnTo>
                  <a:pt x="259" y="10"/>
                </a:lnTo>
                <a:lnTo>
                  <a:pt x="259" y="0"/>
                </a:lnTo>
                <a:lnTo>
                  <a:pt x="259" y="10"/>
                </a:lnTo>
                <a:lnTo>
                  <a:pt x="278" y="10"/>
                </a:lnTo>
                <a:lnTo>
                  <a:pt x="358" y="99"/>
                </a:lnTo>
                <a:lnTo>
                  <a:pt x="365" y="167"/>
                </a:lnTo>
                <a:lnTo>
                  <a:pt x="368" y="16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3" name="Freeform 1270"/>
          <p:cNvSpPr>
            <a:spLocks/>
          </p:cNvSpPr>
          <p:nvPr/>
        </p:nvSpPr>
        <p:spPr bwMode="auto">
          <a:xfrm>
            <a:off x="4630124" y="5171833"/>
            <a:ext cx="370693" cy="237042"/>
          </a:xfrm>
          <a:custGeom>
            <a:avLst/>
            <a:gdLst>
              <a:gd name="T0" fmla="*/ 368 w 368"/>
              <a:gd name="T1" fmla="*/ 167 h 234"/>
              <a:gd name="T2" fmla="*/ 275 w 368"/>
              <a:gd name="T3" fmla="*/ 204 h 234"/>
              <a:gd name="T4" fmla="*/ 198 w 368"/>
              <a:gd name="T5" fmla="*/ 189 h 234"/>
              <a:gd name="T6" fmla="*/ 143 w 368"/>
              <a:gd name="T7" fmla="*/ 227 h 234"/>
              <a:gd name="T8" fmla="*/ 100 w 368"/>
              <a:gd name="T9" fmla="*/ 209 h 234"/>
              <a:gd name="T10" fmla="*/ 50 w 368"/>
              <a:gd name="T11" fmla="*/ 234 h 234"/>
              <a:gd name="T12" fmla="*/ 0 w 368"/>
              <a:gd name="T13" fmla="*/ 154 h 234"/>
              <a:gd name="T14" fmla="*/ 45 w 368"/>
              <a:gd name="T15" fmla="*/ 85 h 234"/>
              <a:gd name="T16" fmla="*/ 115 w 368"/>
              <a:gd name="T17" fmla="*/ 85 h 234"/>
              <a:gd name="T18" fmla="*/ 120 w 368"/>
              <a:gd name="T19" fmla="*/ 62 h 234"/>
              <a:gd name="T20" fmla="*/ 150 w 368"/>
              <a:gd name="T21" fmla="*/ 60 h 234"/>
              <a:gd name="T22" fmla="*/ 258 w 368"/>
              <a:gd name="T23" fmla="*/ 10 h 234"/>
              <a:gd name="T24" fmla="*/ 258 w 368"/>
              <a:gd name="T25" fmla="*/ 0 h 234"/>
              <a:gd name="T26" fmla="*/ 258 w 368"/>
              <a:gd name="T27" fmla="*/ 10 h 234"/>
              <a:gd name="T28" fmla="*/ 278 w 368"/>
              <a:gd name="T29" fmla="*/ 10 h 234"/>
              <a:gd name="T30" fmla="*/ 358 w 368"/>
              <a:gd name="T31" fmla="*/ 100 h 234"/>
              <a:gd name="T32" fmla="*/ 365 w 368"/>
              <a:gd name="T33" fmla="*/ 167 h 234"/>
              <a:gd name="T34" fmla="*/ 368 w 368"/>
              <a:gd name="T3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8" h="234">
                <a:moveTo>
                  <a:pt x="368" y="167"/>
                </a:moveTo>
                <a:lnTo>
                  <a:pt x="275" y="204"/>
                </a:lnTo>
                <a:lnTo>
                  <a:pt x="198" y="189"/>
                </a:lnTo>
                <a:lnTo>
                  <a:pt x="143" y="227"/>
                </a:lnTo>
                <a:lnTo>
                  <a:pt x="100" y="209"/>
                </a:lnTo>
                <a:lnTo>
                  <a:pt x="50" y="234"/>
                </a:lnTo>
                <a:lnTo>
                  <a:pt x="0" y="154"/>
                </a:lnTo>
                <a:lnTo>
                  <a:pt x="45" y="85"/>
                </a:lnTo>
                <a:lnTo>
                  <a:pt x="115" y="85"/>
                </a:lnTo>
                <a:lnTo>
                  <a:pt x="120" y="62"/>
                </a:lnTo>
                <a:lnTo>
                  <a:pt x="150" y="60"/>
                </a:lnTo>
                <a:lnTo>
                  <a:pt x="258" y="10"/>
                </a:lnTo>
                <a:lnTo>
                  <a:pt x="258" y="0"/>
                </a:lnTo>
                <a:lnTo>
                  <a:pt x="258" y="10"/>
                </a:lnTo>
                <a:lnTo>
                  <a:pt x="278" y="10"/>
                </a:lnTo>
                <a:lnTo>
                  <a:pt x="358" y="100"/>
                </a:lnTo>
                <a:lnTo>
                  <a:pt x="365" y="167"/>
                </a:lnTo>
                <a:lnTo>
                  <a:pt x="368" y="167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4" name="Freeform 1269"/>
          <p:cNvSpPr>
            <a:spLocks/>
          </p:cNvSpPr>
          <p:nvPr/>
        </p:nvSpPr>
        <p:spPr bwMode="auto">
          <a:xfrm>
            <a:off x="4453604" y="5111312"/>
            <a:ext cx="226955" cy="320259"/>
          </a:xfrm>
          <a:custGeom>
            <a:avLst/>
            <a:gdLst>
              <a:gd name="T0" fmla="*/ 0 w 224"/>
              <a:gd name="T1" fmla="*/ 234 h 317"/>
              <a:gd name="T2" fmla="*/ 51 w 224"/>
              <a:gd name="T3" fmla="*/ 304 h 317"/>
              <a:gd name="T4" fmla="*/ 51 w 224"/>
              <a:gd name="T5" fmla="*/ 311 h 317"/>
              <a:gd name="T6" fmla="*/ 202 w 224"/>
              <a:gd name="T7" fmla="*/ 317 h 317"/>
              <a:gd name="T8" fmla="*/ 218 w 224"/>
              <a:gd name="T9" fmla="*/ 295 h 317"/>
              <a:gd name="T10" fmla="*/ 173 w 224"/>
              <a:gd name="T11" fmla="*/ 215 h 317"/>
              <a:gd name="T12" fmla="*/ 218 w 224"/>
              <a:gd name="T13" fmla="*/ 144 h 317"/>
              <a:gd name="T14" fmla="*/ 198 w 224"/>
              <a:gd name="T15" fmla="*/ 109 h 317"/>
              <a:gd name="T16" fmla="*/ 224 w 224"/>
              <a:gd name="T17" fmla="*/ 45 h 317"/>
              <a:gd name="T18" fmla="*/ 179 w 224"/>
              <a:gd name="T19" fmla="*/ 0 h 317"/>
              <a:gd name="T20" fmla="*/ 87 w 224"/>
              <a:gd name="T21" fmla="*/ 180 h 317"/>
              <a:gd name="T22" fmla="*/ 29 w 224"/>
              <a:gd name="T23" fmla="*/ 167 h 317"/>
              <a:gd name="T24" fmla="*/ 0 w 224"/>
              <a:gd name="T25" fmla="*/ 234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4" h="317">
                <a:moveTo>
                  <a:pt x="0" y="234"/>
                </a:moveTo>
                <a:lnTo>
                  <a:pt x="51" y="304"/>
                </a:lnTo>
                <a:lnTo>
                  <a:pt x="51" y="311"/>
                </a:lnTo>
                <a:lnTo>
                  <a:pt x="202" y="317"/>
                </a:lnTo>
                <a:lnTo>
                  <a:pt x="218" y="295"/>
                </a:lnTo>
                <a:lnTo>
                  <a:pt x="173" y="215"/>
                </a:lnTo>
                <a:lnTo>
                  <a:pt x="218" y="144"/>
                </a:lnTo>
                <a:lnTo>
                  <a:pt x="198" y="109"/>
                </a:lnTo>
                <a:lnTo>
                  <a:pt x="224" y="45"/>
                </a:lnTo>
                <a:lnTo>
                  <a:pt x="179" y="0"/>
                </a:lnTo>
                <a:lnTo>
                  <a:pt x="87" y="180"/>
                </a:lnTo>
                <a:lnTo>
                  <a:pt x="29" y="167"/>
                </a:lnTo>
                <a:lnTo>
                  <a:pt x="0" y="23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5" name="Freeform 1268"/>
          <p:cNvSpPr>
            <a:spLocks/>
          </p:cNvSpPr>
          <p:nvPr/>
        </p:nvSpPr>
        <p:spPr bwMode="auto">
          <a:xfrm>
            <a:off x="4453604" y="5111312"/>
            <a:ext cx="226955" cy="320259"/>
          </a:xfrm>
          <a:custGeom>
            <a:avLst/>
            <a:gdLst>
              <a:gd name="T0" fmla="*/ 0 w 224"/>
              <a:gd name="T1" fmla="*/ 235 h 317"/>
              <a:gd name="T2" fmla="*/ 52 w 224"/>
              <a:gd name="T3" fmla="*/ 305 h 317"/>
              <a:gd name="T4" fmla="*/ 52 w 224"/>
              <a:gd name="T5" fmla="*/ 310 h 317"/>
              <a:gd name="T6" fmla="*/ 202 w 224"/>
              <a:gd name="T7" fmla="*/ 317 h 317"/>
              <a:gd name="T8" fmla="*/ 219 w 224"/>
              <a:gd name="T9" fmla="*/ 295 h 317"/>
              <a:gd name="T10" fmla="*/ 174 w 224"/>
              <a:gd name="T11" fmla="*/ 215 h 317"/>
              <a:gd name="T12" fmla="*/ 219 w 224"/>
              <a:gd name="T13" fmla="*/ 145 h 317"/>
              <a:gd name="T14" fmla="*/ 199 w 224"/>
              <a:gd name="T15" fmla="*/ 110 h 317"/>
              <a:gd name="T16" fmla="*/ 224 w 224"/>
              <a:gd name="T17" fmla="*/ 45 h 317"/>
              <a:gd name="T18" fmla="*/ 179 w 224"/>
              <a:gd name="T19" fmla="*/ 0 h 317"/>
              <a:gd name="T20" fmla="*/ 87 w 224"/>
              <a:gd name="T21" fmla="*/ 180 h 317"/>
              <a:gd name="T22" fmla="*/ 30 w 224"/>
              <a:gd name="T23" fmla="*/ 167 h 317"/>
              <a:gd name="T24" fmla="*/ 0 w 224"/>
              <a:gd name="T25" fmla="*/ 235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4" h="317">
                <a:moveTo>
                  <a:pt x="0" y="235"/>
                </a:moveTo>
                <a:lnTo>
                  <a:pt x="52" y="305"/>
                </a:lnTo>
                <a:lnTo>
                  <a:pt x="52" y="310"/>
                </a:lnTo>
                <a:lnTo>
                  <a:pt x="202" y="317"/>
                </a:lnTo>
                <a:lnTo>
                  <a:pt x="219" y="295"/>
                </a:lnTo>
                <a:lnTo>
                  <a:pt x="174" y="215"/>
                </a:lnTo>
                <a:lnTo>
                  <a:pt x="219" y="145"/>
                </a:lnTo>
                <a:lnTo>
                  <a:pt x="199" y="110"/>
                </a:lnTo>
                <a:lnTo>
                  <a:pt x="224" y="45"/>
                </a:lnTo>
                <a:lnTo>
                  <a:pt x="179" y="0"/>
                </a:lnTo>
                <a:lnTo>
                  <a:pt x="87" y="180"/>
                </a:lnTo>
                <a:lnTo>
                  <a:pt x="30" y="167"/>
                </a:lnTo>
                <a:lnTo>
                  <a:pt x="0" y="23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6" name="Freeform 1267"/>
          <p:cNvSpPr>
            <a:spLocks/>
          </p:cNvSpPr>
          <p:nvPr/>
        </p:nvSpPr>
        <p:spPr bwMode="auto">
          <a:xfrm>
            <a:off x="4478821" y="5418962"/>
            <a:ext cx="65565" cy="65565"/>
          </a:xfrm>
          <a:custGeom>
            <a:avLst/>
            <a:gdLst>
              <a:gd name="T0" fmla="*/ 28 w 64"/>
              <a:gd name="T1" fmla="*/ 0 h 64"/>
              <a:gd name="T2" fmla="*/ 0 w 64"/>
              <a:gd name="T3" fmla="*/ 58 h 64"/>
              <a:gd name="T4" fmla="*/ 0 w 64"/>
              <a:gd name="T5" fmla="*/ 64 h 64"/>
              <a:gd name="T6" fmla="*/ 64 w 64"/>
              <a:gd name="T7" fmla="*/ 61 h 64"/>
              <a:gd name="T8" fmla="*/ 64 w 64"/>
              <a:gd name="T9" fmla="*/ 10 h 64"/>
              <a:gd name="T10" fmla="*/ 28 w 64"/>
              <a:gd name="T11" fmla="*/ 7 h 64"/>
              <a:gd name="T12" fmla="*/ 28 w 64"/>
              <a:gd name="T13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" h="64">
                <a:moveTo>
                  <a:pt x="28" y="0"/>
                </a:moveTo>
                <a:lnTo>
                  <a:pt x="0" y="58"/>
                </a:lnTo>
                <a:lnTo>
                  <a:pt x="0" y="64"/>
                </a:lnTo>
                <a:lnTo>
                  <a:pt x="64" y="61"/>
                </a:lnTo>
                <a:lnTo>
                  <a:pt x="64" y="10"/>
                </a:lnTo>
                <a:lnTo>
                  <a:pt x="28" y="7"/>
                </a:lnTo>
                <a:lnTo>
                  <a:pt x="28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7" name="Freeform 1266"/>
          <p:cNvSpPr>
            <a:spLocks/>
          </p:cNvSpPr>
          <p:nvPr/>
        </p:nvSpPr>
        <p:spPr bwMode="auto">
          <a:xfrm>
            <a:off x="4478821" y="5418962"/>
            <a:ext cx="63044" cy="63044"/>
          </a:xfrm>
          <a:custGeom>
            <a:avLst/>
            <a:gdLst>
              <a:gd name="T0" fmla="*/ 28 w 64"/>
              <a:gd name="T1" fmla="*/ 0 h 64"/>
              <a:gd name="T2" fmla="*/ 0 w 64"/>
              <a:gd name="T3" fmla="*/ 59 h 64"/>
              <a:gd name="T4" fmla="*/ 0 w 64"/>
              <a:gd name="T5" fmla="*/ 64 h 64"/>
              <a:gd name="T6" fmla="*/ 64 w 64"/>
              <a:gd name="T7" fmla="*/ 61 h 64"/>
              <a:gd name="T8" fmla="*/ 64 w 64"/>
              <a:gd name="T9" fmla="*/ 10 h 64"/>
              <a:gd name="T10" fmla="*/ 28 w 64"/>
              <a:gd name="T11" fmla="*/ 5 h 64"/>
              <a:gd name="T12" fmla="*/ 28 w 64"/>
              <a:gd name="T13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" h="64">
                <a:moveTo>
                  <a:pt x="28" y="0"/>
                </a:moveTo>
                <a:lnTo>
                  <a:pt x="0" y="59"/>
                </a:lnTo>
                <a:lnTo>
                  <a:pt x="0" y="64"/>
                </a:lnTo>
                <a:lnTo>
                  <a:pt x="64" y="61"/>
                </a:lnTo>
                <a:lnTo>
                  <a:pt x="64" y="10"/>
                </a:lnTo>
                <a:lnTo>
                  <a:pt x="28" y="5"/>
                </a:lnTo>
                <a:lnTo>
                  <a:pt x="28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8" name="Freeform 1265"/>
          <p:cNvSpPr>
            <a:spLocks/>
          </p:cNvSpPr>
          <p:nvPr/>
        </p:nvSpPr>
        <p:spPr bwMode="auto">
          <a:xfrm>
            <a:off x="4461169" y="5429049"/>
            <a:ext cx="161390" cy="176520"/>
          </a:xfrm>
          <a:custGeom>
            <a:avLst/>
            <a:gdLst>
              <a:gd name="T0" fmla="*/ 16 w 159"/>
              <a:gd name="T1" fmla="*/ 48 h 176"/>
              <a:gd name="T2" fmla="*/ 0 w 159"/>
              <a:gd name="T3" fmla="*/ 77 h 176"/>
              <a:gd name="T4" fmla="*/ 0 w 159"/>
              <a:gd name="T5" fmla="*/ 118 h 176"/>
              <a:gd name="T6" fmla="*/ 54 w 159"/>
              <a:gd name="T7" fmla="*/ 176 h 176"/>
              <a:gd name="T8" fmla="*/ 57 w 159"/>
              <a:gd name="T9" fmla="*/ 176 h 176"/>
              <a:gd name="T10" fmla="*/ 86 w 159"/>
              <a:gd name="T11" fmla="*/ 157 h 176"/>
              <a:gd name="T12" fmla="*/ 83 w 159"/>
              <a:gd name="T13" fmla="*/ 125 h 176"/>
              <a:gd name="T14" fmla="*/ 118 w 159"/>
              <a:gd name="T15" fmla="*/ 118 h 176"/>
              <a:gd name="T16" fmla="*/ 140 w 159"/>
              <a:gd name="T17" fmla="*/ 138 h 176"/>
              <a:gd name="T18" fmla="*/ 159 w 159"/>
              <a:gd name="T19" fmla="*/ 128 h 176"/>
              <a:gd name="T20" fmla="*/ 150 w 159"/>
              <a:gd name="T21" fmla="*/ 6 h 176"/>
              <a:gd name="T22" fmla="*/ 137 w 159"/>
              <a:gd name="T23" fmla="*/ 0 h 176"/>
              <a:gd name="T24" fmla="*/ 80 w 159"/>
              <a:gd name="T25" fmla="*/ 0 h 176"/>
              <a:gd name="T26" fmla="*/ 80 w 159"/>
              <a:gd name="T27" fmla="*/ 51 h 176"/>
              <a:gd name="T28" fmla="*/ 16 w 159"/>
              <a:gd name="T29" fmla="*/ 54 h 176"/>
              <a:gd name="T30" fmla="*/ 16 w 159"/>
              <a:gd name="T31" fmla="*/ 4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9" h="176">
                <a:moveTo>
                  <a:pt x="16" y="48"/>
                </a:moveTo>
                <a:lnTo>
                  <a:pt x="0" y="77"/>
                </a:lnTo>
                <a:lnTo>
                  <a:pt x="0" y="118"/>
                </a:lnTo>
                <a:lnTo>
                  <a:pt x="54" y="176"/>
                </a:lnTo>
                <a:lnTo>
                  <a:pt x="57" y="176"/>
                </a:lnTo>
                <a:lnTo>
                  <a:pt x="86" y="157"/>
                </a:lnTo>
                <a:lnTo>
                  <a:pt x="83" y="125"/>
                </a:lnTo>
                <a:lnTo>
                  <a:pt x="118" y="118"/>
                </a:lnTo>
                <a:lnTo>
                  <a:pt x="140" y="138"/>
                </a:lnTo>
                <a:lnTo>
                  <a:pt x="159" y="128"/>
                </a:lnTo>
                <a:lnTo>
                  <a:pt x="150" y="6"/>
                </a:lnTo>
                <a:lnTo>
                  <a:pt x="137" y="0"/>
                </a:lnTo>
                <a:lnTo>
                  <a:pt x="80" y="0"/>
                </a:lnTo>
                <a:lnTo>
                  <a:pt x="80" y="51"/>
                </a:lnTo>
                <a:lnTo>
                  <a:pt x="16" y="54"/>
                </a:lnTo>
                <a:lnTo>
                  <a:pt x="16" y="4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9" name="Freeform 1264"/>
          <p:cNvSpPr>
            <a:spLocks/>
          </p:cNvSpPr>
          <p:nvPr/>
        </p:nvSpPr>
        <p:spPr bwMode="auto">
          <a:xfrm>
            <a:off x="4461169" y="5429049"/>
            <a:ext cx="161390" cy="176520"/>
          </a:xfrm>
          <a:custGeom>
            <a:avLst/>
            <a:gdLst>
              <a:gd name="T0" fmla="*/ 17 w 159"/>
              <a:gd name="T1" fmla="*/ 48 h 176"/>
              <a:gd name="T2" fmla="*/ 0 w 159"/>
              <a:gd name="T3" fmla="*/ 75 h 176"/>
              <a:gd name="T4" fmla="*/ 0 w 159"/>
              <a:gd name="T5" fmla="*/ 118 h 176"/>
              <a:gd name="T6" fmla="*/ 55 w 159"/>
              <a:gd name="T7" fmla="*/ 176 h 176"/>
              <a:gd name="T8" fmla="*/ 57 w 159"/>
              <a:gd name="T9" fmla="*/ 176 h 176"/>
              <a:gd name="T10" fmla="*/ 87 w 159"/>
              <a:gd name="T11" fmla="*/ 156 h 176"/>
              <a:gd name="T12" fmla="*/ 82 w 159"/>
              <a:gd name="T13" fmla="*/ 126 h 176"/>
              <a:gd name="T14" fmla="*/ 117 w 159"/>
              <a:gd name="T15" fmla="*/ 118 h 176"/>
              <a:gd name="T16" fmla="*/ 139 w 159"/>
              <a:gd name="T17" fmla="*/ 138 h 176"/>
              <a:gd name="T18" fmla="*/ 159 w 159"/>
              <a:gd name="T19" fmla="*/ 128 h 176"/>
              <a:gd name="T20" fmla="*/ 149 w 159"/>
              <a:gd name="T21" fmla="*/ 5 h 176"/>
              <a:gd name="T22" fmla="*/ 137 w 159"/>
              <a:gd name="T23" fmla="*/ 0 h 176"/>
              <a:gd name="T24" fmla="*/ 80 w 159"/>
              <a:gd name="T25" fmla="*/ 0 h 176"/>
              <a:gd name="T26" fmla="*/ 80 w 159"/>
              <a:gd name="T27" fmla="*/ 50 h 176"/>
              <a:gd name="T28" fmla="*/ 17 w 159"/>
              <a:gd name="T29" fmla="*/ 53 h 176"/>
              <a:gd name="T30" fmla="*/ 17 w 159"/>
              <a:gd name="T31" fmla="*/ 4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9" h="176">
                <a:moveTo>
                  <a:pt x="17" y="48"/>
                </a:moveTo>
                <a:lnTo>
                  <a:pt x="0" y="75"/>
                </a:lnTo>
                <a:lnTo>
                  <a:pt x="0" y="118"/>
                </a:lnTo>
                <a:lnTo>
                  <a:pt x="55" y="176"/>
                </a:lnTo>
                <a:lnTo>
                  <a:pt x="57" y="176"/>
                </a:lnTo>
                <a:lnTo>
                  <a:pt x="87" y="156"/>
                </a:lnTo>
                <a:lnTo>
                  <a:pt x="82" y="126"/>
                </a:lnTo>
                <a:lnTo>
                  <a:pt x="117" y="118"/>
                </a:lnTo>
                <a:lnTo>
                  <a:pt x="139" y="138"/>
                </a:lnTo>
                <a:lnTo>
                  <a:pt x="159" y="128"/>
                </a:lnTo>
                <a:lnTo>
                  <a:pt x="149" y="5"/>
                </a:lnTo>
                <a:lnTo>
                  <a:pt x="137" y="0"/>
                </a:lnTo>
                <a:lnTo>
                  <a:pt x="80" y="0"/>
                </a:lnTo>
                <a:lnTo>
                  <a:pt x="80" y="50"/>
                </a:lnTo>
                <a:lnTo>
                  <a:pt x="17" y="53"/>
                </a:lnTo>
                <a:lnTo>
                  <a:pt x="17" y="48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0" name="Freeform 1263"/>
          <p:cNvSpPr>
            <a:spLocks/>
          </p:cNvSpPr>
          <p:nvPr/>
        </p:nvSpPr>
        <p:spPr bwMode="auto">
          <a:xfrm>
            <a:off x="4506560" y="5360963"/>
            <a:ext cx="272346" cy="310171"/>
          </a:xfrm>
          <a:custGeom>
            <a:avLst/>
            <a:gdLst>
              <a:gd name="T0" fmla="*/ 0 w 269"/>
              <a:gd name="T1" fmla="*/ 230 h 307"/>
              <a:gd name="T2" fmla="*/ 71 w 269"/>
              <a:gd name="T3" fmla="*/ 307 h 307"/>
              <a:gd name="T4" fmla="*/ 106 w 269"/>
              <a:gd name="T5" fmla="*/ 272 h 307"/>
              <a:gd name="T6" fmla="*/ 202 w 269"/>
              <a:gd name="T7" fmla="*/ 237 h 307"/>
              <a:gd name="T8" fmla="*/ 199 w 269"/>
              <a:gd name="T9" fmla="*/ 163 h 307"/>
              <a:gd name="T10" fmla="*/ 243 w 269"/>
              <a:gd name="T11" fmla="*/ 141 h 307"/>
              <a:gd name="T12" fmla="*/ 237 w 269"/>
              <a:gd name="T13" fmla="*/ 67 h 307"/>
              <a:gd name="T14" fmla="*/ 269 w 269"/>
              <a:gd name="T15" fmla="*/ 38 h 307"/>
              <a:gd name="T16" fmla="*/ 266 w 269"/>
              <a:gd name="T17" fmla="*/ 41 h 307"/>
              <a:gd name="T18" fmla="*/ 224 w 269"/>
              <a:gd name="T19" fmla="*/ 22 h 307"/>
              <a:gd name="T20" fmla="*/ 173 w 269"/>
              <a:gd name="T21" fmla="*/ 48 h 307"/>
              <a:gd name="T22" fmla="*/ 141 w 269"/>
              <a:gd name="T23" fmla="*/ 0 h 307"/>
              <a:gd name="T24" fmla="*/ 167 w 269"/>
              <a:gd name="T25" fmla="*/ 48 h 307"/>
              <a:gd name="T26" fmla="*/ 151 w 269"/>
              <a:gd name="T27" fmla="*/ 70 h 307"/>
              <a:gd name="T28" fmla="*/ 77 w 269"/>
              <a:gd name="T29" fmla="*/ 67 h 307"/>
              <a:gd name="T30" fmla="*/ 93 w 269"/>
              <a:gd name="T31" fmla="*/ 67 h 307"/>
              <a:gd name="T32" fmla="*/ 106 w 269"/>
              <a:gd name="T33" fmla="*/ 73 h 307"/>
              <a:gd name="T34" fmla="*/ 115 w 269"/>
              <a:gd name="T35" fmla="*/ 195 h 307"/>
              <a:gd name="T36" fmla="*/ 96 w 269"/>
              <a:gd name="T37" fmla="*/ 205 h 307"/>
              <a:gd name="T38" fmla="*/ 74 w 269"/>
              <a:gd name="T39" fmla="*/ 185 h 307"/>
              <a:gd name="T40" fmla="*/ 39 w 269"/>
              <a:gd name="T41" fmla="*/ 192 h 307"/>
              <a:gd name="T42" fmla="*/ 42 w 269"/>
              <a:gd name="T43" fmla="*/ 224 h 307"/>
              <a:gd name="T44" fmla="*/ 13 w 269"/>
              <a:gd name="T45" fmla="*/ 243 h 307"/>
              <a:gd name="T46" fmla="*/ 10 w 269"/>
              <a:gd name="T47" fmla="*/ 243 h 307"/>
              <a:gd name="T48" fmla="*/ 0 w 269"/>
              <a:gd name="T49" fmla="*/ 230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69" h="307">
                <a:moveTo>
                  <a:pt x="0" y="230"/>
                </a:moveTo>
                <a:lnTo>
                  <a:pt x="71" y="307"/>
                </a:lnTo>
                <a:lnTo>
                  <a:pt x="106" y="272"/>
                </a:lnTo>
                <a:lnTo>
                  <a:pt x="202" y="237"/>
                </a:lnTo>
                <a:lnTo>
                  <a:pt x="199" y="163"/>
                </a:lnTo>
                <a:lnTo>
                  <a:pt x="243" y="141"/>
                </a:lnTo>
                <a:lnTo>
                  <a:pt x="237" y="67"/>
                </a:lnTo>
                <a:lnTo>
                  <a:pt x="269" y="38"/>
                </a:lnTo>
                <a:lnTo>
                  <a:pt x="266" y="41"/>
                </a:lnTo>
                <a:lnTo>
                  <a:pt x="224" y="22"/>
                </a:lnTo>
                <a:lnTo>
                  <a:pt x="173" y="48"/>
                </a:lnTo>
                <a:lnTo>
                  <a:pt x="141" y="0"/>
                </a:lnTo>
                <a:lnTo>
                  <a:pt x="167" y="48"/>
                </a:lnTo>
                <a:lnTo>
                  <a:pt x="151" y="70"/>
                </a:lnTo>
                <a:lnTo>
                  <a:pt x="77" y="67"/>
                </a:lnTo>
                <a:lnTo>
                  <a:pt x="93" y="67"/>
                </a:lnTo>
                <a:lnTo>
                  <a:pt x="106" y="73"/>
                </a:lnTo>
                <a:lnTo>
                  <a:pt x="115" y="195"/>
                </a:lnTo>
                <a:lnTo>
                  <a:pt x="96" y="205"/>
                </a:lnTo>
                <a:lnTo>
                  <a:pt x="74" y="185"/>
                </a:lnTo>
                <a:lnTo>
                  <a:pt x="39" y="192"/>
                </a:lnTo>
                <a:lnTo>
                  <a:pt x="42" y="224"/>
                </a:lnTo>
                <a:lnTo>
                  <a:pt x="13" y="243"/>
                </a:lnTo>
                <a:lnTo>
                  <a:pt x="10" y="243"/>
                </a:lnTo>
                <a:lnTo>
                  <a:pt x="0" y="23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1" name="Freeform 1262"/>
          <p:cNvSpPr>
            <a:spLocks/>
          </p:cNvSpPr>
          <p:nvPr/>
        </p:nvSpPr>
        <p:spPr bwMode="auto">
          <a:xfrm>
            <a:off x="4506560" y="5360963"/>
            <a:ext cx="269823" cy="310171"/>
          </a:xfrm>
          <a:custGeom>
            <a:avLst/>
            <a:gdLst>
              <a:gd name="T0" fmla="*/ 0 w 269"/>
              <a:gd name="T1" fmla="*/ 230 h 307"/>
              <a:gd name="T2" fmla="*/ 70 w 269"/>
              <a:gd name="T3" fmla="*/ 307 h 307"/>
              <a:gd name="T4" fmla="*/ 106 w 269"/>
              <a:gd name="T5" fmla="*/ 272 h 307"/>
              <a:gd name="T6" fmla="*/ 204 w 269"/>
              <a:gd name="T7" fmla="*/ 237 h 307"/>
              <a:gd name="T8" fmla="*/ 199 w 269"/>
              <a:gd name="T9" fmla="*/ 162 h 307"/>
              <a:gd name="T10" fmla="*/ 244 w 269"/>
              <a:gd name="T11" fmla="*/ 140 h 307"/>
              <a:gd name="T12" fmla="*/ 239 w 269"/>
              <a:gd name="T13" fmla="*/ 67 h 307"/>
              <a:gd name="T14" fmla="*/ 269 w 269"/>
              <a:gd name="T15" fmla="*/ 37 h 307"/>
              <a:gd name="T16" fmla="*/ 266 w 269"/>
              <a:gd name="T17" fmla="*/ 40 h 307"/>
              <a:gd name="T18" fmla="*/ 224 w 269"/>
              <a:gd name="T19" fmla="*/ 22 h 307"/>
              <a:gd name="T20" fmla="*/ 173 w 269"/>
              <a:gd name="T21" fmla="*/ 47 h 307"/>
              <a:gd name="T22" fmla="*/ 141 w 269"/>
              <a:gd name="T23" fmla="*/ 0 h 307"/>
              <a:gd name="T24" fmla="*/ 168 w 269"/>
              <a:gd name="T25" fmla="*/ 47 h 307"/>
              <a:gd name="T26" fmla="*/ 151 w 269"/>
              <a:gd name="T27" fmla="*/ 70 h 307"/>
              <a:gd name="T28" fmla="*/ 78 w 269"/>
              <a:gd name="T29" fmla="*/ 67 h 307"/>
              <a:gd name="T30" fmla="*/ 93 w 269"/>
              <a:gd name="T31" fmla="*/ 67 h 307"/>
              <a:gd name="T32" fmla="*/ 106 w 269"/>
              <a:gd name="T33" fmla="*/ 72 h 307"/>
              <a:gd name="T34" fmla="*/ 116 w 269"/>
              <a:gd name="T35" fmla="*/ 195 h 307"/>
              <a:gd name="T36" fmla="*/ 96 w 269"/>
              <a:gd name="T37" fmla="*/ 205 h 307"/>
              <a:gd name="T38" fmla="*/ 73 w 269"/>
              <a:gd name="T39" fmla="*/ 185 h 307"/>
              <a:gd name="T40" fmla="*/ 38 w 269"/>
              <a:gd name="T41" fmla="*/ 192 h 307"/>
              <a:gd name="T42" fmla="*/ 43 w 269"/>
              <a:gd name="T43" fmla="*/ 222 h 307"/>
              <a:gd name="T44" fmla="*/ 13 w 269"/>
              <a:gd name="T45" fmla="*/ 242 h 307"/>
              <a:gd name="T46" fmla="*/ 10 w 269"/>
              <a:gd name="T47" fmla="*/ 242 h 307"/>
              <a:gd name="T48" fmla="*/ 0 w 269"/>
              <a:gd name="T49" fmla="*/ 230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69" h="307">
                <a:moveTo>
                  <a:pt x="0" y="230"/>
                </a:moveTo>
                <a:lnTo>
                  <a:pt x="70" y="307"/>
                </a:lnTo>
                <a:lnTo>
                  <a:pt x="106" y="272"/>
                </a:lnTo>
                <a:lnTo>
                  <a:pt x="204" y="237"/>
                </a:lnTo>
                <a:lnTo>
                  <a:pt x="199" y="162"/>
                </a:lnTo>
                <a:lnTo>
                  <a:pt x="244" y="140"/>
                </a:lnTo>
                <a:lnTo>
                  <a:pt x="239" y="67"/>
                </a:lnTo>
                <a:lnTo>
                  <a:pt x="269" y="37"/>
                </a:lnTo>
                <a:lnTo>
                  <a:pt x="266" y="40"/>
                </a:lnTo>
                <a:lnTo>
                  <a:pt x="224" y="22"/>
                </a:lnTo>
                <a:lnTo>
                  <a:pt x="173" y="47"/>
                </a:lnTo>
                <a:lnTo>
                  <a:pt x="141" y="0"/>
                </a:lnTo>
                <a:lnTo>
                  <a:pt x="168" y="47"/>
                </a:lnTo>
                <a:lnTo>
                  <a:pt x="151" y="70"/>
                </a:lnTo>
                <a:lnTo>
                  <a:pt x="78" y="67"/>
                </a:lnTo>
                <a:lnTo>
                  <a:pt x="93" y="67"/>
                </a:lnTo>
                <a:lnTo>
                  <a:pt x="106" y="72"/>
                </a:lnTo>
                <a:lnTo>
                  <a:pt x="116" y="195"/>
                </a:lnTo>
                <a:lnTo>
                  <a:pt x="96" y="205"/>
                </a:lnTo>
                <a:lnTo>
                  <a:pt x="73" y="185"/>
                </a:lnTo>
                <a:lnTo>
                  <a:pt x="38" y="192"/>
                </a:lnTo>
                <a:lnTo>
                  <a:pt x="43" y="222"/>
                </a:lnTo>
                <a:lnTo>
                  <a:pt x="13" y="242"/>
                </a:lnTo>
                <a:lnTo>
                  <a:pt x="10" y="242"/>
                </a:lnTo>
                <a:lnTo>
                  <a:pt x="0" y="23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2" name="Freeform 1261"/>
          <p:cNvSpPr>
            <a:spLocks/>
          </p:cNvSpPr>
          <p:nvPr/>
        </p:nvSpPr>
        <p:spPr bwMode="auto">
          <a:xfrm>
            <a:off x="4874731" y="5734177"/>
            <a:ext cx="358084" cy="312693"/>
          </a:xfrm>
          <a:custGeom>
            <a:avLst/>
            <a:gdLst>
              <a:gd name="T0" fmla="*/ 326 w 355"/>
              <a:gd name="T1" fmla="*/ 214 h 310"/>
              <a:gd name="T2" fmla="*/ 278 w 355"/>
              <a:gd name="T3" fmla="*/ 230 h 310"/>
              <a:gd name="T4" fmla="*/ 265 w 355"/>
              <a:gd name="T5" fmla="*/ 269 h 310"/>
              <a:gd name="T6" fmla="*/ 182 w 355"/>
              <a:gd name="T7" fmla="*/ 310 h 310"/>
              <a:gd name="T8" fmla="*/ 0 w 355"/>
              <a:gd name="T9" fmla="*/ 304 h 310"/>
              <a:gd name="T10" fmla="*/ 0 w 355"/>
              <a:gd name="T11" fmla="*/ 198 h 310"/>
              <a:gd name="T12" fmla="*/ 32 w 355"/>
              <a:gd name="T13" fmla="*/ 154 h 310"/>
              <a:gd name="T14" fmla="*/ 80 w 355"/>
              <a:gd name="T15" fmla="*/ 118 h 310"/>
              <a:gd name="T16" fmla="*/ 154 w 355"/>
              <a:gd name="T17" fmla="*/ 179 h 310"/>
              <a:gd name="T18" fmla="*/ 189 w 355"/>
              <a:gd name="T19" fmla="*/ 163 h 310"/>
              <a:gd name="T20" fmla="*/ 243 w 355"/>
              <a:gd name="T21" fmla="*/ 198 h 310"/>
              <a:gd name="T22" fmla="*/ 262 w 355"/>
              <a:gd name="T23" fmla="*/ 173 h 310"/>
              <a:gd name="T24" fmla="*/ 218 w 355"/>
              <a:gd name="T25" fmla="*/ 125 h 310"/>
              <a:gd name="T26" fmla="*/ 227 w 355"/>
              <a:gd name="T27" fmla="*/ 38 h 310"/>
              <a:gd name="T28" fmla="*/ 278 w 355"/>
              <a:gd name="T29" fmla="*/ 32 h 310"/>
              <a:gd name="T30" fmla="*/ 281 w 355"/>
              <a:gd name="T31" fmla="*/ 32 h 310"/>
              <a:gd name="T32" fmla="*/ 262 w 355"/>
              <a:gd name="T33" fmla="*/ 0 h 310"/>
              <a:gd name="T34" fmla="*/ 281 w 355"/>
              <a:gd name="T35" fmla="*/ 38 h 310"/>
              <a:gd name="T36" fmla="*/ 326 w 355"/>
              <a:gd name="T37" fmla="*/ 42 h 310"/>
              <a:gd name="T38" fmla="*/ 355 w 355"/>
              <a:gd name="T39" fmla="*/ 80 h 310"/>
              <a:gd name="T40" fmla="*/ 352 w 355"/>
              <a:gd name="T41" fmla="*/ 83 h 310"/>
              <a:gd name="T42" fmla="*/ 326 w 355"/>
              <a:gd name="T43" fmla="*/ 214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5" h="310">
                <a:moveTo>
                  <a:pt x="326" y="214"/>
                </a:moveTo>
                <a:lnTo>
                  <a:pt x="278" y="230"/>
                </a:lnTo>
                <a:lnTo>
                  <a:pt x="265" y="269"/>
                </a:lnTo>
                <a:lnTo>
                  <a:pt x="182" y="310"/>
                </a:lnTo>
                <a:lnTo>
                  <a:pt x="0" y="304"/>
                </a:lnTo>
                <a:lnTo>
                  <a:pt x="0" y="198"/>
                </a:lnTo>
                <a:lnTo>
                  <a:pt x="32" y="154"/>
                </a:lnTo>
                <a:lnTo>
                  <a:pt x="80" y="118"/>
                </a:lnTo>
                <a:lnTo>
                  <a:pt x="154" y="179"/>
                </a:lnTo>
                <a:lnTo>
                  <a:pt x="189" y="163"/>
                </a:lnTo>
                <a:lnTo>
                  <a:pt x="243" y="198"/>
                </a:lnTo>
                <a:lnTo>
                  <a:pt x="262" y="173"/>
                </a:lnTo>
                <a:lnTo>
                  <a:pt x="218" y="125"/>
                </a:lnTo>
                <a:lnTo>
                  <a:pt x="227" y="38"/>
                </a:lnTo>
                <a:lnTo>
                  <a:pt x="278" y="32"/>
                </a:lnTo>
                <a:lnTo>
                  <a:pt x="281" y="32"/>
                </a:lnTo>
                <a:lnTo>
                  <a:pt x="262" y="0"/>
                </a:lnTo>
                <a:lnTo>
                  <a:pt x="281" y="38"/>
                </a:lnTo>
                <a:lnTo>
                  <a:pt x="326" y="42"/>
                </a:lnTo>
                <a:lnTo>
                  <a:pt x="355" y="80"/>
                </a:lnTo>
                <a:lnTo>
                  <a:pt x="352" y="83"/>
                </a:lnTo>
                <a:lnTo>
                  <a:pt x="326" y="21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3" name="Freeform 1260"/>
          <p:cNvSpPr>
            <a:spLocks/>
          </p:cNvSpPr>
          <p:nvPr/>
        </p:nvSpPr>
        <p:spPr bwMode="auto">
          <a:xfrm>
            <a:off x="4874731" y="5734177"/>
            <a:ext cx="358084" cy="312693"/>
          </a:xfrm>
          <a:custGeom>
            <a:avLst/>
            <a:gdLst>
              <a:gd name="T0" fmla="*/ 325 w 355"/>
              <a:gd name="T1" fmla="*/ 215 h 310"/>
              <a:gd name="T2" fmla="*/ 278 w 355"/>
              <a:gd name="T3" fmla="*/ 230 h 310"/>
              <a:gd name="T4" fmla="*/ 265 w 355"/>
              <a:gd name="T5" fmla="*/ 270 h 310"/>
              <a:gd name="T6" fmla="*/ 183 w 355"/>
              <a:gd name="T7" fmla="*/ 310 h 310"/>
              <a:gd name="T8" fmla="*/ 0 w 355"/>
              <a:gd name="T9" fmla="*/ 305 h 310"/>
              <a:gd name="T10" fmla="*/ 0 w 355"/>
              <a:gd name="T11" fmla="*/ 198 h 310"/>
              <a:gd name="T12" fmla="*/ 33 w 355"/>
              <a:gd name="T13" fmla="*/ 155 h 310"/>
              <a:gd name="T14" fmla="*/ 80 w 355"/>
              <a:gd name="T15" fmla="*/ 118 h 310"/>
              <a:gd name="T16" fmla="*/ 153 w 355"/>
              <a:gd name="T17" fmla="*/ 180 h 310"/>
              <a:gd name="T18" fmla="*/ 188 w 355"/>
              <a:gd name="T19" fmla="*/ 163 h 310"/>
              <a:gd name="T20" fmla="*/ 243 w 355"/>
              <a:gd name="T21" fmla="*/ 198 h 310"/>
              <a:gd name="T22" fmla="*/ 263 w 355"/>
              <a:gd name="T23" fmla="*/ 173 h 310"/>
              <a:gd name="T24" fmla="*/ 218 w 355"/>
              <a:gd name="T25" fmla="*/ 125 h 310"/>
              <a:gd name="T26" fmla="*/ 228 w 355"/>
              <a:gd name="T27" fmla="*/ 38 h 310"/>
              <a:gd name="T28" fmla="*/ 278 w 355"/>
              <a:gd name="T29" fmla="*/ 33 h 310"/>
              <a:gd name="T30" fmla="*/ 280 w 355"/>
              <a:gd name="T31" fmla="*/ 33 h 310"/>
              <a:gd name="T32" fmla="*/ 263 w 355"/>
              <a:gd name="T33" fmla="*/ 0 h 310"/>
              <a:gd name="T34" fmla="*/ 280 w 355"/>
              <a:gd name="T35" fmla="*/ 38 h 310"/>
              <a:gd name="T36" fmla="*/ 325 w 355"/>
              <a:gd name="T37" fmla="*/ 43 h 310"/>
              <a:gd name="T38" fmla="*/ 355 w 355"/>
              <a:gd name="T39" fmla="*/ 80 h 310"/>
              <a:gd name="T40" fmla="*/ 353 w 355"/>
              <a:gd name="T41" fmla="*/ 83 h 310"/>
              <a:gd name="T42" fmla="*/ 325 w 355"/>
              <a:gd name="T43" fmla="*/ 215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5" h="310">
                <a:moveTo>
                  <a:pt x="325" y="215"/>
                </a:moveTo>
                <a:lnTo>
                  <a:pt x="278" y="230"/>
                </a:lnTo>
                <a:lnTo>
                  <a:pt x="265" y="270"/>
                </a:lnTo>
                <a:lnTo>
                  <a:pt x="183" y="310"/>
                </a:lnTo>
                <a:lnTo>
                  <a:pt x="0" y="305"/>
                </a:lnTo>
                <a:lnTo>
                  <a:pt x="0" y="198"/>
                </a:lnTo>
                <a:lnTo>
                  <a:pt x="33" y="155"/>
                </a:lnTo>
                <a:lnTo>
                  <a:pt x="80" y="118"/>
                </a:lnTo>
                <a:lnTo>
                  <a:pt x="153" y="180"/>
                </a:lnTo>
                <a:lnTo>
                  <a:pt x="188" y="163"/>
                </a:lnTo>
                <a:lnTo>
                  <a:pt x="243" y="198"/>
                </a:lnTo>
                <a:lnTo>
                  <a:pt x="263" y="173"/>
                </a:lnTo>
                <a:lnTo>
                  <a:pt x="218" y="125"/>
                </a:lnTo>
                <a:lnTo>
                  <a:pt x="228" y="38"/>
                </a:lnTo>
                <a:lnTo>
                  <a:pt x="278" y="33"/>
                </a:lnTo>
                <a:lnTo>
                  <a:pt x="280" y="33"/>
                </a:lnTo>
                <a:lnTo>
                  <a:pt x="263" y="0"/>
                </a:lnTo>
                <a:lnTo>
                  <a:pt x="280" y="38"/>
                </a:lnTo>
                <a:lnTo>
                  <a:pt x="325" y="43"/>
                </a:lnTo>
                <a:lnTo>
                  <a:pt x="355" y="80"/>
                </a:lnTo>
                <a:lnTo>
                  <a:pt x="353" y="83"/>
                </a:lnTo>
                <a:lnTo>
                  <a:pt x="325" y="21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4" name="Freeform 1259"/>
          <p:cNvSpPr>
            <a:spLocks/>
          </p:cNvSpPr>
          <p:nvPr/>
        </p:nvSpPr>
        <p:spPr bwMode="auto">
          <a:xfrm>
            <a:off x="4541864" y="5688787"/>
            <a:ext cx="363127" cy="368171"/>
          </a:xfrm>
          <a:custGeom>
            <a:avLst/>
            <a:gdLst>
              <a:gd name="T0" fmla="*/ 35 w 361"/>
              <a:gd name="T1" fmla="*/ 0 h 365"/>
              <a:gd name="T2" fmla="*/ 38 w 361"/>
              <a:gd name="T3" fmla="*/ 19 h 365"/>
              <a:gd name="T4" fmla="*/ 38 w 361"/>
              <a:gd name="T5" fmla="*/ 93 h 365"/>
              <a:gd name="T6" fmla="*/ 70 w 361"/>
              <a:gd name="T7" fmla="*/ 154 h 365"/>
              <a:gd name="T8" fmla="*/ 0 w 361"/>
              <a:gd name="T9" fmla="*/ 339 h 365"/>
              <a:gd name="T10" fmla="*/ 16 w 361"/>
              <a:gd name="T11" fmla="*/ 365 h 365"/>
              <a:gd name="T12" fmla="*/ 323 w 361"/>
              <a:gd name="T13" fmla="*/ 349 h 365"/>
              <a:gd name="T14" fmla="*/ 329 w 361"/>
              <a:gd name="T15" fmla="*/ 349 h 365"/>
              <a:gd name="T16" fmla="*/ 329 w 361"/>
              <a:gd name="T17" fmla="*/ 243 h 365"/>
              <a:gd name="T18" fmla="*/ 361 w 361"/>
              <a:gd name="T19" fmla="*/ 199 h 365"/>
              <a:gd name="T20" fmla="*/ 361 w 361"/>
              <a:gd name="T21" fmla="*/ 173 h 365"/>
              <a:gd name="T22" fmla="*/ 310 w 361"/>
              <a:gd name="T23" fmla="*/ 93 h 365"/>
              <a:gd name="T24" fmla="*/ 297 w 361"/>
              <a:gd name="T25" fmla="*/ 39 h 365"/>
              <a:gd name="T26" fmla="*/ 163 w 361"/>
              <a:gd name="T27" fmla="*/ 42 h 365"/>
              <a:gd name="T28" fmla="*/ 147 w 361"/>
              <a:gd name="T29" fmla="*/ 0 h 365"/>
              <a:gd name="T30" fmla="*/ 38 w 361"/>
              <a:gd name="T31" fmla="*/ 7 h 365"/>
              <a:gd name="T32" fmla="*/ 35 w 361"/>
              <a:gd name="T33" fmla="*/ 7 h 365"/>
              <a:gd name="T34" fmla="*/ 35 w 361"/>
              <a:gd name="T35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1" h="365">
                <a:moveTo>
                  <a:pt x="35" y="0"/>
                </a:moveTo>
                <a:lnTo>
                  <a:pt x="38" y="19"/>
                </a:lnTo>
                <a:lnTo>
                  <a:pt x="38" y="93"/>
                </a:lnTo>
                <a:lnTo>
                  <a:pt x="70" y="154"/>
                </a:lnTo>
                <a:lnTo>
                  <a:pt x="0" y="339"/>
                </a:lnTo>
                <a:lnTo>
                  <a:pt x="16" y="365"/>
                </a:lnTo>
                <a:lnTo>
                  <a:pt x="323" y="349"/>
                </a:lnTo>
                <a:lnTo>
                  <a:pt x="329" y="349"/>
                </a:lnTo>
                <a:lnTo>
                  <a:pt x="329" y="243"/>
                </a:lnTo>
                <a:lnTo>
                  <a:pt x="361" y="199"/>
                </a:lnTo>
                <a:lnTo>
                  <a:pt x="361" y="173"/>
                </a:lnTo>
                <a:lnTo>
                  <a:pt x="310" y="93"/>
                </a:lnTo>
                <a:lnTo>
                  <a:pt x="297" y="39"/>
                </a:lnTo>
                <a:lnTo>
                  <a:pt x="163" y="42"/>
                </a:lnTo>
                <a:lnTo>
                  <a:pt x="147" y="0"/>
                </a:lnTo>
                <a:lnTo>
                  <a:pt x="38" y="7"/>
                </a:lnTo>
                <a:lnTo>
                  <a:pt x="35" y="7"/>
                </a:lnTo>
                <a:lnTo>
                  <a:pt x="35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5" name="Freeform 1258"/>
          <p:cNvSpPr>
            <a:spLocks/>
          </p:cNvSpPr>
          <p:nvPr/>
        </p:nvSpPr>
        <p:spPr bwMode="auto">
          <a:xfrm>
            <a:off x="4541864" y="5688787"/>
            <a:ext cx="365648" cy="368171"/>
          </a:xfrm>
          <a:custGeom>
            <a:avLst/>
            <a:gdLst>
              <a:gd name="T0" fmla="*/ 35 w 361"/>
              <a:gd name="T1" fmla="*/ 0 h 365"/>
              <a:gd name="T2" fmla="*/ 37 w 361"/>
              <a:gd name="T3" fmla="*/ 20 h 365"/>
              <a:gd name="T4" fmla="*/ 37 w 361"/>
              <a:gd name="T5" fmla="*/ 93 h 365"/>
              <a:gd name="T6" fmla="*/ 70 w 361"/>
              <a:gd name="T7" fmla="*/ 155 h 365"/>
              <a:gd name="T8" fmla="*/ 0 w 361"/>
              <a:gd name="T9" fmla="*/ 340 h 365"/>
              <a:gd name="T10" fmla="*/ 17 w 361"/>
              <a:gd name="T11" fmla="*/ 365 h 365"/>
              <a:gd name="T12" fmla="*/ 321 w 361"/>
              <a:gd name="T13" fmla="*/ 350 h 365"/>
              <a:gd name="T14" fmla="*/ 329 w 361"/>
              <a:gd name="T15" fmla="*/ 350 h 365"/>
              <a:gd name="T16" fmla="*/ 329 w 361"/>
              <a:gd name="T17" fmla="*/ 243 h 365"/>
              <a:gd name="T18" fmla="*/ 361 w 361"/>
              <a:gd name="T19" fmla="*/ 200 h 365"/>
              <a:gd name="T20" fmla="*/ 361 w 361"/>
              <a:gd name="T21" fmla="*/ 173 h 365"/>
              <a:gd name="T22" fmla="*/ 309 w 361"/>
              <a:gd name="T23" fmla="*/ 93 h 365"/>
              <a:gd name="T24" fmla="*/ 296 w 361"/>
              <a:gd name="T25" fmla="*/ 40 h 365"/>
              <a:gd name="T26" fmla="*/ 162 w 361"/>
              <a:gd name="T27" fmla="*/ 43 h 365"/>
              <a:gd name="T28" fmla="*/ 147 w 361"/>
              <a:gd name="T29" fmla="*/ 0 h 365"/>
              <a:gd name="T30" fmla="*/ 37 w 361"/>
              <a:gd name="T31" fmla="*/ 8 h 365"/>
              <a:gd name="T32" fmla="*/ 35 w 361"/>
              <a:gd name="T33" fmla="*/ 8 h 365"/>
              <a:gd name="T34" fmla="*/ 35 w 361"/>
              <a:gd name="T35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1" h="365">
                <a:moveTo>
                  <a:pt x="35" y="0"/>
                </a:moveTo>
                <a:lnTo>
                  <a:pt x="37" y="20"/>
                </a:lnTo>
                <a:lnTo>
                  <a:pt x="37" y="93"/>
                </a:lnTo>
                <a:lnTo>
                  <a:pt x="70" y="155"/>
                </a:lnTo>
                <a:lnTo>
                  <a:pt x="0" y="340"/>
                </a:lnTo>
                <a:lnTo>
                  <a:pt x="17" y="365"/>
                </a:lnTo>
                <a:lnTo>
                  <a:pt x="321" y="350"/>
                </a:lnTo>
                <a:lnTo>
                  <a:pt x="329" y="350"/>
                </a:lnTo>
                <a:lnTo>
                  <a:pt x="329" y="243"/>
                </a:lnTo>
                <a:lnTo>
                  <a:pt x="361" y="200"/>
                </a:lnTo>
                <a:lnTo>
                  <a:pt x="361" y="173"/>
                </a:lnTo>
                <a:lnTo>
                  <a:pt x="309" y="93"/>
                </a:lnTo>
                <a:lnTo>
                  <a:pt x="296" y="40"/>
                </a:lnTo>
                <a:lnTo>
                  <a:pt x="162" y="43"/>
                </a:lnTo>
                <a:lnTo>
                  <a:pt x="147" y="0"/>
                </a:lnTo>
                <a:lnTo>
                  <a:pt x="37" y="8"/>
                </a:lnTo>
                <a:lnTo>
                  <a:pt x="35" y="8"/>
                </a:lnTo>
                <a:lnTo>
                  <a:pt x="35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6" name="Freeform 1257"/>
          <p:cNvSpPr>
            <a:spLocks/>
          </p:cNvSpPr>
          <p:nvPr/>
        </p:nvSpPr>
        <p:spPr bwMode="auto">
          <a:xfrm>
            <a:off x="4955426" y="6004001"/>
            <a:ext cx="267302" cy="231998"/>
          </a:xfrm>
          <a:custGeom>
            <a:avLst/>
            <a:gdLst>
              <a:gd name="T0" fmla="*/ 0 w 265"/>
              <a:gd name="T1" fmla="*/ 44 h 230"/>
              <a:gd name="T2" fmla="*/ 0 w 265"/>
              <a:gd name="T3" fmla="*/ 76 h 230"/>
              <a:gd name="T4" fmla="*/ 131 w 265"/>
              <a:gd name="T5" fmla="*/ 214 h 230"/>
              <a:gd name="T6" fmla="*/ 208 w 265"/>
              <a:gd name="T7" fmla="*/ 230 h 230"/>
              <a:gd name="T8" fmla="*/ 265 w 265"/>
              <a:gd name="T9" fmla="*/ 144 h 230"/>
              <a:gd name="T10" fmla="*/ 240 w 265"/>
              <a:gd name="T11" fmla="*/ 105 h 230"/>
              <a:gd name="T12" fmla="*/ 240 w 265"/>
              <a:gd name="T13" fmla="*/ 28 h 230"/>
              <a:gd name="T14" fmla="*/ 185 w 265"/>
              <a:gd name="T15" fmla="*/ 0 h 230"/>
              <a:gd name="T16" fmla="*/ 185 w 265"/>
              <a:gd name="T17" fmla="*/ 3 h 230"/>
              <a:gd name="T18" fmla="*/ 102 w 265"/>
              <a:gd name="T19" fmla="*/ 44 h 230"/>
              <a:gd name="T20" fmla="*/ 6 w 265"/>
              <a:gd name="T21" fmla="*/ 41 h 230"/>
              <a:gd name="T22" fmla="*/ 0 w 265"/>
              <a:gd name="T23" fmla="*/ 44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5" h="230">
                <a:moveTo>
                  <a:pt x="0" y="44"/>
                </a:moveTo>
                <a:lnTo>
                  <a:pt x="0" y="76"/>
                </a:lnTo>
                <a:lnTo>
                  <a:pt x="131" y="214"/>
                </a:lnTo>
                <a:lnTo>
                  <a:pt x="208" y="230"/>
                </a:lnTo>
                <a:lnTo>
                  <a:pt x="265" y="144"/>
                </a:lnTo>
                <a:lnTo>
                  <a:pt x="240" y="105"/>
                </a:lnTo>
                <a:lnTo>
                  <a:pt x="240" y="28"/>
                </a:lnTo>
                <a:lnTo>
                  <a:pt x="185" y="0"/>
                </a:lnTo>
                <a:lnTo>
                  <a:pt x="185" y="3"/>
                </a:lnTo>
                <a:lnTo>
                  <a:pt x="102" y="44"/>
                </a:lnTo>
                <a:lnTo>
                  <a:pt x="6" y="41"/>
                </a:lnTo>
                <a:lnTo>
                  <a:pt x="0" y="44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7" name="Freeform 1256"/>
          <p:cNvSpPr>
            <a:spLocks/>
          </p:cNvSpPr>
          <p:nvPr/>
        </p:nvSpPr>
        <p:spPr bwMode="auto">
          <a:xfrm>
            <a:off x="4955426" y="6004001"/>
            <a:ext cx="267302" cy="231998"/>
          </a:xfrm>
          <a:custGeom>
            <a:avLst/>
            <a:gdLst>
              <a:gd name="T0" fmla="*/ 0 w 265"/>
              <a:gd name="T1" fmla="*/ 43 h 230"/>
              <a:gd name="T2" fmla="*/ 0 w 265"/>
              <a:gd name="T3" fmla="*/ 75 h 230"/>
              <a:gd name="T4" fmla="*/ 130 w 265"/>
              <a:gd name="T5" fmla="*/ 213 h 230"/>
              <a:gd name="T6" fmla="*/ 208 w 265"/>
              <a:gd name="T7" fmla="*/ 230 h 230"/>
              <a:gd name="T8" fmla="*/ 265 w 265"/>
              <a:gd name="T9" fmla="*/ 143 h 230"/>
              <a:gd name="T10" fmla="*/ 240 w 265"/>
              <a:gd name="T11" fmla="*/ 105 h 230"/>
              <a:gd name="T12" fmla="*/ 240 w 265"/>
              <a:gd name="T13" fmla="*/ 28 h 230"/>
              <a:gd name="T14" fmla="*/ 185 w 265"/>
              <a:gd name="T15" fmla="*/ 0 h 230"/>
              <a:gd name="T16" fmla="*/ 185 w 265"/>
              <a:gd name="T17" fmla="*/ 3 h 230"/>
              <a:gd name="T18" fmla="*/ 103 w 265"/>
              <a:gd name="T19" fmla="*/ 43 h 230"/>
              <a:gd name="T20" fmla="*/ 5 w 265"/>
              <a:gd name="T21" fmla="*/ 40 h 230"/>
              <a:gd name="T22" fmla="*/ 0 w 265"/>
              <a:gd name="T23" fmla="*/ 43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5" h="230">
                <a:moveTo>
                  <a:pt x="0" y="43"/>
                </a:moveTo>
                <a:lnTo>
                  <a:pt x="0" y="75"/>
                </a:lnTo>
                <a:lnTo>
                  <a:pt x="130" y="213"/>
                </a:lnTo>
                <a:lnTo>
                  <a:pt x="208" y="230"/>
                </a:lnTo>
                <a:lnTo>
                  <a:pt x="265" y="143"/>
                </a:lnTo>
                <a:lnTo>
                  <a:pt x="240" y="105"/>
                </a:lnTo>
                <a:lnTo>
                  <a:pt x="240" y="28"/>
                </a:lnTo>
                <a:lnTo>
                  <a:pt x="185" y="0"/>
                </a:lnTo>
                <a:lnTo>
                  <a:pt x="185" y="3"/>
                </a:lnTo>
                <a:lnTo>
                  <a:pt x="103" y="43"/>
                </a:lnTo>
                <a:lnTo>
                  <a:pt x="5" y="40"/>
                </a:lnTo>
                <a:lnTo>
                  <a:pt x="0" y="4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8" name="Freeform 1255"/>
          <p:cNvSpPr>
            <a:spLocks/>
          </p:cNvSpPr>
          <p:nvPr/>
        </p:nvSpPr>
        <p:spPr bwMode="auto">
          <a:xfrm>
            <a:off x="4796557" y="6077131"/>
            <a:ext cx="287476" cy="277389"/>
          </a:xfrm>
          <a:custGeom>
            <a:avLst/>
            <a:gdLst>
              <a:gd name="T0" fmla="*/ 285 w 285"/>
              <a:gd name="T1" fmla="*/ 141 h 275"/>
              <a:gd name="T2" fmla="*/ 189 w 285"/>
              <a:gd name="T3" fmla="*/ 224 h 275"/>
              <a:gd name="T4" fmla="*/ 115 w 285"/>
              <a:gd name="T5" fmla="*/ 240 h 275"/>
              <a:gd name="T6" fmla="*/ 71 w 285"/>
              <a:gd name="T7" fmla="*/ 272 h 275"/>
              <a:gd name="T8" fmla="*/ 0 w 285"/>
              <a:gd name="T9" fmla="*/ 275 h 275"/>
              <a:gd name="T10" fmla="*/ 23 w 285"/>
              <a:gd name="T11" fmla="*/ 71 h 275"/>
              <a:gd name="T12" fmla="*/ 154 w 285"/>
              <a:gd name="T13" fmla="*/ 0 h 275"/>
              <a:gd name="T14" fmla="*/ 157 w 285"/>
              <a:gd name="T15" fmla="*/ 0 h 275"/>
              <a:gd name="T16" fmla="*/ 157 w 285"/>
              <a:gd name="T17" fmla="*/ 3 h 275"/>
              <a:gd name="T18" fmla="*/ 285 w 285"/>
              <a:gd name="T19" fmla="*/ 138 h 275"/>
              <a:gd name="T20" fmla="*/ 285 w 285"/>
              <a:gd name="T21" fmla="*/ 141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5" h="275">
                <a:moveTo>
                  <a:pt x="285" y="141"/>
                </a:moveTo>
                <a:lnTo>
                  <a:pt x="189" y="224"/>
                </a:lnTo>
                <a:lnTo>
                  <a:pt x="115" y="240"/>
                </a:lnTo>
                <a:lnTo>
                  <a:pt x="71" y="272"/>
                </a:lnTo>
                <a:lnTo>
                  <a:pt x="0" y="275"/>
                </a:lnTo>
                <a:lnTo>
                  <a:pt x="23" y="71"/>
                </a:lnTo>
                <a:lnTo>
                  <a:pt x="154" y="0"/>
                </a:lnTo>
                <a:lnTo>
                  <a:pt x="157" y="0"/>
                </a:lnTo>
                <a:lnTo>
                  <a:pt x="157" y="3"/>
                </a:lnTo>
                <a:lnTo>
                  <a:pt x="285" y="138"/>
                </a:lnTo>
                <a:lnTo>
                  <a:pt x="285" y="14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9" name="Freeform 1254"/>
          <p:cNvSpPr>
            <a:spLocks/>
          </p:cNvSpPr>
          <p:nvPr/>
        </p:nvSpPr>
        <p:spPr bwMode="auto">
          <a:xfrm>
            <a:off x="4796557" y="6077131"/>
            <a:ext cx="287476" cy="277389"/>
          </a:xfrm>
          <a:custGeom>
            <a:avLst/>
            <a:gdLst>
              <a:gd name="T0" fmla="*/ 285 w 285"/>
              <a:gd name="T1" fmla="*/ 140 h 275"/>
              <a:gd name="T2" fmla="*/ 190 w 285"/>
              <a:gd name="T3" fmla="*/ 223 h 275"/>
              <a:gd name="T4" fmla="*/ 115 w 285"/>
              <a:gd name="T5" fmla="*/ 240 h 275"/>
              <a:gd name="T6" fmla="*/ 70 w 285"/>
              <a:gd name="T7" fmla="*/ 273 h 275"/>
              <a:gd name="T8" fmla="*/ 0 w 285"/>
              <a:gd name="T9" fmla="*/ 275 h 275"/>
              <a:gd name="T10" fmla="*/ 23 w 285"/>
              <a:gd name="T11" fmla="*/ 70 h 275"/>
              <a:gd name="T12" fmla="*/ 155 w 285"/>
              <a:gd name="T13" fmla="*/ 0 h 275"/>
              <a:gd name="T14" fmla="*/ 158 w 285"/>
              <a:gd name="T15" fmla="*/ 0 h 275"/>
              <a:gd name="T16" fmla="*/ 158 w 285"/>
              <a:gd name="T17" fmla="*/ 3 h 275"/>
              <a:gd name="T18" fmla="*/ 285 w 285"/>
              <a:gd name="T19" fmla="*/ 138 h 275"/>
              <a:gd name="T20" fmla="*/ 285 w 285"/>
              <a:gd name="T21" fmla="*/ 14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5" h="275">
                <a:moveTo>
                  <a:pt x="285" y="140"/>
                </a:moveTo>
                <a:lnTo>
                  <a:pt x="190" y="223"/>
                </a:lnTo>
                <a:lnTo>
                  <a:pt x="115" y="240"/>
                </a:lnTo>
                <a:lnTo>
                  <a:pt x="70" y="273"/>
                </a:lnTo>
                <a:lnTo>
                  <a:pt x="0" y="275"/>
                </a:lnTo>
                <a:lnTo>
                  <a:pt x="23" y="70"/>
                </a:lnTo>
                <a:lnTo>
                  <a:pt x="155" y="0"/>
                </a:lnTo>
                <a:lnTo>
                  <a:pt x="158" y="0"/>
                </a:lnTo>
                <a:lnTo>
                  <a:pt x="158" y="3"/>
                </a:lnTo>
                <a:lnTo>
                  <a:pt x="285" y="138"/>
                </a:lnTo>
                <a:lnTo>
                  <a:pt x="285" y="14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0" name="Freeform 1253"/>
          <p:cNvSpPr>
            <a:spLocks/>
          </p:cNvSpPr>
          <p:nvPr/>
        </p:nvSpPr>
        <p:spPr bwMode="auto">
          <a:xfrm>
            <a:off x="5033599" y="6437736"/>
            <a:ext cx="40347" cy="55478"/>
          </a:xfrm>
          <a:custGeom>
            <a:avLst/>
            <a:gdLst>
              <a:gd name="T0" fmla="*/ 3 w 41"/>
              <a:gd name="T1" fmla="*/ 54 h 54"/>
              <a:gd name="T2" fmla="*/ 0 w 41"/>
              <a:gd name="T3" fmla="*/ 20 h 54"/>
              <a:gd name="T4" fmla="*/ 8 w 41"/>
              <a:gd name="T5" fmla="*/ 0 h 54"/>
              <a:gd name="T6" fmla="*/ 31 w 41"/>
              <a:gd name="T7" fmla="*/ 0 h 54"/>
              <a:gd name="T8" fmla="*/ 41 w 41"/>
              <a:gd name="T9" fmla="*/ 39 h 54"/>
              <a:gd name="T10" fmla="*/ 3 w 41"/>
              <a:gd name="T11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" h="54">
                <a:moveTo>
                  <a:pt x="3" y="54"/>
                </a:moveTo>
                <a:lnTo>
                  <a:pt x="0" y="20"/>
                </a:lnTo>
                <a:lnTo>
                  <a:pt x="8" y="0"/>
                </a:lnTo>
                <a:lnTo>
                  <a:pt x="31" y="0"/>
                </a:lnTo>
                <a:lnTo>
                  <a:pt x="41" y="39"/>
                </a:lnTo>
                <a:lnTo>
                  <a:pt x="3" y="54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1" name="Freeform 1252"/>
          <p:cNvSpPr>
            <a:spLocks/>
          </p:cNvSpPr>
          <p:nvPr/>
        </p:nvSpPr>
        <p:spPr bwMode="auto">
          <a:xfrm>
            <a:off x="5152120" y="6354520"/>
            <a:ext cx="42868" cy="42868"/>
          </a:xfrm>
          <a:custGeom>
            <a:avLst/>
            <a:gdLst>
              <a:gd name="T0" fmla="*/ 22 w 42"/>
              <a:gd name="T1" fmla="*/ 0 h 42"/>
              <a:gd name="T2" fmla="*/ 0 w 42"/>
              <a:gd name="T3" fmla="*/ 10 h 42"/>
              <a:gd name="T4" fmla="*/ 13 w 42"/>
              <a:gd name="T5" fmla="*/ 39 h 42"/>
              <a:gd name="T6" fmla="*/ 35 w 42"/>
              <a:gd name="T7" fmla="*/ 42 h 42"/>
              <a:gd name="T8" fmla="*/ 42 w 42"/>
              <a:gd name="T9" fmla="*/ 26 h 42"/>
              <a:gd name="T10" fmla="*/ 22 w 42"/>
              <a:gd name="T1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42">
                <a:moveTo>
                  <a:pt x="22" y="0"/>
                </a:moveTo>
                <a:lnTo>
                  <a:pt x="0" y="10"/>
                </a:lnTo>
                <a:lnTo>
                  <a:pt x="13" y="39"/>
                </a:lnTo>
                <a:lnTo>
                  <a:pt x="35" y="42"/>
                </a:lnTo>
                <a:lnTo>
                  <a:pt x="42" y="26"/>
                </a:lnTo>
                <a:lnTo>
                  <a:pt x="22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2" name="Freeform 1251"/>
          <p:cNvSpPr>
            <a:spLocks/>
          </p:cNvSpPr>
          <p:nvPr/>
        </p:nvSpPr>
        <p:spPr bwMode="auto">
          <a:xfrm>
            <a:off x="5152120" y="6354520"/>
            <a:ext cx="42868" cy="42868"/>
          </a:xfrm>
          <a:custGeom>
            <a:avLst/>
            <a:gdLst>
              <a:gd name="T0" fmla="*/ 22 w 42"/>
              <a:gd name="T1" fmla="*/ 0 h 42"/>
              <a:gd name="T2" fmla="*/ 0 w 42"/>
              <a:gd name="T3" fmla="*/ 10 h 42"/>
              <a:gd name="T4" fmla="*/ 12 w 42"/>
              <a:gd name="T5" fmla="*/ 37 h 42"/>
              <a:gd name="T6" fmla="*/ 35 w 42"/>
              <a:gd name="T7" fmla="*/ 42 h 42"/>
              <a:gd name="T8" fmla="*/ 42 w 42"/>
              <a:gd name="T9" fmla="*/ 25 h 42"/>
              <a:gd name="T10" fmla="*/ 22 w 42"/>
              <a:gd name="T1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42">
                <a:moveTo>
                  <a:pt x="22" y="0"/>
                </a:moveTo>
                <a:lnTo>
                  <a:pt x="0" y="10"/>
                </a:lnTo>
                <a:lnTo>
                  <a:pt x="12" y="37"/>
                </a:lnTo>
                <a:lnTo>
                  <a:pt x="35" y="42"/>
                </a:lnTo>
                <a:lnTo>
                  <a:pt x="42" y="25"/>
                </a:lnTo>
                <a:lnTo>
                  <a:pt x="22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3" name="Freeform 1250"/>
          <p:cNvSpPr>
            <a:spLocks/>
          </p:cNvSpPr>
          <p:nvPr/>
        </p:nvSpPr>
        <p:spPr bwMode="auto">
          <a:xfrm>
            <a:off x="5033599" y="6437736"/>
            <a:ext cx="40347" cy="55478"/>
          </a:xfrm>
          <a:custGeom>
            <a:avLst/>
            <a:gdLst>
              <a:gd name="T0" fmla="*/ 3 w 41"/>
              <a:gd name="T1" fmla="*/ 54 h 54"/>
              <a:gd name="T2" fmla="*/ 0 w 41"/>
              <a:gd name="T3" fmla="*/ 19 h 54"/>
              <a:gd name="T4" fmla="*/ 9 w 41"/>
              <a:gd name="T5" fmla="*/ 0 h 54"/>
              <a:gd name="T6" fmla="*/ 32 w 41"/>
              <a:gd name="T7" fmla="*/ 0 h 54"/>
              <a:gd name="T8" fmla="*/ 41 w 41"/>
              <a:gd name="T9" fmla="*/ 38 h 54"/>
              <a:gd name="T10" fmla="*/ 3 w 41"/>
              <a:gd name="T11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" h="54">
                <a:moveTo>
                  <a:pt x="3" y="54"/>
                </a:moveTo>
                <a:lnTo>
                  <a:pt x="0" y="19"/>
                </a:lnTo>
                <a:lnTo>
                  <a:pt x="9" y="0"/>
                </a:lnTo>
                <a:lnTo>
                  <a:pt x="32" y="0"/>
                </a:lnTo>
                <a:lnTo>
                  <a:pt x="41" y="38"/>
                </a:lnTo>
                <a:lnTo>
                  <a:pt x="3" y="54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4" name="Freeform 1249"/>
          <p:cNvSpPr>
            <a:spLocks/>
          </p:cNvSpPr>
          <p:nvPr/>
        </p:nvSpPr>
        <p:spPr bwMode="auto">
          <a:xfrm>
            <a:off x="5033599" y="6437736"/>
            <a:ext cx="40347" cy="55478"/>
          </a:xfrm>
          <a:custGeom>
            <a:avLst/>
            <a:gdLst>
              <a:gd name="T0" fmla="*/ 3 w 41"/>
              <a:gd name="T1" fmla="*/ 54 h 54"/>
              <a:gd name="T2" fmla="*/ 0 w 41"/>
              <a:gd name="T3" fmla="*/ 20 h 54"/>
              <a:gd name="T4" fmla="*/ 8 w 41"/>
              <a:gd name="T5" fmla="*/ 0 h 54"/>
              <a:gd name="T6" fmla="*/ 31 w 41"/>
              <a:gd name="T7" fmla="*/ 0 h 54"/>
              <a:gd name="T8" fmla="*/ 41 w 41"/>
              <a:gd name="T9" fmla="*/ 39 h 54"/>
              <a:gd name="T10" fmla="*/ 3 w 41"/>
              <a:gd name="T11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" h="54">
                <a:moveTo>
                  <a:pt x="3" y="54"/>
                </a:moveTo>
                <a:lnTo>
                  <a:pt x="0" y="20"/>
                </a:lnTo>
                <a:lnTo>
                  <a:pt x="8" y="0"/>
                </a:lnTo>
                <a:lnTo>
                  <a:pt x="31" y="0"/>
                </a:lnTo>
                <a:lnTo>
                  <a:pt x="41" y="39"/>
                </a:lnTo>
                <a:lnTo>
                  <a:pt x="3" y="54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5" name="Freeform 1248"/>
          <p:cNvSpPr>
            <a:spLocks/>
          </p:cNvSpPr>
          <p:nvPr/>
        </p:nvSpPr>
        <p:spPr bwMode="auto">
          <a:xfrm>
            <a:off x="5179858" y="6392345"/>
            <a:ext cx="7566" cy="5043"/>
          </a:xfrm>
          <a:custGeom>
            <a:avLst/>
            <a:gdLst>
              <a:gd name="T0" fmla="*/ 0 w 6"/>
              <a:gd name="T1" fmla="*/ 0 h 3"/>
              <a:gd name="T2" fmla="*/ 6 w 6"/>
              <a:gd name="T3" fmla="*/ 3 h 3"/>
              <a:gd name="T4" fmla="*/ 0 w 6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3">
                <a:moveTo>
                  <a:pt x="0" y="0"/>
                </a:moveTo>
                <a:lnTo>
                  <a:pt x="6" y="3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6" name="Freeform 1247"/>
          <p:cNvSpPr>
            <a:spLocks/>
          </p:cNvSpPr>
          <p:nvPr/>
        </p:nvSpPr>
        <p:spPr bwMode="auto">
          <a:xfrm>
            <a:off x="4559516" y="6041827"/>
            <a:ext cx="428692" cy="398432"/>
          </a:xfrm>
          <a:custGeom>
            <a:avLst/>
            <a:gdLst>
              <a:gd name="T0" fmla="*/ 0 w 425"/>
              <a:gd name="T1" fmla="*/ 16 h 394"/>
              <a:gd name="T2" fmla="*/ 73 w 425"/>
              <a:gd name="T3" fmla="*/ 134 h 394"/>
              <a:gd name="T4" fmla="*/ 60 w 425"/>
              <a:gd name="T5" fmla="*/ 256 h 394"/>
              <a:gd name="T6" fmla="*/ 131 w 425"/>
              <a:gd name="T7" fmla="*/ 394 h 394"/>
              <a:gd name="T8" fmla="*/ 127 w 425"/>
              <a:gd name="T9" fmla="*/ 384 h 394"/>
              <a:gd name="T10" fmla="*/ 217 w 425"/>
              <a:gd name="T11" fmla="*/ 371 h 394"/>
              <a:gd name="T12" fmla="*/ 243 w 425"/>
              <a:gd name="T13" fmla="*/ 358 h 394"/>
              <a:gd name="T14" fmla="*/ 243 w 425"/>
              <a:gd name="T15" fmla="*/ 310 h 394"/>
              <a:gd name="T16" fmla="*/ 262 w 425"/>
              <a:gd name="T17" fmla="*/ 310 h 394"/>
              <a:gd name="T18" fmla="*/ 236 w 425"/>
              <a:gd name="T19" fmla="*/ 310 h 394"/>
              <a:gd name="T20" fmla="*/ 259 w 425"/>
              <a:gd name="T21" fmla="*/ 106 h 394"/>
              <a:gd name="T22" fmla="*/ 390 w 425"/>
              <a:gd name="T23" fmla="*/ 35 h 394"/>
              <a:gd name="T24" fmla="*/ 393 w 425"/>
              <a:gd name="T25" fmla="*/ 35 h 394"/>
              <a:gd name="T26" fmla="*/ 393 w 425"/>
              <a:gd name="T27" fmla="*/ 6 h 394"/>
              <a:gd name="T28" fmla="*/ 399 w 425"/>
              <a:gd name="T29" fmla="*/ 3 h 394"/>
              <a:gd name="T30" fmla="*/ 425 w 425"/>
              <a:gd name="T31" fmla="*/ 3 h 394"/>
              <a:gd name="T32" fmla="*/ 313 w 425"/>
              <a:gd name="T33" fmla="*/ 0 h 394"/>
              <a:gd name="T34" fmla="*/ 307 w 425"/>
              <a:gd name="T35" fmla="*/ 0 h 394"/>
              <a:gd name="T36" fmla="*/ 0 w 425"/>
              <a:gd name="T37" fmla="*/ 16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25" h="394">
                <a:moveTo>
                  <a:pt x="0" y="16"/>
                </a:moveTo>
                <a:lnTo>
                  <a:pt x="73" y="134"/>
                </a:lnTo>
                <a:lnTo>
                  <a:pt x="60" y="256"/>
                </a:lnTo>
                <a:lnTo>
                  <a:pt x="131" y="394"/>
                </a:lnTo>
                <a:lnTo>
                  <a:pt x="127" y="384"/>
                </a:lnTo>
                <a:lnTo>
                  <a:pt x="217" y="371"/>
                </a:lnTo>
                <a:lnTo>
                  <a:pt x="243" y="358"/>
                </a:lnTo>
                <a:lnTo>
                  <a:pt x="243" y="310"/>
                </a:lnTo>
                <a:lnTo>
                  <a:pt x="262" y="310"/>
                </a:lnTo>
                <a:lnTo>
                  <a:pt x="236" y="310"/>
                </a:lnTo>
                <a:lnTo>
                  <a:pt x="259" y="106"/>
                </a:lnTo>
                <a:lnTo>
                  <a:pt x="390" y="35"/>
                </a:lnTo>
                <a:lnTo>
                  <a:pt x="393" y="35"/>
                </a:lnTo>
                <a:lnTo>
                  <a:pt x="393" y="6"/>
                </a:lnTo>
                <a:lnTo>
                  <a:pt x="399" y="3"/>
                </a:lnTo>
                <a:lnTo>
                  <a:pt x="425" y="3"/>
                </a:lnTo>
                <a:lnTo>
                  <a:pt x="313" y="0"/>
                </a:lnTo>
                <a:lnTo>
                  <a:pt x="307" y="0"/>
                </a:lnTo>
                <a:lnTo>
                  <a:pt x="0" y="16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7" name="Freeform 1246"/>
          <p:cNvSpPr>
            <a:spLocks/>
          </p:cNvSpPr>
          <p:nvPr/>
        </p:nvSpPr>
        <p:spPr bwMode="auto">
          <a:xfrm>
            <a:off x="4559516" y="6041827"/>
            <a:ext cx="428692" cy="395909"/>
          </a:xfrm>
          <a:custGeom>
            <a:avLst/>
            <a:gdLst>
              <a:gd name="T0" fmla="*/ 0 w 425"/>
              <a:gd name="T1" fmla="*/ 15 h 394"/>
              <a:gd name="T2" fmla="*/ 73 w 425"/>
              <a:gd name="T3" fmla="*/ 133 h 394"/>
              <a:gd name="T4" fmla="*/ 60 w 425"/>
              <a:gd name="T5" fmla="*/ 256 h 394"/>
              <a:gd name="T6" fmla="*/ 130 w 425"/>
              <a:gd name="T7" fmla="*/ 394 h 394"/>
              <a:gd name="T8" fmla="*/ 125 w 425"/>
              <a:gd name="T9" fmla="*/ 384 h 394"/>
              <a:gd name="T10" fmla="*/ 215 w 425"/>
              <a:gd name="T11" fmla="*/ 371 h 394"/>
              <a:gd name="T12" fmla="*/ 243 w 425"/>
              <a:gd name="T13" fmla="*/ 359 h 394"/>
              <a:gd name="T14" fmla="*/ 243 w 425"/>
              <a:gd name="T15" fmla="*/ 311 h 394"/>
              <a:gd name="T16" fmla="*/ 260 w 425"/>
              <a:gd name="T17" fmla="*/ 311 h 394"/>
              <a:gd name="T18" fmla="*/ 235 w 425"/>
              <a:gd name="T19" fmla="*/ 311 h 394"/>
              <a:gd name="T20" fmla="*/ 258 w 425"/>
              <a:gd name="T21" fmla="*/ 105 h 394"/>
              <a:gd name="T22" fmla="*/ 390 w 425"/>
              <a:gd name="T23" fmla="*/ 35 h 394"/>
              <a:gd name="T24" fmla="*/ 393 w 425"/>
              <a:gd name="T25" fmla="*/ 35 h 394"/>
              <a:gd name="T26" fmla="*/ 393 w 425"/>
              <a:gd name="T27" fmla="*/ 5 h 394"/>
              <a:gd name="T28" fmla="*/ 398 w 425"/>
              <a:gd name="T29" fmla="*/ 3 h 394"/>
              <a:gd name="T30" fmla="*/ 425 w 425"/>
              <a:gd name="T31" fmla="*/ 3 h 394"/>
              <a:gd name="T32" fmla="*/ 313 w 425"/>
              <a:gd name="T33" fmla="*/ 0 h 394"/>
              <a:gd name="T34" fmla="*/ 305 w 425"/>
              <a:gd name="T35" fmla="*/ 0 h 394"/>
              <a:gd name="T36" fmla="*/ 0 w 425"/>
              <a:gd name="T37" fmla="*/ 15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25" h="394">
                <a:moveTo>
                  <a:pt x="0" y="15"/>
                </a:moveTo>
                <a:lnTo>
                  <a:pt x="73" y="133"/>
                </a:lnTo>
                <a:lnTo>
                  <a:pt x="60" y="256"/>
                </a:lnTo>
                <a:lnTo>
                  <a:pt x="130" y="394"/>
                </a:lnTo>
                <a:lnTo>
                  <a:pt x="125" y="384"/>
                </a:lnTo>
                <a:lnTo>
                  <a:pt x="215" y="371"/>
                </a:lnTo>
                <a:lnTo>
                  <a:pt x="243" y="359"/>
                </a:lnTo>
                <a:lnTo>
                  <a:pt x="243" y="311"/>
                </a:lnTo>
                <a:lnTo>
                  <a:pt x="260" y="311"/>
                </a:lnTo>
                <a:lnTo>
                  <a:pt x="235" y="311"/>
                </a:lnTo>
                <a:lnTo>
                  <a:pt x="258" y="105"/>
                </a:lnTo>
                <a:lnTo>
                  <a:pt x="390" y="35"/>
                </a:lnTo>
                <a:lnTo>
                  <a:pt x="393" y="35"/>
                </a:lnTo>
                <a:lnTo>
                  <a:pt x="393" y="5"/>
                </a:lnTo>
                <a:lnTo>
                  <a:pt x="398" y="3"/>
                </a:lnTo>
                <a:lnTo>
                  <a:pt x="425" y="3"/>
                </a:lnTo>
                <a:lnTo>
                  <a:pt x="313" y="0"/>
                </a:lnTo>
                <a:lnTo>
                  <a:pt x="305" y="0"/>
                </a:lnTo>
                <a:lnTo>
                  <a:pt x="0" y="1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8" name="Freeform 1245"/>
          <p:cNvSpPr>
            <a:spLocks/>
          </p:cNvSpPr>
          <p:nvPr/>
        </p:nvSpPr>
        <p:spPr bwMode="auto">
          <a:xfrm>
            <a:off x="4594820" y="3716803"/>
            <a:ext cx="60521" cy="75652"/>
          </a:xfrm>
          <a:custGeom>
            <a:avLst/>
            <a:gdLst>
              <a:gd name="T0" fmla="*/ 44 w 60"/>
              <a:gd name="T1" fmla="*/ 64 h 74"/>
              <a:gd name="T2" fmla="*/ 60 w 60"/>
              <a:gd name="T3" fmla="*/ 0 h 74"/>
              <a:gd name="T4" fmla="*/ 22 w 60"/>
              <a:gd name="T5" fmla="*/ 16 h 74"/>
              <a:gd name="T6" fmla="*/ 0 w 60"/>
              <a:gd name="T7" fmla="*/ 74 h 74"/>
              <a:gd name="T8" fmla="*/ 6 w 60"/>
              <a:gd name="T9" fmla="*/ 55 h 74"/>
              <a:gd name="T10" fmla="*/ 44 w 60"/>
              <a:gd name="T11" fmla="*/ 6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" h="74">
                <a:moveTo>
                  <a:pt x="44" y="64"/>
                </a:moveTo>
                <a:lnTo>
                  <a:pt x="60" y="0"/>
                </a:lnTo>
                <a:lnTo>
                  <a:pt x="22" y="16"/>
                </a:lnTo>
                <a:lnTo>
                  <a:pt x="0" y="74"/>
                </a:lnTo>
                <a:lnTo>
                  <a:pt x="6" y="55"/>
                </a:lnTo>
                <a:lnTo>
                  <a:pt x="44" y="6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9" name="Freeform 1244"/>
          <p:cNvSpPr>
            <a:spLocks/>
          </p:cNvSpPr>
          <p:nvPr/>
        </p:nvSpPr>
        <p:spPr bwMode="auto">
          <a:xfrm>
            <a:off x="4594820" y="3716803"/>
            <a:ext cx="60521" cy="75652"/>
          </a:xfrm>
          <a:custGeom>
            <a:avLst/>
            <a:gdLst>
              <a:gd name="T0" fmla="*/ 43 w 60"/>
              <a:gd name="T1" fmla="*/ 64 h 74"/>
              <a:gd name="T2" fmla="*/ 60 w 60"/>
              <a:gd name="T3" fmla="*/ 0 h 74"/>
              <a:gd name="T4" fmla="*/ 20 w 60"/>
              <a:gd name="T5" fmla="*/ 17 h 74"/>
              <a:gd name="T6" fmla="*/ 0 w 60"/>
              <a:gd name="T7" fmla="*/ 74 h 74"/>
              <a:gd name="T8" fmla="*/ 5 w 60"/>
              <a:gd name="T9" fmla="*/ 54 h 74"/>
              <a:gd name="T10" fmla="*/ 43 w 60"/>
              <a:gd name="T11" fmla="*/ 6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" h="74">
                <a:moveTo>
                  <a:pt x="43" y="64"/>
                </a:moveTo>
                <a:lnTo>
                  <a:pt x="60" y="0"/>
                </a:lnTo>
                <a:lnTo>
                  <a:pt x="20" y="17"/>
                </a:lnTo>
                <a:lnTo>
                  <a:pt x="0" y="74"/>
                </a:lnTo>
                <a:lnTo>
                  <a:pt x="5" y="54"/>
                </a:lnTo>
                <a:lnTo>
                  <a:pt x="43" y="64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0" name="Line 1243"/>
          <p:cNvSpPr>
            <a:spLocks noChangeShapeType="1"/>
          </p:cNvSpPr>
          <p:nvPr/>
        </p:nvSpPr>
        <p:spPr bwMode="auto">
          <a:xfrm flipH="1">
            <a:off x="6135591" y="4327058"/>
            <a:ext cx="1765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1" name="Line 1242"/>
          <p:cNvSpPr>
            <a:spLocks noChangeShapeType="1"/>
          </p:cNvSpPr>
          <p:nvPr/>
        </p:nvSpPr>
        <p:spPr bwMode="auto">
          <a:xfrm flipH="1">
            <a:off x="6165851" y="6074609"/>
            <a:ext cx="17651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2" name="Line 1241"/>
          <p:cNvSpPr>
            <a:spLocks noChangeShapeType="1"/>
          </p:cNvSpPr>
          <p:nvPr/>
        </p:nvSpPr>
        <p:spPr bwMode="auto">
          <a:xfrm flipH="1">
            <a:off x="6133068" y="6089739"/>
            <a:ext cx="15130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3" name="Line 1240"/>
          <p:cNvSpPr>
            <a:spLocks noChangeShapeType="1"/>
          </p:cNvSpPr>
          <p:nvPr/>
        </p:nvSpPr>
        <p:spPr bwMode="auto">
          <a:xfrm flipH="1">
            <a:off x="6100287" y="6099826"/>
            <a:ext cx="17651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4" name="Line 1239"/>
          <p:cNvSpPr>
            <a:spLocks noChangeShapeType="1"/>
          </p:cNvSpPr>
          <p:nvPr/>
        </p:nvSpPr>
        <p:spPr bwMode="auto">
          <a:xfrm flipH="1">
            <a:off x="6064982" y="6112435"/>
            <a:ext cx="20174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5" name="Line 1238"/>
          <p:cNvSpPr>
            <a:spLocks noChangeShapeType="1"/>
          </p:cNvSpPr>
          <p:nvPr/>
        </p:nvSpPr>
        <p:spPr bwMode="auto">
          <a:xfrm flipH="1">
            <a:off x="6032199" y="6127566"/>
            <a:ext cx="15130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6" name="Line 1237"/>
          <p:cNvSpPr>
            <a:spLocks noChangeShapeType="1"/>
          </p:cNvSpPr>
          <p:nvPr/>
        </p:nvSpPr>
        <p:spPr bwMode="auto">
          <a:xfrm flipH="1">
            <a:off x="5996895" y="6140173"/>
            <a:ext cx="20174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7" name="Line 1236"/>
          <p:cNvSpPr>
            <a:spLocks noChangeShapeType="1"/>
          </p:cNvSpPr>
          <p:nvPr/>
        </p:nvSpPr>
        <p:spPr bwMode="auto">
          <a:xfrm flipH="1">
            <a:off x="5964114" y="6150260"/>
            <a:ext cx="17651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8" name="Line 1235"/>
          <p:cNvSpPr>
            <a:spLocks noChangeShapeType="1"/>
          </p:cNvSpPr>
          <p:nvPr/>
        </p:nvSpPr>
        <p:spPr bwMode="auto">
          <a:xfrm flipH="1">
            <a:off x="5928810" y="6165391"/>
            <a:ext cx="20174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9" name="Line 1234"/>
          <p:cNvSpPr>
            <a:spLocks noChangeShapeType="1"/>
          </p:cNvSpPr>
          <p:nvPr/>
        </p:nvSpPr>
        <p:spPr bwMode="auto">
          <a:xfrm flipH="1">
            <a:off x="5896027" y="6175477"/>
            <a:ext cx="17653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0" name="Line 1233"/>
          <p:cNvSpPr>
            <a:spLocks noChangeShapeType="1"/>
          </p:cNvSpPr>
          <p:nvPr/>
        </p:nvSpPr>
        <p:spPr bwMode="auto">
          <a:xfrm flipH="1">
            <a:off x="5860722" y="6183043"/>
            <a:ext cx="22696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1" name="Line 1232"/>
          <p:cNvSpPr>
            <a:spLocks noChangeShapeType="1"/>
          </p:cNvSpPr>
          <p:nvPr/>
        </p:nvSpPr>
        <p:spPr bwMode="auto">
          <a:xfrm flipH="1">
            <a:off x="5832984" y="6195651"/>
            <a:ext cx="15130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2" name="Line 1231"/>
          <p:cNvSpPr>
            <a:spLocks noChangeShapeType="1"/>
          </p:cNvSpPr>
          <p:nvPr/>
        </p:nvSpPr>
        <p:spPr bwMode="auto">
          <a:xfrm flipH="1">
            <a:off x="5797680" y="6205738"/>
            <a:ext cx="12608" cy="756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3" name="Line 1230"/>
          <p:cNvSpPr>
            <a:spLocks noChangeShapeType="1"/>
          </p:cNvSpPr>
          <p:nvPr/>
        </p:nvSpPr>
        <p:spPr bwMode="auto">
          <a:xfrm flipH="1">
            <a:off x="5762376" y="6215825"/>
            <a:ext cx="17651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4" name="Line 1229"/>
          <p:cNvSpPr>
            <a:spLocks noChangeShapeType="1"/>
          </p:cNvSpPr>
          <p:nvPr/>
        </p:nvSpPr>
        <p:spPr bwMode="auto">
          <a:xfrm flipH="1">
            <a:off x="5729593" y="6228434"/>
            <a:ext cx="15130" cy="252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5" name="Line 1228"/>
          <p:cNvSpPr>
            <a:spLocks noChangeShapeType="1"/>
          </p:cNvSpPr>
          <p:nvPr/>
        </p:nvSpPr>
        <p:spPr bwMode="auto">
          <a:xfrm flipH="1">
            <a:off x="5694289" y="6235999"/>
            <a:ext cx="15130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6" name="Freeform 1227"/>
          <p:cNvSpPr>
            <a:spLocks/>
          </p:cNvSpPr>
          <p:nvPr/>
        </p:nvSpPr>
        <p:spPr bwMode="auto">
          <a:xfrm>
            <a:off x="5658985" y="6241042"/>
            <a:ext cx="17653" cy="10087"/>
          </a:xfrm>
          <a:custGeom>
            <a:avLst/>
            <a:gdLst>
              <a:gd name="T0" fmla="*/ 19 w 19"/>
              <a:gd name="T1" fmla="*/ 0 h 10"/>
              <a:gd name="T2" fmla="*/ 16 w 19"/>
              <a:gd name="T3" fmla="*/ 8 h 10"/>
              <a:gd name="T4" fmla="*/ 0 w 19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10">
                <a:moveTo>
                  <a:pt x="19" y="0"/>
                </a:moveTo>
                <a:lnTo>
                  <a:pt x="16" y="8"/>
                </a:lnTo>
                <a:lnTo>
                  <a:pt x="0" y="1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7" name="Line 1226"/>
          <p:cNvSpPr>
            <a:spLocks noChangeShapeType="1"/>
          </p:cNvSpPr>
          <p:nvPr/>
        </p:nvSpPr>
        <p:spPr bwMode="auto">
          <a:xfrm flipH="1">
            <a:off x="5626203" y="6253652"/>
            <a:ext cx="15130" cy="252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8" name="Line 1225"/>
          <p:cNvSpPr>
            <a:spLocks noChangeShapeType="1"/>
          </p:cNvSpPr>
          <p:nvPr/>
        </p:nvSpPr>
        <p:spPr bwMode="auto">
          <a:xfrm flipH="1">
            <a:off x="5590899" y="6263738"/>
            <a:ext cx="15130" cy="252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9" name="Line 1224"/>
          <p:cNvSpPr>
            <a:spLocks noChangeShapeType="1"/>
          </p:cNvSpPr>
          <p:nvPr/>
        </p:nvSpPr>
        <p:spPr bwMode="auto">
          <a:xfrm flipH="1">
            <a:off x="5555595" y="6271303"/>
            <a:ext cx="15130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0" name="Line 1223"/>
          <p:cNvSpPr>
            <a:spLocks noChangeShapeType="1"/>
          </p:cNvSpPr>
          <p:nvPr/>
        </p:nvSpPr>
        <p:spPr bwMode="auto">
          <a:xfrm flipH="1">
            <a:off x="5520291" y="6281390"/>
            <a:ext cx="17651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1" name="Freeform 1222"/>
          <p:cNvSpPr>
            <a:spLocks/>
          </p:cNvSpPr>
          <p:nvPr/>
        </p:nvSpPr>
        <p:spPr bwMode="auto">
          <a:xfrm>
            <a:off x="5484987" y="6286433"/>
            <a:ext cx="20174" cy="0"/>
          </a:xfrm>
          <a:custGeom>
            <a:avLst/>
            <a:gdLst>
              <a:gd name="T0" fmla="*/ 19 w 19"/>
              <a:gd name="T1" fmla="*/ 9 w 19"/>
              <a:gd name="T2" fmla="*/ 0 w 19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9">
                <a:moveTo>
                  <a:pt x="19" y="0"/>
                </a:moveTo>
                <a:lnTo>
                  <a:pt x="9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2" name="Line 1221"/>
          <p:cNvSpPr>
            <a:spLocks noChangeShapeType="1"/>
          </p:cNvSpPr>
          <p:nvPr/>
        </p:nvSpPr>
        <p:spPr bwMode="auto">
          <a:xfrm flipH="1">
            <a:off x="5452204" y="6288956"/>
            <a:ext cx="15130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3" name="Line 1220"/>
          <p:cNvSpPr>
            <a:spLocks noChangeShapeType="1"/>
          </p:cNvSpPr>
          <p:nvPr/>
        </p:nvSpPr>
        <p:spPr bwMode="auto">
          <a:xfrm flipH="1">
            <a:off x="5416900" y="6299042"/>
            <a:ext cx="15130" cy="252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4" name="Line 1219"/>
          <p:cNvSpPr>
            <a:spLocks noChangeShapeType="1"/>
          </p:cNvSpPr>
          <p:nvPr/>
        </p:nvSpPr>
        <p:spPr bwMode="auto">
          <a:xfrm flipH="1">
            <a:off x="5381596" y="6306607"/>
            <a:ext cx="1513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5" name="Line 1218"/>
          <p:cNvSpPr>
            <a:spLocks noChangeShapeType="1"/>
          </p:cNvSpPr>
          <p:nvPr/>
        </p:nvSpPr>
        <p:spPr bwMode="auto">
          <a:xfrm flipH="1">
            <a:off x="5346292" y="6309129"/>
            <a:ext cx="15130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6" name="Freeform 1217"/>
          <p:cNvSpPr>
            <a:spLocks/>
          </p:cNvSpPr>
          <p:nvPr/>
        </p:nvSpPr>
        <p:spPr bwMode="auto">
          <a:xfrm>
            <a:off x="5310988" y="6319216"/>
            <a:ext cx="20174" cy="0"/>
          </a:xfrm>
          <a:custGeom>
            <a:avLst/>
            <a:gdLst>
              <a:gd name="T0" fmla="*/ 19 w 19"/>
              <a:gd name="T1" fmla="*/ 3 w 19"/>
              <a:gd name="T2" fmla="*/ 0 w 19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9">
                <a:moveTo>
                  <a:pt x="19" y="0"/>
                </a:moveTo>
                <a:lnTo>
                  <a:pt x="3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7" name="Line 1216"/>
          <p:cNvSpPr>
            <a:spLocks noChangeShapeType="1"/>
          </p:cNvSpPr>
          <p:nvPr/>
        </p:nvSpPr>
        <p:spPr bwMode="auto">
          <a:xfrm flipH="1">
            <a:off x="5275684" y="6321737"/>
            <a:ext cx="17653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8" name="Line 1215"/>
          <p:cNvSpPr>
            <a:spLocks noChangeShapeType="1"/>
          </p:cNvSpPr>
          <p:nvPr/>
        </p:nvSpPr>
        <p:spPr bwMode="auto">
          <a:xfrm flipH="1">
            <a:off x="5237859" y="6326781"/>
            <a:ext cx="20174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9" name="Line 1214"/>
          <p:cNvSpPr>
            <a:spLocks noChangeShapeType="1"/>
          </p:cNvSpPr>
          <p:nvPr/>
        </p:nvSpPr>
        <p:spPr bwMode="auto">
          <a:xfrm flipH="1">
            <a:off x="5202555" y="6329303"/>
            <a:ext cx="20174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0" name="Line 1213"/>
          <p:cNvSpPr>
            <a:spLocks noChangeShapeType="1"/>
          </p:cNvSpPr>
          <p:nvPr/>
        </p:nvSpPr>
        <p:spPr bwMode="auto">
          <a:xfrm flipH="1">
            <a:off x="5164728" y="6334347"/>
            <a:ext cx="22696" cy="252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1" name="Line 1212"/>
          <p:cNvSpPr>
            <a:spLocks noChangeShapeType="1"/>
          </p:cNvSpPr>
          <p:nvPr/>
        </p:nvSpPr>
        <p:spPr bwMode="auto">
          <a:xfrm flipH="1">
            <a:off x="5129424" y="6336867"/>
            <a:ext cx="22696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2" name="Line 1211"/>
          <p:cNvSpPr>
            <a:spLocks noChangeShapeType="1"/>
          </p:cNvSpPr>
          <p:nvPr/>
        </p:nvSpPr>
        <p:spPr bwMode="auto">
          <a:xfrm flipH="1">
            <a:off x="5094120" y="6341911"/>
            <a:ext cx="22696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3" name="Line 1210"/>
          <p:cNvSpPr>
            <a:spLocks noChangeShapeType="1"/>
          </p:cNvSpPr>
          <p:nvPr/>
        </p:nvSpPr>
        <p:spPr bwMode="auto">
          <a:xfrm flipH="1">
            <a:off x="5058816" y="6344433"/>
            <a:ext cx="20174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4" name="Freeform 1209"/>
          <p:cNvSpPr>
            <a:spLocks/>
          </p:cNvSpPr>
          <p:nvPr/>
        </p:nvSpPr>
        <p:spPr bwMode="auto">
          <a:xfrm>
            <a:off x="5028555" y="6351998"/>
            <a:ext cx="12609" cy="0"/>
          </a:xfrm>
          <a:custGeom>
            <a:avLst/>
            <a:gdLst>
              <a:gd name="T0" fmla="*/ 12 w 12"/>
              <a:gd name="T1" fmla="*/ 9 w 12"/>
              <a:gd name="T2" fmla="*/ 0 w 1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2">
                <a:moveTo>
                  <a:pt x="12" y="0"/>
                </a:moveTo>
                <a:lnTo>
                  <a:pt x="9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5" name="Line 1208"/>
          <p:cNvSpPr>
            <a:spLocks noChangeShapeType="1"/>
          </p:cNvSpPr>
          <p:nvPr/>
        </p:nvSpPr>
        <p:spPr bwMode="auto">
          <a:xfrm flipH="1">
            <a:off x="4990730" y="6354520"/>
            <a:ext cx="1513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6" name="Line 1207"/>
          <p:cNvSpPr>
            <a:spLocks noChangeShapeType="1"/>
          </p:cNvSpPr>
          <p:nvPr/>
        </p:nvSpPr>
        <p:spPr bwMode="auto">
          <a:xfrm flipH="1">
            <a:off x="4955426" y="6354520"/>
            <a:ext cx="1513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7" name="Line 1206"/>
          <p:cNvSpPr>
            <a:spLocks noChangeShapeType="1"/>
          </p:cNvSpPr>
          <p:nvPr/>
        </p:nvSpPr>
        <p:spPr bwMode="auto">
          <a:xfrm flipH="1">
            <a:off x="4920122" y="6357041"/>
            <a:ext cx="15130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8" name="Line 1205"/>
          <p:cNvSpPr>
            <a:spLocks noChangeShapeType="1"/>
          </p:cNvSpPr>
          <p:nvPr/>
        </p:nvSpPr>
        <p:spPr bwMode="auto">
          <a:xfrm flipH="1">
            <a:off x="4884818" y="6357041"/>
            <a:ext cx="15130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9" name="Line 1204"/>
          <p:cNvSpPr>
            <a:spLocks noChangeShapeType="1"/>
          </p:cNvSpPr>
          <p:nvPr/>
        </p:nvSpPr>
        <p:spPr bwMode="auto">
          <a:xfrm flipH="1">
            <a:off x="4846992" y="6357041"/>
            <a:ext cx="17653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0" name="Line 1203"/>
          <p:cNvSpPr>
            <a:spLocks noChangeShapeType="1"/>
          </p:cNvSpPr>
          <p:nvPr/>
        </p:nvSpPr>
        <p:spPr bwMode="auto">
          <a:xfrm flipH="1">
            <a:off x="4811688" y="6357041"/>
            <a:ext cx="17653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1" name="Line 1202"/>
          <p:cNvSpPr>
            <a:spLocks noChangeShapeType="1"/>
          </p:cNvSpPr>
          <p:nvPr/>
        </p:nvSpPr>
        <p:spPr bwMode="auto">
          <a:xfrm flipH="1">
            <a:off x="4776383" y="6362085"/>
            <a:ext cx="1765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2" name="Freeform 1201"/>
          <p:cNvSpPr>
            <a:spLocks/>
          </p:cNvSpPr>
          <p:nvPr/>
        </p:nvSpPr>
        <p:spPr bwMode="auto">
          <a:xfrm>
            <a:off x="4741079" y="6362085"/>
            <a:ext cx="15130" cy="0"/>
          </a:xfrm>
          <a:custGeom>
            <a:avLst/>
            <a:gdLst>
              <a:gd name="T0" fmla="*/ 16 w 16"/>
              <a:gd name="T1" fmla="*/ 13 w 16"/>
              <a:gd name="T2" fmla="*/ 0 w 1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6">
                <a:moveTo>
                  <a:pt x="16" y="0"/>
                </a:moveTo>
                <a:lnTo>
                  <a:pt x="13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3" name="Freeform 1200"/>
          <p:cNvSpPr>
            <a:spLocks/>
          </p:cNvSpPr>
          <p:nvPr/>
        </p:nvSpPr>
        <p:spPr bwMode="auto">
          <a:xfrm>
            <a:off x="4100563" y="4120277"/>
            <a:ext cx="103391" cy="151303"/>
          </a:xfrm>
          <a:custGeom>
            <a:avLst/>
            <a:gdLst>
              <a:gd name="T0" fmla="*/ 45 w 103"/>
              <a:gd name="T1" fmla="*/ 0 h 151"/>
              <a:gd name="T2" fmla="*/ 35 w 103"/>
              <a:gd name="T3" fmla="*/ 19 h 151"/>
              <a:gd name="T4" fmla="*/ 29 w 103"/>
              <a:gd name="T5" fmla="*/ 80 h 151"/>
              <a:gd name="T6" fmla="*/ 0 w 103"/>
              <a:gd name="T7" fmla="*/ 138 h 151"/>
              <a:gd name="T8" fmla="*/ 35 w 103"/>
              <a:gd name="T9" fmla="*/ 141 h 151"/>
              <a:gd name="T10" fmla="*/ 42 w 103"/>
              <a:gd name="T11" fmla="*/ 151 h 151"/>
              <a:gd name="T12" fmla="*/ 103 w 103"/>
              <a:gd name="T13" fmla="*/ 23 h 151"/>
              <a:gd name="T14" fmla="*/ 45 w 103"/>
              <a:gd name="T15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" h="151">
                <a:moveTo>
                  <a:pt x="45" y="0"/>
                </a:moveTo>
                <a:lnTo>
                  <a:pt x="35" y="19"/>
                </a:lnTo>
                <a:lnTo>
                  <a:pt x="29" y="80"/>
                </a:lnTo>
                <a:lnTo>
                  <a:pt x="0" y="138"/>
                </a:lnTo>
                <a:lnTo>
                  <a:pt x="35" y="141"/>
                </a:lnTo>
                <a:lnTo>
                  <a:pt x="42" y="151"/>
                </a:lnTo>
                <a:lnTo>
                  <a:pt x="103" y="23"/>
                </a:lnTo>
                <a:lnTo>
                  <a:pt x="4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4" name="Freeform 1199"/>
          <p:cNvSpPr>
            <a:spLocks/>
          </p:cNvSpPr>
          <p:nvPr/>
        </p:nvSpPr>
        <p:spPr bwMode="auto">
          <a:xfrm>
            <a:off x="4100563" y="4120277"/>
            <a:ext cx="103391" cy="153824"/>
          </a:xfrm>
          <a:custGeom>
            <a:avLst/>
            <a:gdLst>
              <a:gd name="T0" fmla="*/ 45 w 103"/>
              <a:gd name="T1" fmla="*/ 0 h 151"/>
              <a:gd name="T2" fmla="*/ 35 w 103"/>
              <a:gd name="T3" fmla="*/ 20 h 151"/>
              <a:gd name="T4" fmla="*/ 28 w 103"/>
              <a:gd name="T5" fmla="*/ 79 h 151"/>
              <a:gd name="T6" fmla="*/ 0 w 103"/>
              <a:gd name="T7" fmla="*/ 136 h 151"/>
              <a:gd name="T8" fmla="*/ 35 w 103"/>
              <a:gd name="T9" fmla="*/ 141 h 151"/>
              <a:gd name="T10" fmla="*/ 40 w 103"/>
              <a:gd name="T11" fmla="*/ 151 h 151"/>
              <a:gd name="T12" fmla="*/ 103 w 103"/>
              <a:gd name="T13" fmla="*/ 22 h 151"/>
              <a:gd name="T14" fmla="*/ 45 w 103"/>
              <a:gd name="T15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" h="151">
                <a:moveTo>
                  <a:pt x="45" y="0"/>
                </a:moveTo>
                <a:lnTo>
                  <a:pt x="35" y="20"/>
                </a:lnTo>
                <a:lnTo>
                  <a:pt x="28" y="79"/>
                </a:lnTo>
                <a:lnTo>
                  <a:pt x="0" y="136"/>
                </a:lnTo>
                <a:lnTo>
                  <a:pt x="35" y="141"/>
                </a:lnTo>
                <a:lnTo>
                  <a:pt x="40" y="151"/>
                </a:lnTo>
                <a:lnTo>
                  <a:pt x="103" y="22"/>
                </a:lnTo>
                <a:lnTo>
                  <a:pt x="45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5" name="Freeform 1198"/>
          <p:cNvSpPr>
            <a:spLocks/>
          </p:cNvSpPr>
          <p:nvPr/>
        </p:nvSpPr>
        <p:spPr bwMode="auto">
          <a:xfrm>
            <a:off x="4829340" y="4231233"/>
            <a:ext cx="156347" cy="148781"/>
          </a:xfrm>
          <a:custGeom>
            <a:avLst/>
            <a:gdLst>
              <a:gd name="T0" fmla="*/ 0 w 154"/>
              <a:gd name="T1" fmla="*/ 58 h 147"/>
              <a:gd name="T2" fmla="*/ 10 w 154"/>
              <a:gd name="T3" fmla="*/ 83 h 147"/>
              <a:gd name="T4" fmla="*/ 55 w 154"/>
              <a:gd name="T5" fmla="*/ 102 h 147"/>
              <a:gd name="T6" fmla="*/ 61 w 154"/>
              <a:gd name="T7" fmla="*/ 147 h 147"/>
              <a:gd name="T8" fmla="*/ 90 w 154"/>
              <a:gd name="T9" fmla="*/ 144 h 147"/>
              <a:gd name="T10" fmla="*/ 115 w 154"/>
              <a:gd name="T11" fmla="*/ 122 h 147"/>
              <a:gd name="T12" fmla="*/ 106 w 154"/>
              <a:gd name="T13" fmla="*/ 77 h 147"/>
              <a:gd name="T14" fmla="*/ 154 w 154"/>
              <a:gd name="T15" fmla="*/ 32 h 147"/>
              <a:gd name="T16" fmla="*/ 87 w 154"/>
              <a:gd name="T17" fmla="*/ 6 h 147"/>
              <a:gd name="T18" fmla="*/ 80 w 154"/>
              <a:gd name="T19" fmla="*/ 0 h 147"/>
              <a:gd name="T20" fmla="*/ 80 w 154"/>
              <a:gd name="T21" fmla="*/ 13 h 147"/>
              <a:gd name="T22" fmla="*/ 77 w 154"/>
              <a:gd name="T23" fmla="*/ 13 h 147"/>
              <a:gd name="T24" fmla="*/ 80 w 154"/>
              <a:gd name="T25" fmla="*/ 10 h 147"/>
              <a:gd name="T26" fmla="*/ 26 w 154"/>
              <a:gd name="T27" fmla="*/ 45 h 147"/>
              <a:gd name="T28" fmla="*/ 29 w 154"/>
              <a:gd name="T29" fmla="*/ 48 h 147"/>
              <a:gd name="T30" fmla="*/ 0 w 154"/>
              <a:gd name="T31" fmla="*/ 58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4" h="147">
                <a:moveTo>
                  <a:pt x="0" y="58"/>
                </a:moveTo>
                <a:lnTo>
                  <a:pt x="10" y="83"/>
                </a:lnTo>
                <a:lnTo>
                  <a:pt x="55" y="102"/>
                </a:lnTo>
                <a:lnTo>
                  <a:pt x="61" y="147"/>
                </a:lnTo>
                <a:lnTo>
                  <a:pt x="90" y="144"/>
                </a:lnTo>
                <a:lnTo>
                  <a:pt x="115" y="122"/>
                </a:lnTo>
                <a:lnTo>
                  <a:pt x="106" y="77"/>
                </a:lnTo>
                <a:lnTo>
                  <a:pt x="154" y="32"/>
                </a:lnTo>
                <a:lnTo>
                  <a:pt x="87" y="6"/>
                </a:lnTo>
                <a:lnTo>
                  <a:pt x="80" y="0"/>
                </a:lnTo>
                <a:lnTo>
                  <a:pt x="80" y="13"/>
                </a:lnTo>
                <a:lnTo>
                  <a:pt x="77" y="13"/>
                </a:lnTo>
                <a:lnTo>
                  <a:pt x="80" y="10"/>
                </a:lnTo>
                <a:lnTo>
                  <a:pt x="26" y="45"/>
                </a:lnTo>
                <a:lnTo>
                  <a:pt x="29" y="48"/>
                </a:lnTo>
                <a:lnTo>
                  <a:pt x="0" y="5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6" name="Freeform 1197"/>
          <p:cNvSpPr>
            <a:spLocks/>
          </p:cNvSpPr>
          <p:nvPr/>
        </p:nvSpPr>
        <p:spPr bwMode="auto">
          <a:xfrm>
            <a:off x="4829340" y="4231233"/>
            <a:ext cx="153824" cy="148781"/>
          </a:xfrm>
          <a:custGeom>
            <a:avLst/>
            <a:gdLst>
              <a:gd name="T0" fmla="*/ 0 w 154"/>
              <a:gd name="T1" fmla="*/ 57 h 147"/>
              <a:gd name="T2" fmla="*/ 10 w 154"/>
              <a:gd name="T3" fmla="*/ 82 h 147"/>
              <a:gd name="T4" fmla="*/ 56 w 154"/>
              <a:gd name="T5" fmla="*/ 102 h 147"/>
              <a:gd name="T6" fmla="*/ 61 w 154"/>
              <a:gd name="T7" fmla="*/ 147 h 147"/>
              <a:gd name="T8" fmla="*/ 91 w 154"/>
              <a:gd name="T9" fmla="*/ 142 h 147"/>
              <a:gd name="T10" fmla="*/ 116 w 154"/>
              <a:gd name="T11" fmla="*/ 122 h 147"/>
              <a:gd name="T12" fmla="*/ 106 w 154"/>
              <a:gd name="T13" fmla="*/ 77 h 147"/>
              <a:gd name="T14" fmla="*/ 154 w 154"/>
              <a:gd name="T15" fmla="*/ 32 h 147"/>
              <a:gd name="T16" fmla="*/ 88 w 154"/>
              <a:gd name="T17" fmla="*/ 5 h 147"/>
              <a:gd name="T18" fmla="*/ 81 w 154"/>
              <a:gd name="T19" fmla="*/ 0 h 147"/>
              <a:gd name="T20" fmla="*/ 81 w 154"/>
              <a:gd name="T21" fmla="*/ 12 h 147"/>
              <a:gd name="T22" fmla="*/ 78 w 154"/>
              <a:gd name="T23" fmla="*/ 12 h 147"/>
              <a:gd name="T24" fmla="*/ 81 w 154"/>
              <a:gd name="T25" fmla="*/ 10 h 147"/>
              <a:gd name="T26" fmla="*/ 25 w 154"/>
              <a:gd name="T27" fmla="*/ 45 h 147"/>
              <a:gd name="T28" fmla="*/ 28 w 154"/>
              <a:gd name="T29" fmla="*/ 47 h 147"/>
              <a:gd name="T30" fmla="*/ 0 w 154"/>
              <a:gd name="T31" fmla="*/ 5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4" h="147">
                <a:moveTo>
                  <a:pt x="0" y="57"/>
                </a:moveTo>
                <a:lnTo>
                  <a:pt x="10" y="82"/>
                </a:lnTo>
                <a:lnTo>
                  <a:pt x="56" y="102"/>
                </a:lnTo>
                <a:lnTo>
                  <a:pt x="61" y="147"/>
                </a:lnTo>
                <a:lnTo>
                  <a:pt x="91" y="142"/>
                </a:lnTo>
                <a:lnTo>
                  <a:pt x="116" y="122"/>
                </a:lnTo>
                <a:lnTo>
                  <a:pt x="106" y="77"/>
                </a:lnTo>
                <a:lnTo>
                  <a:pt x="154" y="32"/>
                </a:lnTo>
                <a:lnTo>
                  <a:pt x="88" y="5"/>
                </a:lnTo>
                <a:lnTo>
                  <a:pt x="81" y="0"/>
                </a:lnTo>
                <a:lnTo>
                  <a:pt x="81" y="12"/>
                </a:lnTo>
                <a:lnTo>
                  <a:pt x="78" y="12"/>
                </a:lnTo>
                <a:lnTo>
                  <a:pt x="81" y="10"/>
                </a:lnTo>
                <a:lnTo>
                  <a:pt x="25" y="45"/>
                </a:lnTo>
                <a:lnTo>
                  <a:pt x="28" y="47"/>
                </a:lnTo>
                <a:lnTo>
                  <a:pt x="0" y="57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7" name="Freeform 1196"/>
          <p:cNvSpPr>
            <a:spLocks/>
          </p:cNvSpPr>
          <p:nvPr/>
        </p:nvSpPr>
        <p:spPr bwMode="auto">
          <a:xfrm>
            <a:off x="3687001" y="1757426"/>
            <a:ext cx="3901099" cy="4909787"/>
          </a:xfrm>
          <a:custGeom>
            <a:avLst/>
            <a:gdLst>
              <a:gd name="T0" fmla="*/ 1237 w 3867"/>
              <a:gd name="T1" fmla="*/ 1857 h 4867"/>
              <a:gd name="T2" fmla="*/ 920 w 3867"/>
              <a:gd name="T3" fmla="*/ 1960 h 4867"/>
              <a:gd name="T4" fmla="*/ 695 w 3867"/>
              <a:gd name="T5" fmla="*/ 2147 h 4867"/>
              <a:gd name="T6" fmla="*/ 645 w 3867"/>
              <a:gd name="T7" fmla="*/ 2265 h 4867"/>
              <a:gd name="T8" fmla="*/ 410 w 3867"/>
              <a:gd name="T9" fmla="*/ 2480 h 4867"/>
              <a:gd name="T10" fmla="*/ 662 w 3867"/>
              <a:gd name="T11" fmla="*/ 2452 h 4867"/>
              <a:gd name="T12" fmla="*/ 937 w 3867"/>
              <a:gd name="T13" fmla="*/ 2442 h 4867"/>
              <a:gd name="T14" fmla="*/ 1090 w 3867"/>
              <a:gd name="T15" fmla="*/ 2525 h 4867"/>
              <a:gd name="T16" fmla="*/ 1097 w 3867"/>
              <a:gd name="T17" fmla="*/ 2425 h 4867"/>
              <a:gd name="T18" fmla="*/ 1247 w 3867"/>
              <a:gd name="T19" fmla="*/ 2575 h 4867"/>
              <a:gd name="T20" fmla="*/ 1315 w 3867"/>
              <a:gd name="T21" fmla="*/ 2365 h 4867"/>
              <a:gd name="T22" fmla="*/ 1445 w 3867"/>
              <a:gd name="T23" fmla="*/ 2272 h 4867"/>
              <a:gd name="T24" fmla="*/ 1495 w 3867"/>
              <a:gd name="T25" fmla="*/ 2390 h 4867"/>
              <a:gd name="T26" fmla="*/ 1452 w 3867"/>
              <a:gd name="T27" fmla="*/ 2600 h 4867"/>
              <a:gd name="T28" fmla="*/ 1157 w 3867"/>
              <a:gd name="T29" fmla="*/ 2707 h 4867"/>
              <a:gd name="T30" fmla="*/ 907 w 3867"/>
              <a:gd name="T31" fmla="*/ 2640 h 4867"/>
              <a:gd name="T32" fmla="*/ 660 w 3867"/>
              <a:gd name="T33" fmla="*/ 2560 h 4867"/>
              <a:gd name="T34" fmla="*/ 57 w 3867"/>
              <a:gd name="T35" fmla="*/ 2945 h 4867"/>
              <a:gd name="T36" fmla="*/ 120 w 3867"/>
              <a:gd name="T37" fmla="*/ 3412 h 4867"/>
              <a:gd name="T38" fmla="*/ 627 w 3867"/>
              <a:gd name="T39" fmla="*/ 3492 h 4867"/>
              <a:gd name="T40" fmla="*/ 767 w 3867"/>
              <a:gd name="T41" fmla="*/ 3757 h 4867"/>
              <a:gd name="T42" fmla="*/ 937 w 3867"/>
              <a:gd name="T43" fmla="*/ 4380 h 4867"/>
              <a:gd name="T44" fmla="*/ 1150 w 3867"/>
              <a:gd name="T45" fmla="*/ 4825 h 4867"/>
              <a:gd name="T46" fmla="*/ 1710 w 3867"/>
              <a:gd name="T47" fmla="*/ 4262 h 4867"/>
              <a:gd name="T48" fmla="*/ 2012 w 3867"/>
              <a:gd name="T49" fmla="*/ 3560 h 4867"/>
              <a:gd name="T50" fmla="*/ 1740 w 3867"/>
              <a:gd name="T51" fmla="*/ 3190 h 4867"/>
              <a:gd name="T52" fmla="*/ 1557 w 3867"/>
              <a:gd name="T53" fmla="*/ 2845 h 4867"/>
              <a:gd name="T54" fmla="*/ 1910 w 3867"/>
              <a:gd name="T55" fmla="*/ 3290 h 4867"/>
              <a:gd name="T56" fmla="*/ 2335 w 3867"/>
              <a:gd name="T57" fmla="*/ 2790 h 4867"/>
              <a:gd name="T58" fmla="*/ 2065 w 3867"/>
              <a:gd name="T59" fmla="*/ 2725 h 4867"/>
              <a:gd name="T60" fmla="*/ 2145 w 3867"/>
              <a:gd name="T61" fmla="*/ 2605 h 4867"/>
              <a:gd name="T62" fmla="*/ 2595 w 3867"/>
              <a:gd name="T63" fmla="*/ 2395 h 4867"/>
              <a:gd name="T64" fmla="*/ 3157 w 3867"/>
              <a:gd name="T65" fmla="*/ 2545 h 4867"/>
              <a:gd name="T66" fmla="*/ 3000 w 3867"/>
              <a:gd name="T67" fmla="*/ 1875 h 4867"/>
              <a:gd name="T68" fmla="*/ 3295 w 3867"/>
              <a:gd name="T69" fmla="*/ 1792 h 4867"/>
              <a:gd name="T70" fmla="*/ 3830 w 3867"/>
              <a:gd name="T71" fmla="*/ 1550 h 4867"/>
              <a:gd name="T72" fmla="*/ 3650 w 3867"/>
              <a:gd name="T73" fmla="*/ 1577 h 4867"/>
              <a:gd name="T74" fmla="*/ 3547 w 3867"/>
              <a:gd name="T75" fmla="*/ 1520 h 4867"/>
              <a:gd name="T76" fmla="*/ 3420 w 3867"/>
              <a:gd name="T77" fmla="*/ 1305 h 4867"/>
              <a:gd name="T78" fmla="*/ 3220 w 3867"/>
              <a:gd name="T79" fmla="*/ 1060 h 4867"/>
              <a:gd name="T80" fmla="*/ 2915 w 3867"/>
              <a:gd name="T81" fmla="*/ 752 h 4867"/>
              <a:gd name="T82" fmla="*/ 2640 w 3867"/>
              <a:gd name="T83" fmla="*/ 752 h 4867"/>
              <a:gd name="T84" fmla="*/ 2655 w 3867"/>
              <a:gd name="T85" fmla="*/ 645 h 4867"/>
              <a:gd name="T86" fmla="*/ 2760 w 3867"/>
              <a:gd name="T87" fmla="*/ 475 h 4867"/>
              <a:gd name="T88" fmla="*/ 2447 w 3867"/>
              <a:gd name="T89" fmla="*/ 352 h 4867"/>
              <a:gd name="T90" fmla="*/ 1937 w 3867"/>
              <a:gd name="T91" fmla="*/ 382 h 4867"/>
              <a:gd name="T92" fmla="*/ 1645 w 3867"/>
              <a:gd name="T93" fmla="*/ 230 h 4867"/>
              <a:gd name="T94" fmla="*/ 1690 w 3867"/>
              <a:gd name="T95" fmla="*/ 40 h 4867"/>
              <a:gd name="T96" fmla="*/ 1315 w 3867"/>
              <a:gd name="T97" fmla="*/ 130 h 4867"/>
              <a:gd name="T98" fmla="*/ 1212 w 3867"/>
              <a:gd name="T99" fmla="*/ 225 h 4867"/>
              <a:gd name="T100" fmla="*/ 1505 w 3867"/>
              <a:gd name="T101" fmla="*/ 567 h 4867"/>
              <a:gd name="T102" fmla="*/ 1515 w 3867"/>
              <a:gd name="T103" fmla="*/ 862 h 4867"/>
              <a:gd name="T104" fmla="*/ 1532 w 3867"/>
              <a:gd name="T105" fmla="*/ 1217 h 4867"/>
              <a:gd name="T106" fmla="*/ 1515 w 3867"/>
              <a:gd name="T107" fmla="*/ 1277 h 4867"/>
              <a:gd name="T108" fmla="*/ 1490 w 3867"/>
              <a:gd name="T109" fmla="*/ 1507 h 4867"/>
              <a:gd name="T110" fmla="*/ 1407 w 3867"/>
              <a:gd name="T111" fmla="*/ 1642 h 4867"/>
              <a:gd name="T112" fmla="*/ 1372 w 3867"/>
              <a:gd name="T113" fmla="*/ 1607 h 4867"/>
              <a:gd name="T114" fmla="*/ 1075 w 3867"/>
              <a:gd name="T115" fmla="*/ 1590 h 4867"/>
              <a:gd name="T116" fmla="*/ 902 w 3867"/>
              <a:gd name="T117" fmla="*/ 1905 h 4867"/>
              <a:gd name="T118" fmla="*/ 1115 w 3867"/>
              <a:gd name="T119" fmla="*/ 1885 h 4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867" h="4867">
                <a:moveTo>
                  <a:pt x="1160" y="1685"/>
                </a:moveTo>
                <a:lnTo>
                  <a:pt x="1187" y="1700"/>
                </a:lnTo>
                <a:lnTo>
                  <a:pt x="1160" y="1815"/>
                </a:lnTo>
                <a:lnTo>
                  <a:pt x="1182" y="1862"/>
                </a:lnTo>
                <a:lnTo>
                  <a:pt x="1237" y="1822"/>
                </a:lnTo>
                <a:lnTo>
                  <a:pt x="1237" y="1857"/>
                </a:lnTo>
                <a:lnTo>
                  <a:pt x="1180" y="1907"/>
                </a:lnTo>
                <a:lnTo>
                  <a:pt x="1142" y="2022"/>
                </a:lnTo>
                <a:lnTo>
                  <a:pt x="990" y="2057"/>
                </a:lnTo>
                <a:lnTo>
                  <a:pt x="940" y="2015"/>
                </a:lnTo>
                <a:lnTo>
                  <a:pt x="960" y="1942"/>
                </a:lnTo>
                <a:lnTo>
                  <a:pt x="920" y="1960"/>
                </a:lnTo>
                <a:lnTo>
                  <a:pt x="892" y="2032"/>
                </a:lnTo>
                <a:lnTo>
                  <a:pt x="865" y="2042"/>
                </a:lnTo>
                <a:lnTo>
                  <a:pt x="800" y="2097"/>
                </a:lnTo>
                <a:lnTo>
                  <a:pt x="752" y="2102"/>
                </a:lnTo>
                <a:lnTo>
                  <a:pt x="735" y="2132"/>
                </a:lnTo>
                <a:lnTo>
                  <a:pt x="695" y="2147"/>
                </a:lnTo>
                <a:lnTo>
                  <a:pt x="675" y="2115"/>
                </a:lnTo>
                <a:lnTo>
                  <a:pt x="662" y="2155"/>
                </a:lnTo>
                <a:lnTo>
                  <a:pt x="605" y="2157"/>
                </a:lnTo>
                <a:lnTo>
                  <a:pt x="610" y="2182"/>
                </a:lnTo>
                <a:lnTo>
                  <a:pt x="655" y="2202"/>
                </a:lnTo>
                <a:lnTo>
                  <a:pt x="645" y="2265"/>
                </a:lnTo>
                <a:lnTo>
                  <a:pt x="610" y="2320"/>
                </a:lnTo>
                <a:lnTo>
                  <a:pt x="547" y="2320"/>
                </a:lnTo>
                <a:lnTo>
                  <a:pt x="467" y="2305"/>
                </a:lnTo>
                <a:lnTo>
                  <a:pt x="445" y="2362"/>
                </a:lnTo>
                <a:lnTo>
                  <a:pt x="437" y="2422"/>
                </a:lnTo>
                <a:lnTo>
                  <a:pt x="410" y="2480"/>
                </a:lnTo>
                <a:lnTo>
                  <a:pt x="445" y="2485"/>
                </a:lnTo>
                <a:lnTo>
                  <a:pt x="490" y="2547"/>
                </a:lnTo>
                <a:lnTo>
                  <a:pt x="560" y="2530"/>
                </a:lnTo>
                <a:lnTo>
                  <a:pt x="592" y="2537"/>
                </a:lnTo>
                <a:lnTo>
                  <a:pt x="662" y="2512"/>
                </a:lnTo>
                <a:lnTo>
                  <a:pt x="662" y="2452"/>
                </a:lnTo>
                <a:lnTo>
                  <a:pt x="710" y="2417"/>
                </a:lnTo>
                <a:lnTo>
                  <a:pt x="725" y="2375"/>
                </a:lnTo>
                <a:lnTo>
                  <a:pt x="820" y="2387"/>
                </a:lnTo>
                <a:lnTo>
                  <a:pt x="835" y="2372"/>
                </a:lnTo>
                <a:lnTo>
                  <a:pt x="890" y="2375"/>
                </a:lnTo>
                <a:lnTo>
                  <a:pt x="937" y="2442"/>
                </a:lnTo>
                <a:lnTo>
                  <a:pt x="1010" y="2502"/>
                </a:lnTo>
                <a:lnTo>
                  <a:pt x="1022" y="2570"/>
                </a:lnTo>
                <a:lnTo>
                  <a:pt x="1045" y="2555"/>
                </a:lnTo>
                <a:lnTo>
                  <a:pt x="1055" y="2515"/>
                </a:lnTo>
                <a:lnTo>
                  <a:pt x="1070" y="2512"/>
                </a:lnTo>
                <a:lnTo>
                  <a:pt x="1090" y="2525"/>
                </a:lnTo>
                <a:lnTo>
                  <a:pt x="1100" y="2515"/>
                </a:lnTo>
                <a:lnTo>
                  <a:pt x="1065" y="2475"/>
                </a:lnTo>
                <a:lnTo>
                  <a:pt x="1005" y="2430"/>
                </a:lnTo>
                <a:lnTo>
                  <a:pt x="975" y="2387"/>
                </a:lnTo>
                <a:lnTo>
                  <a:pt x="1010" y="2355"/>
                </a:lnTo>
                <a:lnTo>
                  <a:pt x="1097" y="2425"/>
                </a:lnTo>
                <a:lnTo>
                  <a:pt x="1132" y="2502"/>
                </a:lnTo>
                <a:lnTo>
                  <a:pt x="1142" y="2535"/>
                </a:lnTo>
                <a:lnTo>
                  <a:pt x="1187" y="2555"/>
                </a:lnTo>
                <a:lnTo>
                  <a:pt x="1192" y="2600"/>
                </a:lnTo>
                <a:lnTo>
                  <a:pt x="1222" y="2595"/>
                </a:lnTo>
                <a:lnTo>
                  <a:pt x="1247" y="2575"/>
                </a:lnTo>
                <a:lnTo>
                  <a:pt x="1237" y="2530"/>
                </a:lnTo>
                <a:lnTo>
                  <a:pt x="1285" y="2485"/>
                </a:lnTo>
                <a:lnTo>
                  <a:pt x="1295" y="2495"/>
                </a:lnTo>
                <a:lnTo>
                  <a:pt x="1330" y="2455"/>
                </a:lnTo>
                <a:lnTo>
                  <a:pt x="1320" y="2430"/>
                </a:lnTo>
                <a:lnTo>
                  <a:pt x="1315" y="2365"/>
                </a:lnTo>
                <a:lnTo>
                  <a:pt x="1342" y="2305"/>
                </a:lnTo>
                <a:lnTo>
                  <a:pt x="1405" y="2292"/>
                </a:lnTo>
                <a:lnTo>
                  <a:pt x="1390" y="2330"/>
                </a:lnTo>
                <a:lnTo>
                  <a:pt x="1445" y="2337"/>
                </a:lnTo>
                <a:lnTo>
                  <a:pt x="1452" y="2295"/>
                </a:lnTo>
                <a:lnTo>
                  <a:pt x="1445" y="2272"/>
                </a:lnTo>
                <a:lnTo>
                  <a:pt x="1505" y="2245"/>
                </a:lnTo>
                <a:lnTo>
                  <a:pt x="1487" y="2310"/>
                </a:lnTo>
                <a:lnTo>
                  <a:pt x="1567" y="2317"/>
                </a:lnTo>
                <a:lnTo>
                  <a:pt x="1612" y="2365"/>
                </a:lnTo>
                <a:lnTo>
                  <a:pt x="1580" y="2397"/>
                </a:lnTo>
                <a:lnTo>
                  <a:pt x="1495" y="2390"/>
                </a:lnTo>
                <a:lnTo>
                  <a:pt x="1422" y="2442"/>
                </a:lnTo>
                <a:lnTo>
                  <a:pt x="1337" y="2457"/>
                </a:lnTo>
                <a:lnTo>
                  <a:pt x="1300" y="2502"/>
                </a:lnTo>
                <a:lnTo>
                  <a:pt x="1302" y="2567"/>
                </a:lnTo>
                <a:lnTo>
                  <a:pt x="1375" y="2615"/>
                </a:lnTo>
                <a:lnTo>
                  <a:pt x="1452" y="2600"/>
                </a:lnTo>
                <a:lnTo>
                  <a:pt x="1547" y="2575"/>
                </a:lnTo>
                <a:lnTo>
                  <a:pt x="1532" y="2670"/>
                </a:lnTo>
                <a:lnTo>
                  <a:pt x="1510" y="2710"/>
                </a:lnTo>
                <a:lnTo>
                  <a:pt x="1422" y="2720"/>
                </a:lnTo>
                <a:lnTo>
                  <a:pt x="1372" y="2755"/>
                </a:lnTo>
                <a:lnTo>
                  <a:pt x="1157" y="2707"/>
                </a:lnTo>
                <a:lnTo>
                  <a:pt x="1110" y="2725"/>
                </a:lnTo>
                <a:lnTo>
                  <a:pt x="1115" y="2762"/>
                </a:lnTo>
                <a:lnTo>
                  <a:pt x="1030" y="2752"/>
                </a:lnTo>
                <a:lnTo>
                  <a:pt x="1005" y="2710"/>
                </a:lnTo>
                <a:lnTo>
                  <a:pt x="907" y="2695"/>
                </a:lnTo>
                <a:lnTo>
                  <a:pt x="907" y="2640"/>
                </a:lnTo>
                <a:lnTo>
                  <a:pt x="885" y="2625"/>
                </a:lnTo>
                <a:lnTo>
                  <a:pt x="920" y="2600"/>
                </a:lnTo>
                <a:lnTo>
                  <a:pt x="927" y="2585"/>
                </a:lnTo>
                <a:lnTo>
                  <a:pt x="805" y="2582"/>
                </a:lnTo>
                <a:lnTo>
                  <a:pt x="745" y="2580"/>
                </a:lnTo>
                <a:lnTo>
                  <a:pt x="660" y="2560"/>
                </a:lnTo>
                <a:lnTo>
                  <a:pt x="572" y="2582"/>
                </a:lnTo>
                <a:lnTo>
                  <a:pt x="485" y="2570"/>
                </a:lnTo>
                <a:lnTo>
                  <a:pt x="355" y="2635"/>
                </a:lnTo>
                <a:lnTo>
                  <a:pt x="357" y="2660"/>
                </a:lnTo>
                <a:lnTo>
                  <a:pt x="55" y="2912"/>
                </a:lnTo>
                <a:lnTo>
                  <a:pt x="57" y="2945"/>
                </a:lnTo>
                <a:lnTo>
                  <a:pt x="22" y="3047"/>
                </a:lnTo>
                <a:lnTo>
                  <a:pt x="0" y="3110"/>
                </a:lnTo>
                <a:lnTo>
                  <a:pt x="0" y="3245"/>
                </a:lnTo>
                <a:lnTo>
                  <a:pt x="25" y="3270"/>
                </a:lnTo>
                <a:lnTo>
                  <a:pt x="77" y="3377"/>
                </a:lnTo>
                <a:lnTo>
                  <a:pt x="120" y="3412"/>
                </a:lnTo>
                <a:lnTo>
                  <a:pt x="127" y="3437"/>
                </a:lnTo>
                <a:lnTo>
                  <a:pt x="275" y="3550"/>
                </a:lnTo>
                <a:lnTo>
                  <a:pt x="347" y="3520"/>
                </a:lnTo>
                <a:lnTo>
                  <a:pt x="410" y="3527"/>
                </a:lnTo>
                <a:lnTo>
                  <a:pt x="507" y="3515"/>
                </a:lnTo>
                <a:lnTo>
                  <a:pt x="627" y="3492"/>
                </a:lnTo>
                <a:lnTo>
                  <a:pt x="645" y="3550"/>
                </a:lnTo>
                <a:lnTo>
                  <a:pt x="720" y="3542"/>
                </a:lnTo>
                <a:lnTo>
                  <a:pt x="760" y="3560"/>
                </a:lnTo>
                <a:lnTo>
                  <a:pt x="812" y="3630"/>
                </a:lnTo>
                <a:lnTo>
                  <a:pt x="767" y="3715"/>
                </a:lnTo>
                <a:lnTo>
                  <a:pt x="767" y="3757"/>
                </a:lnTo>
                <a:lnTo>
                  <a:pt x="882" y="3880"/>
                </a:lnTo>
                <a:lnTo>
                  <a:pt x="885" y="3917"/>
                </a:lnTo>
                <a:lnTo>
                  <a:pt x="885" y="3990"/>
                </a:lnTo>
                <a:lnTo>
                  <a:pt x="917" y="4052"/>
                </a:lnTo>
                <a:lnTo>
                  <a:pt x="847" y="4237"/>
                </a:lnTo>
                <a:lnTo>
                  <a:pt x="937" y="4380"/>
                </a:lnTo>
                <a:lnTo>
                  <a:pt x="925" y="4502"/>
                </a:lnTo>
                <a:lnTo>
                  <a:pt x="995" y="4640"/>
                </a:lnTo>
                <a:lnTo>
                  <a:pt x="1042" y="4727"/>
                </a:lnTo>
                <a:lnTo>
                  <a:pt x="1042" y="4785"/>
                </a:lnTo>
                <a:lnTo>
                  <a:pt x="1100" y="4867"/>
                </a:lnTo>
                <a:lnTo>
                  <a:pt x="1150" y="4825"/>
                </a:lnTo>
                <a:lnTo>
                  <a:pt x="1315" y="4820"/>
                </a:lnTo>
                <a:lnTo>
                  <a:pt x="1525" y="4595"/>
                </a:lnTo>
                <a:lnTo>
                  <a:pt x="1525" y="4560"/>
                </a:lnTo>
                <a:lnTo>
                  <a:pt x="1600" y="4530"/>
                </a:lnTo>
                <a:lnTo>
                  <a:pt x="1595" y="4332"/>
                </a:lnTo>
                <a:lnTo>
                  <a:pt x="1710" y="4262"/>
                </a:lnTo>
                <a:lnTo>
                  <a:pt x="1782" y="4182"/>
                </a:lnTo>
                <a:lnTo>
                  <a:pt x="1730" y="3850"/>
                </a:lnTo>
                <a:lnTo>
                  <a:pt x="1797" y="3760"/>
                </a:lnTo>
                <a:lnTo>
                  <a:pt x="1842" y="3747"/>
                </a:lnTo>
                <a:lnTo>
                  <a:pt x="1982" y="3585"/>
                </a:lnTo>
                <a:lnTo>
                  <a:pt x="2012" y="3560"/>
                </a:lnTo>
                <a:lnTo>
                  <a:pt x="2095" y="3320"/>
                </a:lnTo>
                <a:lnTo>
                  <a:pt x="2062" y="3292"/>
                </a:lnTo>
                <a:lnTo>
                  <a:pt x="2012" y="3330"/>
                </a:lnTo>
                <a:lnTo>
                  <a:pt x="1885" y="3347"/>
                </a:lnTo>
                <a:lnTo>
                  <a:pt x="1790" y="3277"/>
                </a:lnTo>
                <a:lnTo>
                  <a:pt x="1740" y="3190"/>
                </a:lnTo>
                <a:lnTo>
                  <a:pt x="1717" y="3190"/>
                </a:lnTo>
                <a:lnTo>
                  <a:pt x="1630" y="3037"/>
                </a:lnTo>
                <a:lnTo>
                  <a:pt x="1480" y="2797"/>
                </a:lnTo>
                <a:lnTo>
                  <a:pt x="1525" y="2832"/>
                </a:lnTo>
                <a:lnTo>
                  <a:pt x="1547" y="2790"/>
                </a:lnTo>
                <a:lnTo>
                  <a:pt x="1557" y="2845"/>
                </a:lnTo>
                <a:lnTo>
                  <a:pt x="1610" y="2900"/>
                </a:lnTo>
                <a:lnTo>
                  <a:pt x="1615" y="2935"/>
                </a:lnTo>
                <a:lnTo>
                  <a:pt x="1680" y="2977"/>
                </a:lnTo>
                <a:lnTo>
                  <a:pt x="1785" y="3155"/>
                </a:lnTo>
                <a:lnTo>
                  <a:pt x="1825" y="3250"/>
                </a:lnTo>
                <a:lnTo>
                  <a:pt x="1910" y="3290"/>
                </a:lnTo>
                <a:lnTo>
                  <a:pt x="1947" y="3255"/>
                </a:lnTo>
                <a:lnTo>
                  <a:pt x="2025" y="3210"/>
                </a:lnTo>
                <a:lnTo>
                  <a:pt x="2207" y="3040"/>
                </a:lnTo>
                <a:lnTo>
                  <a:pt x="2197" y="3005"/>
                </a:lnTo>
                <a:lnTo>
                  <a:pt x="2267" y="2915"/>
                </a:lnTo>
                <a:lnTo>
                  <a:pt x="2335" y="2790"/>
                </a:lnTo>
                <a:lnTo>
                  <a:pt x="2330" y="2735"/>
                </a:lnTo>
                <a:lnTo>
                  <a:pt x="2250" y="2695"/>
                </a:lnTo>
                <a:lnTo>
                  <a:pt x="2207" y="2690"/>
                </a:lnTo>
                <a:lnTo>
                  <a:pt x="2155" y="2650"/>
                </a:lnTo>
                <a:lnTo>
                  <a:pt x="2100" y="2725"/>
                </a:lnTo>
                <a:lnTo>
                  <a:pt x="2065" y="2725"/>
                </a:lnTo>
                <a:lnTo>
                  <a:pt x="2030" y="2682"/>
                </a:lnTo>
                <a:lnTo>
                  <a:pt x="2010" y="2727"/>
                </a:lnTo>
                <a:lnTo>
                  <a:pt x="1922" y="2672"/>
                </a:lnTo>
                <a:lnTo>
                  <a:pt x="1937" y="2640"/>
                </a:lnTo>
                <a:lnTo>
                  <a:pt x="2115" y="2647"/>
                </a:lnTo>
                <a:lnTo>
                  <a:pt x="2145" y="2605"/>
                </a:lnTo>
                <a:lnTo>
                  <a:pt x="2220" y="2630"/>
                </a:lnTo>
                <a:lnTo>
                  <a:pt x="2310" y="2547"/>
                </a:lnTo>
                <a:lnTo>
                  <a:pt x="2377" y="2512"/>
                </a:lnTo>
                <a:lnTo>
                  <a:pt x="2480" y="2417"/>
                </a:lnTo>
                <a:lnTo>
                  <a:pt x="2560" y="2410"/>
                </a:lnTo>
                <a:lnTo>
                  <a:pt x="2595" y="2395"/>
                </a:lnTo>
                <a:lnTo>
                  <a:pt x="2615" y="2442"/>
                </a:lnTo>
                <a:lnTo>
                  <a:pt x="2665" y="2430"/>
                </a:lnTo>
                <a:lnTo>
                  <a:pt x="2680" y="2382"/>
                </a:lnTo>
                <a:lnTo>
                  <a:pt x="2732" y="2417"/>
                </a:lnTo>
                <a:lnTo>
                  <a:pt x="2845" y="2467"/>
                </a:lnTo>
                <a:lnTo>
                  <a:pt x="3157" y="2545"/>
                </a:lnTo>
                <a:lnTo>
                  <a:pt x="3157" y="2465"/>
                </a:lnTo>
                <a:lnTo>
                  <a:pt x="3130" y="2387"/>
                </a:lnTo>
                <a:lnTo>
                  <a:pt x="3020" y="2307"/>
                </a:lnTo>
                <a:lnTo>
                  <a:pt x="3005" y="2180"/>
                </a:lnTo>
                <a:lnTo>
                  <a:pt x="2965" y="1945"/>
                </a:lnTo>
                <a:lnTo>
                  <a:pt x="3000" y="1875"/>
                </a:lnTo>
                <a:lnTo>
                  <a:pt x="2985" y="1827"/>
                </a:lnTo>
                <a:lnTo>
                  <a:pt x="3030" y="1835"/>
                </a:lnTo>
                <a:lnTo>
                  <a:pt x="3125" y="1850"/>
                </a:lnTo>
                <a:lnTo>
                  <a:pt x="3147" y="1815"/>
                </a:lnTo>
                <a:lnTo>
                  <a:pt x="3285" y="1817"/>
                </a:lnTo>
                <a:lnTo>
                  <a:pt x="3295" y="1792"/>
                </a:lnTo>
                <a:lnTo>
                  <a:pt x="3280" y="1755"/>
                </a:lnTo>
                <a:lnTo>
                  <a:pt x="3592" y="1695"/>
                </a:lnTo>
                <a:lnTo>
                  <a:pt x="3602" y="1670"/>
                </a:lnTo>
                <a:lnTo>
                  <a:pt x="3652" y="1645"/>
                </a:lnTo>
                <a:lnTo>
                  <a:pt x="3725" y="1617"/>
                </a:lnTo>
                <a:lnTo>
                  <a:pt x="3830" y="1550"/>
                </a:lnTo>
                <a:lnTo>
                  <a:pt x="3867" y="1527"/>
                </a:lnTo>
                <a:lnTo>
                  <a:pt x="3845" y="1495"/>
                </a:lnTo>
                <a:lnTo>
                  <a:pt x="3797" y="1515"/>
                </a:lnTo>
                <a:lnTo>
                  <a:pt x="3730" y="1527"/>
                </a:lnTo>
                <a:lnTo>
                  <a:pt x="3685" y="1577"/>
                </a:lnTo>
                <a:lnTo>
                  <a:pt x="3650" y="1577"/>
                </a:lnTo>
                <a:lnTo>
                  <a:pt x="3585" y="1642"/>
                </a:lnTo>
                <a:lnTo>
                  <a:pt x="3537" y="1642"/>
                </a:lnTo>
                <a:lnTo>
                  <a:pt x="3410" y="1625"/>
                </a:lnTo>
                <a:lnTo>
                  <a:pt x="3480" y="1565"/>
                </a:lnTo>
                <a:lnTo>
                  <a:pt x="3480" y="1542"/>
                </a:lnTo>
                <a:lnTo>
                  <a:pt x="3547" y="1520"/>
                </a:lnTo>
                <a:lnTo>
                  <a:pt x="3570" y="1470"/>
                </a:lnTo>
                <a:lnTo>
                  <a:pt x="3625" y="1447"/>
                </a:lnTo>
                <a:lnTo>
                  <a:pt x="3570" y="1347"/>
                </a:lnTo>
                <a:lnTo>
                  <a:pt x="3545" y="1300"/>
                </a:lnTo>
                <a:lnTo>
                  <a:pt x="3470" y="1285"/>
                </a:lnTo>
                <a:lnTo>
                  <a:pt x="3420" y="1305"/>
                </a:lnTo>
                <a:lnTo>
                  <a:pt x="3380" y="1337"/>
                </a:lnTo>
                <a:lnTo>
                  <a:pt x="3260" y="1370"/>
                </a:lnTo>
                <a:lnTo>
                  <a:pt x="3210" y="1332"/>
                </a:lnTo>
                <a:lnTo>
                  <a:pt x="3217" y="1297"/>
                </a:lnTo>
                <a:lnTo>
                  <a:pt x="3247" y="1270"/>
                </a:lnTo>
                <a:lnTo>
                  <a:pt x="3220" y="1060"/>
                </a:lnTo>
                <a:lnTo>
                  <a:pt x="3172" y="887"/>
                </a:lnTo>
                <a:lnTo>
                  <a:pt x="3130" y="875"/>
                </a:lnTo>
                <a:lnTo>
                  <a:pt x="3077" y="820"/>
                </a:lnTo>
                <a:lnTo>
                  <a:pt x="2997" y="765"/>
                </a:lnTo>
                <a:lnTo>
                  <a:pt x="2962" y="787"/>
                </a:lnTo>
                <a:lnTo>
                  <a:pt x="2915" y="752"/>
                </a:lnTo>
                <a:lnTo>
                  <a:pt x="2772" y="760"/>
                </a:lnTo>
                <a:lnTo>
                  <a:pt x="2735" y="707"/>
                </a:lnTo>
                <a:lnTo>
                  <a:pt x="2720" y="742"/>
                </a:lnTo>
                <a:lnTo>
                  <a:pt x="2720" y="795"/>
                </a:lnTo>
                <a:lnTo>
                  <a:pt x="2655" y="805"/>
                </a:lnTo>
                <a:lnTo>
                  <a:pt x="2640" y="752"/>
                </a:lnTo>
                <a:lnTo>
                  <a:pt x="2605" y="737"/>
                </a:lnTo>
                <a:lnTo>
                  <a:pt x="2600" y="710"/>
                </a:lnTo>
                <a:lnTo>
                  <a:pt x="2635" y="710"/>
                </a:lnTo>
                <a:lnTo>
                  <a:pt x="2657" y="737"/>
                </a:lnTo>
                <a:lnTo>
                  <a:pt x="2680" y="725"/>
                </a:lnTo>
                <a:lnTo>
                  <a:pt x="2655" y="645"/>
                </a:lnTo>
                <a:lnTo>
                  <a:pt x="2612" y="612"/>
                </a:lnTo>
                <a:lnTo>
                  <a:pt x="2612" y="585"/>
                </a:lnTo>
                <a:lnTo>
                  <a:pt x="2657" y="590"/>
                </a:lnTo>
                <a:lnTo>
                  <a:pt x="2687" y="545"/>
                </a:lnTo>
                <a:lnTo>
                  <a:pt x="2792" y="530"/>
                </a:lnTo>
                <a:lnTo>
                  <a:pt x="2760" y="475"/>
                </a:lnTo>
                <a:lnTo>
                  <a:pt x="2657" y="465"/>
                </a:lnTo>
                <a:lnTo>
                  <a:pt x="2645" y="490"/>
                </a:lnTo>
                <a:lnTo>
                  <a:pt x="2577" y="440"/>
                </a:lnTo>
                <a:lnTo>
                  <a:pt x="2497" y="417"/>
                </a:lnTo>
                <a:lnTo>
                  <a:pt x="2460" y="407"/>
                </a:lnTo>
                <a:lnTo>
                  <a:pt x="2447" y="352"/>
                </a:lnTo>
                <a:lnTo>
                  <a:pt x="2345" y="317"/>
                </a:lnTo>
                <a:lnTo>
                  <a:pt x="2222" y="285"/>
                </a:lnTo>
                <a:lnTo>
                  <a:pt x="2060" y="342"/>
                </a:lnTo>
                <a:lnTo>
                  <a:pt x="2095" y="395"/>
                </a:lnTo>
                <a:lnTo>
                  <a:pt x="2030" y="400"/>
                </a:lnTo>
                <a:lnTo>
                  <a:pt x="1937" y="382"/>
                </a:lnTo>
                <a:lnTo>
                  <a:pt x="1862" y="352"/>
                </a:lnTo>
                <a:lnTo>
                  <a:pt x="1822" y="297"/>
                </a:lnTo>
                <a:lnTo>
                  <a:pt x="1842" y="262"/>
                </a:lnTo>
                <a:lnTo>
                  <a:pt x="1752" y="205"/>
                </a:lnTo>
                <a:lnTo>
                  <a:pt x="1730" y="225"/>
                </a:lnTo>
                <a:lnTo>
                  <a:pt x="1645" y="230"/>
                </a:lnTo>
                <a:lnTo>
                  <a:pt x="1645" y="200"/>
                </a:lnTo>
                <a:lnTo>
                  <a:pt x="1577" y="200"/>
                </a:lnTo>
                <a:lnTo>
                  <a:pt x="1602" y="160"/>
                </a:lnTo>
                <a:lnTo>
                  <a:pt x="1740" y="145"/>
                </a:lnTo>
                <a:lnTo>
                  <a:pt x="1857" y="0"/>
                </a:lnTo>
                <a:lnTo>
                  <a:pt x="1690" y="40"/>
                </a:lnTo>
                <a:lnTo>
                  <a:pt x="1617" y="110"/>
                </a:lnTo>
                <a:lnTo>
                  <a:pt x="1565" y="120"/>
                </a:lnTo>
                <a:lnTo>
                  <a:pt x="1522" y="130"/>
                </a:lnTo>
                <a:lnTo>
                  <a:pt x="1490" y="90"/>
                </a:lnTo>
                <a:lnTo>
                  <a:pt x="1410" y="122"/>
                </a:lnTo>
                <a:lnTo>
                  <a:pt x="1315" y="130"/>
                </a:lnTo>
                <a:lnTo>
                  <a:pt x="1370" y="177"/>
                </a:lnTo>
                <a:lnTo>
                  <a:pt x="1290" y="170"/>
                </a:lnTo>
                <a:lnTo>
                  <a:pt x="1247" y="135"/>
                </a:lnTo>
                <a:lnTo>
                  <a:pt x="1170" y="165"/>
                </a:lnTo>
                <a:lnTo>
                  <a:pt x="1165" y="210"/>
                </a:lnTo>
                <a:lnTo>
                  <a:pt x="1212" y="225"/>
                </a:lnTo>
                <a:lnTo>
                  <a:pt x="1300" y="295"/>
                </a:lnTo>
                <a:lnTo>
                  <a:pt x="1370" y="385"/>
                </a:lnTo>
                <a:lnTo>
                  <a:pt x="1407" y="385"/>
                </a:lnTo>
                <a:lnTo>
                  <a:pt x="1465" y="470"/>
                </a:lnTo>
                <a:lnTo>
                  <a:pt x="1497" y="505"/>
                </a:lnTo>
                <a:lnTo>
                  <a:pt x="1505" y="567"/>
                </a:lnTo>
                <a:lnTo>
                  <a:pt x="1545" y="610"/>
                </a:lnTo>
                <a:lnTo>
                  <a:pt x="1582" y="605"/>
                </a:lnTo>
                <a:lnTo>
                  <a:pt x="1595" y="665"/>
                </a:lnTo>
                <a:lnTo>
                  <a:pt x="1560" y="730"/>
                </a:lnTo>
                <a:lnTo>
                  <a:pt x="1567" y="897"/>
                </a:lnTo>
                <a:lnTo>
                  <a:pt x="1515" y="862"/>
                </a:lnTo>
                <a:lnTo>
                  <a:pt x="1487" y="897"/>
                </a:lnTo>
                <a:lnTo>
                  <a:pt x="1480" y="985"/>
                </a:lnTo>
                <a:lnTo>
                  <a:pt x="1515" y="1062"/>
                </a:lnTo>
                <a:lnTo>
                  <a:pt x="1530" y="1130"/>
                </a:lnTo>
                <a:lnTo>
                  <a:pt x="1582" y="1160"/>
                </a:lnTo>
                <a:lnTo>
                  <a:pt x="1532" y="1217"/>
                </a:lnTo>
                <a:lnTo>
                  <a:pt x="1550" y="1250"/>
                </a:lnTo>
                <a:lnTo>
                  <a:pt x="1697" y="1280"/>
                </a:lnTo>
                <a:lnTo>
                  <a:pt x="1650" y="1297"/>
                </a:lnTo>
                <a:lnTo>
                  <a:pt x="1660" y="1350"/>
                </a:lnTo>
                <a:lnTo>
                  <a:pt x="1615" y="1300"/>
                </a:lnTo>
                <a:lnTo>
                  <a:pt x="1515" y="1277"/>
                </a:lnTo>
                <a:lnTo>
                  <a:pt x="1515" y="1332"/>
                </a:lnTo>
                <a:lnTo>
                  <a:pt x="1545" y="1367"/>
                </a:lnTo>
                <a:lnTo>
                  <a:pt x="1495" y="1392"/>
                </a:lnTo>
                <a:lnTo>
                  <a:pt x="1497" y="1440"/>
                </a:lnTo>
                <a:lnTo>
                  <a:pt x="1530" y="1440"/>
                </a:lnTo>
                <a:lnTo>
                  <a:pt x="1490" y="1507"/>
                </a:lnTo>
                <a:lnTo>
                  <a:pt x="1457" y="1505"/>
                </a:lnTo>
                <a:lnTo>
                  <a:pt x="1455" y="1560"/>
                </a:lnTo>
                <a:lnTo>
                  <a:pt x="1435" y="1527"/>
                </a:lnTo>
                <a:lnTo>
                  <a:pt x="1385" y="1530"/>
                </a:lnTo>
                <a:lnTo>
                  <a:pt x="1417" y="1585"/>
                </a:lnTo>
                <a:lnTo>
                  <a:pt x="1407" y="1642"/>
                </a:lnTo>
                <a:lnTo>
                  <a:pt x="1350" y="1712"/>
                </a:lnTo>
                <a:lnTo>
                  <a:pt x="1325" y="1670"/>
                </a:lnTo>
                <a:lnTo>
                  <a:pt x="1270" y="1662"/>
                </a:lnTo>
                <a:lnTo>
                  <a:pt x="1270" y="1645"/>
                </a:lnTo>
                <a:lnTo>
                  <a:pt x="1360" y="1650"/>
                </a:lnTo>
                <a:lnTo>
                  <a:pt x="1372" y="1607"/>
                </a:lnTo>
                <a:lnTo>
                  <a:pt x="1360" y="1565"/>
                </a:lnTo>
                <a:lnTo>
                  <a:pt x="1302" y="1570"/>
                </a:lnTo>
                <a:lnTo>
                  <a:pt x="1192" y="1515"/>
                </a:lnTo>
                <a:lnTo>
                  <a:pt x="1110" y="1550"/>
                </a:lnTo>
                <a:lnTo>
                  <a:pt x="1112" y="1577"/>
                </a:lnTo>
                <a:lnTo>
                  <a:pt x="1075" y="1590"/>
                </a:lnTo>
                <a:lnTo>
                  <a:pt x="1010" y="1670"/>
                </a:lnTo>
                <a:lnTo>
                  <a:pt x="995" y="1730"/>
                </a:lnTo>
                <a:lnTo>
                  <a:pt x="937" y="1770"/>
                </a:lnTo>
                <a:lnTo>
                  <a:pt x="902" y="1845"/>
                </a:lnTo>
                <a:lnTo>
                  <a:pt x="917" y="1860"/>
                </a:lnTo>
                <a:lnTo>
                  <a:pt x="902" y="1905"/>
                </a:lnTo>
                <a:lnTo>
                  <a:pt x="972" y="1907"/>
                </a:lnTo>
                <a:lnTo>
                  <a:pt x="995" y="1927"/>
                </a:lnTo>
                <a:lnTo>
                  <a:pt x="1010" y="1997"/>
                </a:lnTo>
                <a:lnTo>
                  <a:pt x="1075" y="1987"/>
                </a:lnTo>
                <a:lnTo>
                  <a:pt x="1090" y="1892"/>
                </a:lnTo>
                <a:lnTo>
                  <a:pt x="1115" y="1885"/>
                </a:lnTo>
                <a:lnTo>
                  <a:pt x="1115" y="1857"/>
                </a:lnTo>
                <a:lnTo>
                  <a:pt x="1100" y="1835"/>
                </a:lnTo>
                <a:lnTo>
                  <a:pt x="1115" y="1782"/>
                </a:lnTo>
                <a:lnTo>
                  <a:pt x="1160" y="168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8" name="Line 1195"/>
          <p:cNvSpPr>
            <a:spLocks noChangeShapeType="1"/>
          </p:cNvSpPr>
          <p:nvPr/>
        </p:nvSpPr>
        <p:spPr bwMode="auto">
          <a:xfrm>
            <a:off x="5525335" y="761348"/>
            <a:ext cx="12608" cy="252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9" name="Line 1194"/>
          <p:cNvSpPr>
            <a:spLocks noChangeShapeType="1"/>
          </p:cNvSpPr>
          <p:nvPr/>
        </p:nvSpPr>
        <p:spPr bwMode="auto">
          <a:xfrm>
            <a:off x="5545508" y="768913"/>
            <a:ext cx="12608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0" name="Line 1193"/>
          <p:cNvSpPr>
            <a:spLocks noChangeShapeType="1"/>
          </p:cNvSpPr>
          <p:nvPr/>
        </p:nvSpPr>
        <p:spPr bwMode="auto">
          <a:xfrm>
            <a:off x="5568203" y="776478"/>
            <a:ext cx="12609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1" name="Freeform 1192"/>
          <p:cNvSpPr>
            <a:spLocks/>
          </p:cNvSpPr>
          <p:nvPr/>
        </p:nvSpPr>
        <p:spPr bwMode="auto">
          <a:xfrm>
            <a:off x="5590899" y="786565"/>
            <a:ext cx="12608" cy="7564"/>
          </a:xfrm>
          <a:custGeom>
            <a:avLst/>
            <a:gdLst>
              <a:gd name="T0" fmla="*/ 0 w 13"/>
              <a:gd name="T1" fmla="*/ 0 h 6"/>
              <a:gd name="T2" fmla="*/ 10 w 13"/>
              <a:gd name="T3" fmla="*/ 2 h 6"/>
              <a:gd name="T4" fmla="*/ 13 w 13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" h="6">
                <a:moveTo>
                  <a:pt x="0" y="0"/>
                </a:moveTo>
                <a:lnTo>
                  <a:pt x="10" y="2"/>
                </a:lnTo>
                <a:lnTo>
                  <a:pt x="13" y="6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2" name="Line 1191"/>
          <p:cNvSpPr>
            <a:spLocks noChangeShapeType="1"/>
          </p:cNvSpPr>
          <p:nvPr/>
        </p:nvSpPr>
        <p:spPr bwMode="auto">
          <a:xfrm>
            <a:off x="5608551" y="796652"/>
            <a:ext cx="15130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3" name="Line 1190"/>
          <p:cNvSpPr>
            <a:spLocks noChangeShapeType="1"/>
          </p:cNvSpPr>
          <p:nvPr/>
        </p:nvSpPr>
        <p:spPr bwMode="auto">
          <a:xfrm>
            <a:off x="5633768" y="806739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4" name="Line 1189"/>
          <p:cNvSpPr>
            <a:spLocks noChangeShapeType="1"/>
          </p:cNvSpPr>
          <p:nvPr/>
        </p:nvSpPr>
        <p:spPr bwMode="auto">
          <a:xfrm>
            <a:off x="5651421" y="816826"/>
            <a:ext cx="12608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5" name="Line 1188"/>
          <p:cNvSpPr>
            <a:spLocks noChangeShapeType="1"/>
          </p:cNvSpPr>
          <p:nvPr/>
        </p:nvSpPr>
        <p:spPr bwMode="auto">
          <a:xfrm>
            <a:off x="5674115" y="824390"/>
            <a:ext cx="12609" cy="756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606" name="Group 987"/>
          <p:cNvGrpSpPr>
            <a:grpSpLocks/>
          </p:cNvGrpSpPr>
          <p:nvPr/>
        </p:nvGrpSpPr>
        <p:grpSpPr bwMode="auto">
          <a:xfrm>
            <a:off x="5694289" y="834477"/>
            <a:ext cx="1185208" cy="3762404"/>
            <a:chOff x="6206" y="1668"/>
            <a:chExt cx="1175" cy="3731"/>
          </a:xfrm>
        </p:grpSpPr>
        <p:sp>
          <p:nvSpPr>
            <p:cNvPr id="607" name="Line 1187"/>
            <p:cNvSpPr>
              <a:spLocks noChangeShapeType="1"/>
            </p:cNvSpPr>
            <p:nvPr/>
          </p:nvSpPr>
          <p:spPr bwMode="auto">
            <a:xfrm>
              <a:off x="6206" y="1668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8" name="Line 1186"/>
            <p:cNvSpPr>
              <a:spLocks noChangeShapeType="1"/>
            </p:cNvSpPr>
            <p:nvPr/>
          </p:nvSpPr>
          <p:spPr bwMode="auto">
            <a:xfrm>
              <a:off x="6229" y="1677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9" name="Freeform 1185"/>
            <p:cNvSpPr>
              <a:spLocks/>
            </p:cNvSpPr>
            <p:nvPr/>
          </p:nvSpPr>
          <p:spPr bwMode="auto">
            <a:xfrm>
              <a:off x="6248" y="1687"/>
              <a:ext cx="13" cy="6"/>
            </a:xfrm>
            <a:custGeom>
              <a:avLst/>
              <a:gdLst>
                <a:gd name="T0" fmla="*/ 0 w 13"/>
                <a:gd name="T1" fmla="*/ 0 h 6"/>
                <a:gd name="T2" fmla="*/ 10 w 13"/>
                <a:gd name="T3" fmla="*/ 6 h 6"/>
                <a:gd name="T4" fmla="*/ 13 w 13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6">
                  <a:moveTo>
                    <a:pt x="0" y="0"/>
                  </a:moveTo>
                  <a:lnTo>
                    <a:pt x="10" y="6"/>
                  </a:lnTo>
                  <a:lnTo>
                    <a:pt x="13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0" name="Line 1184"/>
            <p:cNvSpPr>
              <a:spLocks noChangeShapeType="1"/>
            </p:cNvSpPr>
            <p:nvPr/>
          </p:nvSpPr>
          <p:spPr bwMode="auto">
            <a:xfrm>
              <a:off x="6270" y="1700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1" name="Line 1183"/>
            <p:cNvSpPr>
              <a:spLocks noChangeShapeType="1"/>
            </p:cNvSpPr>
            <p:nvPr/>
          </p:nvSpPr>
          <p:spPr bwMode="auto">
            <a:xfrm>
              <a:off x="6290" y="1709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2" name="Line 1182"/>
            <p:cNvSpPr>
              <a:spLocks noChangeShapeType="1"/>
            </p:cNvSpPr>
            <p:nvPr/>
          </p:nvSpPr>
          <p:spPr bwMode="auto">
            <a:xfrm>
              <a:off x="6309" y="1722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3" name="Line 1181"/>
            <p:cNvSpPr>
              <a:spLocks noChangeShapeType="1"/>
            </p:cNvSpPr>
            <p:nvPr/>
          </p:nvSpPr>
          <p:spPr bwMode="auto">
            <a:xfrm>
              <a:off x="6331" y="1732"/>
              <a:ext cx="1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4" name="Line 1180"/>
            <p:cNvSpPr>
              <a:spLocks noChangeShapeType="1"/>
            </p:cNvSpPr>
            <p:nvPr/>
          </p:nvSpPr>
          <p:spPr bwMode="auto">
            <a:xfrm>
              <a:off x="6350" y="1745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5" name="Line 1179"/>
            <p:cNvSpPr>
              <a:spLocks noChangeShapeType="1"/>
            </p:cNvSpPr>
            <p:nvPr/>
          </p:nvSpPr>
          <p:spPr bwMode="auto">
            <a:xfrm>
              <a:off x="6370" y="1757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6" name="Freeform 1178"/>
            <p:cNvSpPr>
              <a:spLocks/>
            </p:cNvSpPr>
            <p:nvPr/>
          </p:nvSpPr>
          <p:spPr bwMode="auto">
            <a:xfrm>
              <a:off x="6389" y="1767"/>
              <a:ext cx="13" cy="10"/>
            </a:xfrm>
            <a:custGeom>
              <a:avLst/>
              <a:gdLst>
                <a:gd name="T0" fmla="*/ 0 w 13"/>
                <a:gd name="T1" fmla="*/ 0 h 10"/>
                <a:gd name="T2" fmla="*/ 6 w 13"/>
                <a:gd name="T3" fmla="*/ 3 h 10"/>
                <a:gd name="T4" fmla="*/ 13 w 13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0" y="0"/>
                  </a:moveTo>
                  <a:lnTo>
                    <a:pt x="6" y="3"/>
                  </a:lnTo>
                  <a:lnTo>
                    <a:pt x="13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7" name="Line 1177"/>
            <p:cNvSpPr>
              <a:spLocks noChangeShapeType="1"/>
            </p:cNvSpPr>
            <p:nvPr/>
          </p:nvSpPr>
          <p:spPr bwMode="auto">
            <a:xfrm>
              <a:off x="6408" y="1780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8" name="Line 1176"/>
            <p:cNvSpPr>
              <a:spLocks noChangeShapeType="1"/>
            </p:cNvSpPr>
            <p:nvPr/>
          </p:nvSpPr>
          <p:spPr bwMode="auto">
            <a:xfrm>
              <a:off x="6427" y="1793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9" name="Line 1175"/>
            <p:cNvSpPr>
              <a:spLocks noChangeShapeType="1"/>
            </p:cNvSpPr>
            <p:nvPr/>
          </p:nvSpPr>
          <p:spPr bwMode="auto">
            <a:xfrm>
              <a:off x="6446" y="1805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0" name="Line 1174"/>
            <p:cNvSpPr>
              <a:spLocks noChangeShapeType="1"/>
            </p:cNvSpPr>
            <p:nvPr/>
          </p:nvSpPr>
          <p:spPr bwMode="auto">
            <a:xfrm>
              <a:off x="6466" y="1818"/>
              <a:ext cx="1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1" name="Line 1173"/>
            <p:cNvSpPr>
              <a:spLocks noChangeShapeType="1"/>
            </p:cNvSpPr>
            <p:nvPr/>
          </p:nvSpPr>
          <p:spPr bwMode="auto">
            <a:xfrm>
              <a:off x="6485" y="1831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2" name="Line 1172"/>
            <p:cNvSpPr>
              <a:spLocks noChangeShapeType="1"/>
            </p:cNvSpPr>
            <p:nvPr/>
          </p:nvSpPr>
          <p:spPr bwMode="auto">
            <a:xfrm>
              <a:off x="6504" y="1844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3" name="Freeform 1171"/>
            <p:cNvSpPr>
              <a:spLocks/>
            </p:cNvSpPr>
            <p:nvPr/>
          </p:nvSpPr>
          <p:spPr bwMode="auto">
            <a:xfrm>
              <a:off x="6523" y="1860"/>
              <a:ext cx="10" cy="6"/>
            </a:xfrm>
            <a:custGeom>
              <a:avLst/>
              <a:gdLst>
                <a:gd name="T0" fmla="*/ 0 w 10"/>
                <a:gd name="T1" fmla="*/ 0 h 6"/>
                <a:gd name="T2" fmla="*/ 3 w 10"/>
                <a:gd name="T3" fmla="*/ 0 h 6"/>
                <a:gd name="T4" fmla="*/ 10 w 10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lnTo>
                    <a:pt x="3" y="0"/>
                  </a:lnTo>
                  <a:lnTo>
                    <a:pt x="1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4" name="Line 1170"/>
            <p:cNvSpPr>
              <a:spLocks noChangeShapeType="1"/>
            </p:cNvSpPr>
            <p:nvPr/>
          </p:nvSpPr>
          <p:spPr bwMode="auto">
            <a:xfrm>
              <a:off x="6542" y="1873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5" name="Line 1169"/>
            <p:cNvSpPr>
              <a:spLocks noChangeShapeType="1"/>
            </p:cNvSpPr>
            <p:nvPr/>
          </p:nvSpPr>
          <p:spPr bwMode="auto">
            <a:xfrm>
              <a:off x="6558" y="1885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6" name="Freeform 1168"/>
            <p:cNvSpPr>
              <a:spLocks/>
            </p:cNvSpPr>
            <p:nvPr/>
          </p:nvSpPr>
          <p:spPr bwMode="auto">
            <a:xfrm>
              <a:off x="6578" y="1901"/>
              <a:ext cx="12" cy="7"/>
            </a:xfrm>
            <a:custGeom>
              <a:avLst/>
              <a:gdLst>
                <a:gd name="T0" fmla="*/ 0 w 12"/>
                <a:gd name="T1" fmla="*/ 0 h 7"/>
                <a:gd name="T2" fmla="*/ 9 w 12"/>
                <a:gd name="T3" fmla="*/ 7 h 7"/>
                <a:gd name="T4" fmla="*/ 12 w 12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7">
                  <a:moveTo>
                    <a:pt x="0" y="0"/>
                  </a:moveTo>
                  <a:lnTo>
                    <a:pt x="9" y="7"/>
                  </a:lnTo>
                  <a:lnTo>
                    <a:pt x="12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7" name="Line 1167"/>
            <p:cNvSpPr>
              <a:spLocks noChangeShapeType="1"/>
            </p:cNvSpPr>
            <p:nvPr/>
          </p:nvSpPr>
          <p:spPr bwMode="auto">
            <a:xfrm>
              <a:off x="6597" y="1914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8" name="Line 1166"/>
            <p:cNvSpPr>
              <a:spLocks noChangeShapeType="1"/>
            </p:cNvSpPr>
            <p:nvPr/>
          </p:nvSpPr>
          <p:spPr bwMode="auto">
            <a:xfrm>
              <a:off x="6613" y="1930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9" name="Line 1165"/>
            <p:cNvSpPr>
              <a:spLocks noChangeShapeType="1"/>
            </p:cNvSpPr>
            <p:nvPr/>
          </p:nvSpPr>
          <p:spPr bwMode="auto">
            <a:xfrm>
              <a:off x="6632" y="1943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0" name="Line 1164"/>
            <p:cNvSpPr>
              <a:spLocks noChangeShapeType="1"/>
            </p:cNvSpPr>
            <p:nvPr/>
          </p:nvSpPr>
          <p:spPr bwMode="auto">
            <a:xfrm>
              <a:off x="6648" y="1959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1" name="Line 1163"/>
            <p:cNvSpPr>
              <a:spLocks noChangeShapeType="1"/>
            </p:cNvSpPr>
            <p:nvPr/>
          </p:nvSpPr>
          <p:spPr bwMode="auto">
            <a:xfrm>
              <a:off x="6667" y="1975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2" name="Line 1162"/>
            <p:cNvSpPr>
              <a:spLocks noChangeShapeType="1"/>
            </p:cNvSpPr>
            <p:nvPr/>
          </p:nvSpPr>
          <p:spPr bwMode="auto">
            <a:xfrm>
              <a:off x="6683" y="1991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3" name="Freeform 1161"/>
            <p:cNvSpPr>
              <a:spLocks/>
            </p:cNvSpPr>
            <p:nvPr/>
          </p:nvSpPr>
          <p:spPr bwMode="auto">
            <a:xfrm>
              <a:off x="6699" y="2004"/>
              <a:ext cx="13" cy="9"/>
            </a:xfrm>
            <a:custGeom>
              <a:avLst/>
              <a:gdLst>
                <a:gd name="T0" fmla="*/ 0 w 13"/>
                <a:gd name="T1" fmla="*/ 0 h 9"/>
                <a:gd name="T2" fmla="*/ 6 w 13"/>
                <a:gd name="T3" fmla="*/ 6 h 9"/>
                <a:gd name="T4" fmla="*/ 13 w 13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9">
                  <a:moveTo>
                    <a:pt x="0" y="0"/>
                  </a:moveTo>
                  <a:lnTo>
                    <a:pt x="6" y="6"/>
                  </a:lnTo>
                  <a:lnTo>
                    <a:pt x="13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4" name="Line 1160"/>
            <p:cNvSpPr>
              <a:spLocks noChangeShapeType="1"/>
            </p:cNvSpPr>
            <p:nvPr/>
          </p:nvSpPr>
          <p:spPr bwMode="auto">
            <a:xfrm>
              <a:off x="6718" y="2020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5" name="Line 1159"/>
            <p:cNvSpPr>
              <a:spLocks noChangeShapeType="1"/>
            </p:cNvSpPr>
            <p:nvPr/>
          </p:nvSpPr>
          <p:spPr bwMode="auto">
            <a:xfrm>
              <a:off x="6734" y="2036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6" name="Line 1158"/>
            <p:cNvSpPr>
              <a:spLocks noChangeShapeType="1"/>
            </p:cNvSpPr>
            <p:nvPr/>
          </p:nvSpPr>
          <p:spPr bwMode="auto">
            <a:xfrm>
              <a:off x="6750" y="2052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7" name="Line 1157"/>
            <p:cNvSpPr>
              <a:spLocks noChangeShapeType="1"/>
            </p:cNvSpPr>
            <p:nvPr/>
          </p:nvSpPr>
          <p:spPr bwMode="auto">
            <a:xfrm>
              <a:off x="6766" y="2068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8" name="Line 1156"/>
            <p:cNvSpPr>
              <a:spLocks noChangeShapeType="1"/>
            </p:cNvSpPr>
            <p:nvPr/>
          </p:nvSpPr>
          <p:spPr bwMode="auto">
            <a:xfrm>
              <a:off x="6782" y="2084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9" name="Line 1155"/>
            <p:cNvSpPr>
              <a:spLocks noChangeShapeType="1"/>
            </p:cNvSpPr>
            <p:nvPr/>
          </p:nvSpPr>
          <p:spPr bwMode="auto">
            <a:xfrm>
              <a:off x="6798" y="2103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0" name="Freeform 1154"/>
            <p:cNvSpPr>
              <a:spLocks/>
            </p:cNvSpPr>
            <p:nvPr/>
          </p:nvSpPr>
          <p:spPr bwMode="auto">
            <a:xfrm>
              <a:off x="6814" y="2119"/>
              <a:ext cx="10" cy="10"/>
            </a:xfrm>
            <a:custGeom>
              <a:avLst/>
              <a:gdLst>
                <a:gd name="T0" fmla="*/ 0 w 10"/>
                <a:gd name="T1" fmla="*/ 0 h 10"/>
                <a:gd name="T2" fmla="*/ 3 w 10"/>
                <a:gd name="T3" fmla="*/ 0 h 10"/>
                <a:gd name="T4" fmla="*/ 10 w 10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lnTo>
                    <a:pt x="3" y="0"/>
                  </a:lnTo>
                  <a:lnTo>
                    <a:pt x="1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1" name="Line 1153"/>
            <p:cNvSpPr>
              <a:spLocks noChangeShapeType="1"/>
            </p:cNvSpPr>
            <p:nvPr/>
          </p:nvSpPr>
          <p:spPr bwMode="auto">
            <a:xfrm>
              <a:off x="6830" y="2135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2" name="Line 1152"/>
            <p:cNvSpPr>
              <a:spLocks noChangeShapeType="1"/>
            </p:cNvSpPr>
            <p:nvPr/>
          </p:nvSpPr>
          <p:spPr bwMode="auto">
            <a:xfrm>
              <a:off x="6846" y="2154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3" name="Freeform 1151"/>
            <p:cNvSpPr>
              <a:spLocks/>
            </p:cNvSpPr>
            <p:nvPr/>
          </p:nvSpPr>
          <p:spPr bwMode="auto">
            <a:xfrm>
              <a:off x="6862" y="2170"/>
              <a:ext cx="10" cy="10"/>
            </a:xfrm>
            <a:custGeom>
              <a:avLst/>
              <a:gdLst>
                <a:gd name="T0" fmla="*/ 0 w 10"/>
                <a:gd name="T1" fmla="*/ 0 h 10"/>
                <a:gd name="T2" fmla="*/ 7 w 10"/>
                <a:gd name="T3" fmla="*/ 7 h 10"/>
                <a:gd name="T4" fmla="*/ 10 w 10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lnTo>
                    <a:pt x="7" y="7"/>
                  </a:lnTo>
                  <a:lnTo>
                    <a:pt x="1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4" name="Line 1150"/>
            <p:cNvSpPr>
              <a:spLocks noChangeShapeType="1"/>
            </p:cNvSpPr>
            <p:nvPr/>
          </p:nvSpPr>
          <p:spPr bwMode="auto">
            <a:xfrm>
              <a:off x="6875" y="2186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5" name="Line 1149"/>
            <p:cNvSpPr>
              <a:spLocks noChangeShapeType="1"/>
            </p:cNvSpPr>
            <p:nvPr/>
          </p:nvSpPr>
          <p:spPr bwMode="auto">
            <a:xfrm>
              <a:off x="6891" y="2205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6" name="Line 1148"/>
            <p:cNvSpPr>
              <a:spLocks noChangeShapeType="1"/>
            </p:cNvSpPr>
            <p:nvPr/>
          </p:nvSpPr>
          <p:spPr bwMode="auto">
            <a:xfrm>
              <a:off x="6907" y="2221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7" name="Line 1147"/>
            <p:cNvSpPr>
              <a:spLocks noChangeShapeType="1"/>
            </p:cNvSpPr>
            <p:nvPr/>
          </p:nvSpPr>
          <p:spPr bwMode="auto">
            <a:xfrm>
              <a:off x="6920" y="2241"/>
              <a:ext cx="9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8" name="Line 1146"/>
            <p:cNvSpPr>
              <a:spLocks noChangeShapeType="1"/>
            </p:cNvSpPr>
            <p:nvPr/>
          </p:nvSpPr>
          <p:spPr bwMode="auto">
            <a:xfrm>
              <a:off x="6936" y="2260"/>
              <a:ext cx="6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9" name="Line 1145"/>
            <p:cNvSpPr>
              <a:spLocks noChangeShapeType="1"/>
            </p:cNvSpPr>
            <p:nvPr/>
          </p:nvSpPr>
          <p:spPr bwMode="auto">
            <a:xfrm>
              <a:off x="6949" y="2276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0" name="Freeform 1144"/>
            <p:cNvSpPr>
              <a:spLocks/>
            </p:cNvSpPr>
            <p:nvPr/>
          </p:nvSpPr>
          <p:spPr bwMode="auto">
            <a:xfrm>
              <a:off x="6961" y="2295"/>
              <a:ext cx="10" cy="13"/>
            </a:xfrm>
            <a:custGeom>
              <a:avLst/>
              <a:gdLst>
                <a:gd name="T0" fmla="*/ 0 w 10"/>
                <a:gd name="T1" fmla="*/ 0 h 13"/>
                <a:gd name="T2" fmla="*/ 4 w 10"/>
                <a:gd name="T3" fmla="*/ 3 h 13"/>
                <a:gd name="T4" fmla="*/ 10 w 10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3">
                  <a:moveTo>
                    <a:pt x="0" y="0"/>
                  </a:moveTo>
                  <a:lnTo>
                    <a:pt x="4" y="3"/>
                  </a:lnTo>
                  <a:lnTo>
                    <a:pt x="1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1" name="Line 1143"/>
            <p:cNvSpPr>
              <a:spLocks noChangeShapeType="1"/>
            </p:cNvSpPr>
            <p:nvPr/>
          </p:nvSpPr>
          <p:spPr bwMode="auto">
            <a:xfrm>
              <a:off x="6977" y="2314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2" name="Line 1142"/>
            <p:cNvSpPr>
              <a:spLocks noChangeShapeType="1"/>
            </p:cNvSpPr>
            <p:nvPr/>
          </p:nvSpPr>
          <p:spPr bwMode="auto">
            <a:xfrm>
              <a:off x="6990" y="2333"/>
              <a:ext cx="7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3" name="Freeform 1141"/>
            <p:cNvSpPr>
              <a:spLocks/>
            </p:cNvSpPr>
            <p:nvPr/>
          </p:nvSpPr>
          <p:spPr bwMode="auto">
            <a:xfrm>
              <a:off x="7003" y="2352"/>
              <a:ext cx="10" cy="10"/>
            </a:xfrm>
            <a:custGeom>
              <a:avLst/>
              <a:gdLst>
                <a:gd name="T0" fmla="*/ 0 w 10"/>
                <a:gd name="T1" fmla="*/ 0 h 10"/>
                <a:gd name="T2" fmla="*/ 6 w 10"/>
                <a:gd name="T3" fmla="*/ 10 h 10"/>
                <a:gd name="T4" fmla="*/ 10 w 10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lnTo>
                    <a:pt x="6" y="10"/>
                  </a:lnTo>
                  <a:lnTo>
                    <a:pt x="1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4" name="Line 1140"/>
            <p:cNvSpPr>
              <a:spLocks noChangeShapeType="1"/>
            </p:cNvSpPr>
            <p:nvPr/>
          </p:nvSpPr>
          <p:spPr bwMode="auto">
            <a:xfrm>
              <a:off x="7016" y="2372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5" name="Line 1139"/>
            <p:cNvSpPr>
              <a:spLocks noChangeShapeType="1"/>
            </p:cNvSpPr>
            <p:nvPr/>
          </p:nvSpPr>
          <p:spPr bwMode="auto">
            <a:xfrm>
              <a:off x="7029" y="2391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6" name="Line 1138"/>
            <p:cNvSpPr>
              <a:spLocks noChangeShapeType="1"/>
            </p:cNvSpPr>
            <p:nvPr/>
          </p:nvSpPr>
          <p:spPr bwMode="auto">
            <a:xfrm>
              <a:off x="7041" y="2410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7" name="Line 1137"/>
            <p:cNvSpPr>
              <a:spLocks noChangeShapeType="1"/>
            </p:cNvSpPr>
            <p:nvPr/>
          </p:nvSpPr>
          <p:spPr bwMode="auto">
            <a:xfrm>
              <a:off x="7054" y="2429"/>
              <a:ext cx="7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8" name="Line 1136"/>
            <p:cNvSpPr>
              <a:spLocks noChangeShapeType="1"/>
            </p:cNvSpPr>
            <p:nvPr/>
          </p:nvSpPr>
          <p:spPr bwMode="auto">
            <a:xfrm>
              <a:off x="7067" y="2448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9" name="Line 1135"/>
            <p:cNvSpPr>
              <a:spLocks noChangeShapeType="1"/>
            </p:cNvSpPr>
            <p:nvPr/>
          </p:nvSpPr>
          <p:spPr bwMode="auto">
            <a:xfrm>
              <a:off x="7080" y="2468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0" name="Freeform 1134"/>
            <p:cNvSpPr>
              <a:spLocks/>
            </p:cNvSpPr>
            <p:nvPr/>
          </p:nvSpPr>
          <p:spPr bwMode="auto">
            <a:xfrm>
              <a:off x="7089" y="2487"/>
              <a:ext cx="10" cy="13"/>
            </a:xfrm>
            <a:custGeom>
              <a:avLst/>
              <a:gdLst>
                <a:gd name="T0" fmla="*/ 0 w 10"/>
                <a:gd name="T1" fmla="*/ 0 h 13"/>
                <a:gd name="T2" fmla="*/ 7 w 10"/>
                <a:gd name="T3" fmla="*/ 6 h 13"/>
                <a:gd name="T4" fmla="*/ 10 w 10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3">
                  <a:moveTo>
                    <a:pt x="0" y="0"/>
                  </a:moveTo>
                  <a:lnTo>
                    <a:pt x="7" y="6"/>
                  </a:lnTo>
                  <a:lnTo>
                    <a:pt x="1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1" name="Line 1133"/>
            <p:cNvSpPr>
              <a:spLocks noChangeShapeType="1"/>
            </p:cNvSpPr>
            <p:nvPr/>
          </p:nvSpPr>
          <p:spPr bwMode="auto">
            <a:xfrm>
              <a:off x="7102" y="2506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2" name="Line 1132"/>
            <p:cNvSpPr>
              <a:spLocks noChangeShapeType="1"/>
            </p:cNvSpPr>
            <p:nvPr/>
          </p:nvSpPr>
          <p:spPr bwMode="auto">
            <a:xfrm>
              <a:off x="7112" y="2528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3" name="Line 1131"/>
            <p:cNvSpPr>
              <a:spLocks noChangeShapeType="1"/>
            </p:cNvSpPr>
            <p:nvPr/>
          </p:nvSpPr>
          <p:spPr bwMode="auto">
            <a:xfrm>
              <a:off x="7125" y="2548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4" name="Line 1130"/>
            <p:cNvSpPr>
              <a:spLocks noChangeShapeType="1"/>
            </p:cNvSpPr>
            <p:nvPr/>
          </p:nvSpPr>
          <p:spPr bwMode="auto">
            <a:xfrm>
              <a:off x="7134" y="2567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5" name="Line 1129"/>
            <p:cNvSpPr>
              <a:spLocks noChangeShapeType="1"/>
            </p:cNvSpPr>
            <p:nvPr/>
          </p:nvSpPr>
          <p:spPr bwMode="auto">
            <a:xfrm>
              <a:off x="7147" y="2589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6" name="Line 1128"/>
            <p:cNvSpPr>
              <a:spLocks noChangeShapeType="1"/>
            </p:cNvSpPr>
            <p:nvPr/>
          </p:nvSpPr>
          <p:spPr bwMode="auto">
            <a:xfrm>
              <a:off x="7157" y="2608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7" name="Freeform 1127"/>
            <p:cNvSpPr>
              <a:spLocks/>
            </p:cNvSpPr>
            <p:nvPr/>
          </p:nvSpPr>
          <p:spPr bwMode="auto">
            <a:xfrm>
              <a:off x="7166" y="2628"/>
              <a:ext cx="7" cy="12"/>
            </a:xfrm>
            <a:custGeom>
              <a:avLst/>
              <a:gdLst>
                <a:gd name="T0" fmla="*/ 0 w 7"/>
                <a:gd name="T1" fmla="*/ 0 h 12"/>
                <a:gd name="T2" fmla="*/ 3 w 7"/>
                <a:gd name="T3" fmla="*/ 3 h 12"/>
                <a:gd name="T4" fmla="*/ 7 w 7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2">
                  <a:moveTo>
                    <a:pt x="0" y="0"/>
                  </a:moveTo>
                  <a:lnTo>
                    <a:pt x="3" y="3"/>
                  </a:lnTo>
                  <a:lnTo>
                    <a:pt x="7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8" name="Line 1126"/>
            <p:cNvSpPr>
              <a:spLocks noChangeShapeType="1"/>
            </p:cNvSpPr>
            <p:nvPr/>
          </p:nvSpPr>
          <p:spPr bwMode="auto">
            <a:xfrm>
              <a:off x="7176" y="2650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9" name="Line 1125"/>
            <p:cNvSpPr>
              <a:spLocks noChangeShapeType="1"/>
            </p:cNvSpPr>
            <p:nvPr/>
          </p:nvSpPr>
          <p:spPr bwMode="auto">
            <a:xfrm>
              <a:off x="7185" y="2669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0" name="Freeform 1124"/>
            <p:cNvSpPr>
              <a:spLocks/>
            </p:cNvSpPr>
            <p:nvPr/>
          </p:nvSpPr>
          <p:spPr bwMode="auto">
            <a:xfrm>
              <a:off x="7195" y="2692"/>
              <a:ext cx="6" cy="12"/>
            </a:xfrm>
            <a:custGeom>
              <a:avLst/>
              <a:gdLst>
                <a:gd name="T0" fmla="*/ 0 w 6"/>
                <a:gd name="T1" fmla="*/ 0 h 12"/>
                <a:gd name="T2" fmla="*/ 6 w 6"/>
                <a:gd name="T3" fmla="*/ 9 h 12"/>
                <a:gd name="T4" fmla="*/ 6 w 6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0" y="0"/>
                  </a:moveTo>
                  <a:lnTo>
                    <a:pt x="6" y="9"/>
                  </a:lnTo>
                  <a:lnTo>
                    <a:pt x="6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1" name="Line 1123"/>
            <p:cNvSpPr>
              <a:spLocks noChangeShapeType="1"/>
            </p:cNvSpPr>
            <p:nvPr/>
          </p:nvSpPr>
          <p:spPr bwMode="auto">
            <a:xfrm>
              <a:off x="7205" y="2711"/>
              <a:ext cx="6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2" name="Line 1122"/>
            <p:cNvSpPr>
              <a:spLocks noChangeShapeType="1"/>
            </p:cNvSpPr>
            <p:nvPr/>
          </p:nvSpPr>
          <p:spPr bwMode="auto">
            <a:xfrm>
              <a:off x="7214" y="2733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3" name="Line 1121"/>
            <p:cNvSpPr>
              <a:spLocks noChangeShapeType="1"/>
            </p:cNvSpPr>
            <p:nvPr/>
          </p:nvSpPr>
          <p:spPr bwMode="auto">
            <a:xfrm>
              <a:off x="7224" y="2756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4" name="Line 1120"/>
            <p:cNvSpPr>
              <a:spLocks noChangeShapeType="1"/>
            </p:cNvSpPr>
            <p:nvPr/>
          </p:nvSpPr>
          <p:spPr bwMode="auto">
            <a:xfrm>
              <a:off x="7233" y="2775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5" name="Line 1119"/>
            <p:cNvSpPr>
              <a:spLocks noChangeShapeType="1"/>
            </p:cNvSpPr>
            <p:nvPr/>
          </p:nvSpPr>
          <p:spPr bwMode="auto">
            <a:xfrm>
              <a:off x="7240" y="2797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6" name="Line 1118"/>
            <p:cNvSpPr>
              <a:spLocks noChangeShapeType="1"/>
            </p:cNvSpPr>
            <p:nvPr/>
          </p:nvSpPr>
          <p:spPr bwMode="auto">
            <a:xfrm>
              <a:off x="7249" y="2820"/>
              <a:ext cx="3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7" name="Freeform 1117"/>
            <p:cNvSpPr>
              <a:spLocks/>
            </p:cNvSpPr>
            <p:nvPr/>
          </p:nvSpPr>
          <p:spPr bwMode="auto">
            <a:xfrm>
              <a:off x="7256" y="2842"/>
              <a:ext cx="6" cy="13"/>
            </a:xfrm>
            <a:custGeom>
              <a:avLst/>
              <a:gdLst>
                <a:gd name="T0" fmla="*/ 0 w 6"/>
                <a:gd name="T1" fmla="*/ 0 h 13"/>
                <a:gd name="T2" fmla="*/ 3 w 6"/>
                <a:gd name="T3" fmla="*/ 3 h 13"/>
                <a:gd name="T4" fmla="*/ 6 w 6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3">
                  <a:moveTo>
                    <a:pt x="0" y="0"/>
                  </a:moveTo>
                  <a:lnTo>
                    <a:pt x="3" y="3"/>
                  </a:lnTo>
                  <a:lnTo>
                    <a:pt x="6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8" name="Line 1116"/>
            <p:cNvSpPr>
              <a:spLocks noChangeShapeType="1"/>
            </p:cNvSpPr>
            <p:nvPr/>
          </p:nvSpPr>
          <p:spPr bwMode="auto">
            <a:xfrm>
              <a:off x="7265" y="2861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9" name="Line 1115"/>
            <p:cNvSpPr>
              <a:spLocks noChangeShapeType="1"/>
            </p:cNvSpPr>
            <p:nvPr/>
          </p:nvSpPr>
          <p:spPr bwMode="auto">
            <a:xfrm>
              <a:off x="7272" y="2884"/>
              <a:ext cx="6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0" name="Line 1114"/>
            <p:cNvSpPr>
              <a:spLocks noChangeShapeType="1"/>
            </p:cNvSpPr>
            <p:nvPr/>
          </p:nvSpPr>
          <p:spPr bwMode="auto">
            <a:xfrm>
              <a:off x="7278" y="2906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1" name="Line 1113"/>
            <p:cNvSpPr>
              <a:spLocks noChangeShapeType="1"/>
            </p:cNvSpPr>
            <p:nvPr/>
          </p:nvSpPr>
          <p:spPr bwMode="auto">
            <a:xfrm>
              <a:off x="7288" y="2928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2" name="Line 1112"/>
            <p:cNvSpPr>
              <a:spLocks noChangeShapeType="1"/>
            </p:cNvSpPr>
            <p:nvPr/>
          </p:nvSpPr>
          <p:spPr bwMode="auto">
            <a:xfrm>
              <a:off x="7294" y="2951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3" name="Line 1111"/>
            <p:cNvSpPr>
              <a:spLocks noChangeShapeType="1"/>
            </p:cNvSpPr>
            <p:nvPr/>
          </p:nvSpPr>
          <p:spPr bwMode="auto">
            <a:xfrm>
              <a:off x="7300" y="2973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4" name="Line 1110"/>
            <p:cNvSpPr>
              <a:spLocks noChangeShapeType="1"/>
            </p:cNvSpPr>
            <p:nvPr/>
          </p:nvSpPr>
          <p:spPr bwMode="auto">
            <a:xfrm>
              <a:off x="7307" y="2996"/>
              <a:ext cx="3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5" name="Line 1109"/>
            <p:cNvSpPr>
              <a:spLocks noChangeShapeType="1"/>
            </p:cNvSpPr>
            <p:nvPr/>
          </p:nvSpPr>
          <p:spPr bwMode="auto">
            <a:xfrm>
              <a:off x="7313" y="3018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6" name="Line 1108"/>
            <p:cNvSpPr>
              <a:spLocks noChangeShapeType="1"/>
            </p:cNvSpPr>
            <p:nvPr/>
          </p:nvSpPr>
          <p:spPr bwMode="auto">
            <a:xfrm>
              <a:off x="7316" y="3040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7" name="Freeform 1107"/>
            <p:cNvSpPr>
              <a:spLocks/>
            </p:cNvSpPr>
            <p:nvPr/>
          </p:nvSpPr>
          <p:spPr bwMode="auto">
            <a:xfrm>
              <a:off x="7323" y="3063"/>
              <a:ext cx="3" cy="13"/>
            </a:xfrm>
            <a:custGeom>
              <a:avLst/>
              <a:gdLst>
                <a:gd name="T0" fmla="*/ 0 w 3"/>
                <a:gd name="T1" fmla="*/ 0 h 13"/>
                <a:gd name="T2" fmla="*/ 3 w 3"/>
                <a:gd name="T3" fmla="*/ 9 h 13"/>
                <a:gd name="T4" fmla="*/ 3 w 3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3">
                  <a:moveTo>
                    <a:pt x="0" y="0"/>
                  </a:moveTo>
                  <a:lnTo>
                    <a:pt x="3" y="9"/>
                  </a:lnTo>
                  <a:lnTo>
                    <a:pt x="3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8" name="Line 1106"/>
            <p:cNvSpPr>
              <a:spLocks noChangeShapeType="1"/>
            </p:cNvSpPr>
            <p:nvPr/>
          </p:nvSpPr>
          <p:spPr bwMode="auto">
            <a:xfrm>
              <a:off x="7329" y="3085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9" name="Line 1105"/>
            <p:cNvSpPr>
              <a:spLocks noChangeShapeType="1"/>
            </p:cNvSpPr>
            <p:nvPr/>
          </p:nvSpPr>
          <p:spPr bwMode="auto">
            <a:xfrm>
              <a:off x="7332" y="3108"/>
              <a:ext cx="4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0" name="Line 1104"/>
            <p:cNvSpPr>
              <a:spLocks noChangeShapeType="1"/>
            </p:cNvSpPr>
            <p:nvPr/>
          </p:nvSpPr>
          <p:spPr bwMode="auto">
            <a:xfrm>
              <a:off x="7339" y="3130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1" name="Line 1103"/>
            <p:cNvSpPr>
              <a:spLocks noChangeShapeType="1"/>
            </p:cNvSpPr>
            <p:nvPr/>
          </p:nvSpPr>
          <p:spPr bwMode="auto">
            <a:xfrm>
              <a:off x="7342" y="3152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2" name="Line 1102"/>
            <p:cNvSpPr>
              <a:spLocks noChangeShapeType="1"/>
            </p:cNvSpPr>
            <p:nvPr/>
          </p:nvSpPr>
          <p:spPr bwMode="auto">
            <a:xfrm>
              <a:off x="7348" y="3175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3" name="Line 1101"/>
            <p:cNvSpPr>
              <a:spLocks noChangeShapeType="1"/>
            </p:cNvSpPr>
            <p:nvPr/>
          </p:nvSpPr>
          <p:spPr bwMode="auto">
            <a:xfrm>
              <a:off x="7352" y="3197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4" name="Freeform 1100"/>
            <p:cNvSpPr>
              <a:spLocks/>
            </p:cNvSpPr>
            <p:nvPr/>
          </p:nvSpPr>
          <p:spPr bwMode="auto">
            <a:xfrm>
              <a:off x="7355" y="3220"/>
              <a:ext cx="3" cy="12"/>
            </a:xfrm>
            <a:custGeom>
              <a:avLst/>
              <a:gdLst>
                <a:gd name="T0" fmla="*/ 0 w 3"/>
                <a:gd name="T1" fmla="*/ 0 h 12"/>
                <a:gd name="T2" fmla="*/ 0 w 3"/>
                <a:gd name="T3" fmla="*/ 9 h 12"/>
                <a:gd name="T4" fmla="*/ 3 w 3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2">
                  <a:moveTo>
                    <a:pt x="0" y="0"/>
                  </a:moveTo>
                  <a:lnTo>
                    <a:pt x="0" y="9"/>
                  </a:lnTo>
                  <a:lnTo>
                    <a:pt x="3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5" name="Line 1099"/>
            <p:cNvSpPr>
              <a:spLocks noChangeShapeType="1"/>
            </p:cNvSpPr>
            <p:nvPr/>
          </p:nvSpPr>
          <p:spPr bwMode="auto">
            <a:xfrm>
              <a:off x="7358" y="3242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6" name="Line 1098"/>
            <p:cNvSpPr>
              <a:spLocks noChangeShapeType="1"/>
            </p:cNvSpPr>
            <p:nvPr/>
          </p:nvSpPr>
          <p:spPr bwMode="auto">
            <a:xfrm>
              <a:off x="7361" y="3264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7" name="Line 1097"/>
            <p:cNvSpPr>
              <a:spLocks noChangeShapeType="1"/>
            </p:cNvSpPr>
            <p:nvPr/>
          </p:nvSpPr>
          <p:spPr bwMode="auto">
            <a:xfrm>
              <a:off x="7364" y="3287"/>
              <a:ext cx="4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8" name="Line 1096"/>
            <p:cNvSpPr>
              <a:spLocks noChangeShapeType="1"/>
            </p:cNvSpPr>
            <p:nvPr/>
          </p:nvSpPr>
          <p:spPr bwMode="auto">
            <a:xfrm>
              <a:off x="7368" y="3312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9" name="Line 1095"/>
            <p:cNvSpPr>
              <a:spLocks noChangeShapeType="1"/>
            </p:cNvSpPr>
            <p:nvPr/>
          </p:nvSpPr>
          <p:spPr bwMode="auto">
            <a:xfrm>
              <a:off x="7371" y="3335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0" name="Line 1094"/>
            <p:cNvSpPr>
              <a:spLocks noChangeShapeType="1"/>
            </p:cNvSpPr>
            <p:nvPr/>
          </p:nvSpPr>
          <p:spPr bwMode="auto">
            <a:xfrm>
              <a:off x="7371" y="3357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1" name="Freeform 1093"/>
            <p:cNvSpPr>
              <a:spLocks/>
            </p:cNvSpPr>
            <p:nvPr/>
          </p:nvSpPr>
          <p:spPr bwMode="auto">
            <a:xfrm>
              <a:off x="7374" y="3380"/>
              <a:ext cx="1" cy="16"/>
            </a:xfrm>
            <a:custGeom>
              <a:avLst/>
              <a:gdLst>
                <a:gd name="T0" fmla="*/ 0 h 16"/>
                <a:gd name="T1" fmla="*/ 6 h 16"/>
                <a:gd name="T2" fmla="*/ 16 h 1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6">
                  <a:moveTo>
                    <a:pt x="0" y="0"/>
                  </a:moveTo>
                  <a:lnTo>
                    <a:pt x="0" y="6"/>
                  </a:lnTo>
                  <a:lnTo>
                    <a:pt x="0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2" name="Line 1092"/>
            <p:cNvSpPr>
              <a:spLocks noChangeShapeType="1"/>
            </p:cNvSpPr>
            <p:nvPr/>
          </p:nvSpPr>
          <p:spPr bwMode="auto">
            <a:xfrm>
              <a:off x="7377" y="3402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3" name="Line 1091"/>
            <p:cNvSpPr>
              <a:spLocks noChangeShapeType="1"/>
            </p:cNvSpPr>
            <p:nvPr/>
          </p:nvSpPr>
          <p:spPr bwMode="auto">
            <a:xfrm>
              <a:off x="7377" y="3424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4" name="Line 1090"/>
            <p:cNvSpPr>
              <a:spLocks noChangeShapeType="1"/>
            </p:cNvSpPr>
            <p:nvPr/>
          </p:nvSpPr>
          <p:spPr bwMode="auto">
            <a:xfrm>
              <a:off x="7377" y="3450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5" name="Line 1089"/>
            <p:cNvSpPr>
              <a:spLocks noChangeShapeType="1"/>
            </p:cNvSpPr>
            <p:nvPr/>
          </p:nvSpPr>
          <p:spPr bwMode="auto">
            <a:xfrm>
              <a:off x="7380" y="3472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6" name="Line 1088"/>
            <p:cNvSpPr>
              <a:spLocks noChangeShapeType="1"/>
            </p:cNvSpPr>
            <p:nvPr/>
          </p:nvSpPr>
          <p:spPr bwMode="auto">
            <a:xfrm>
              <a:off x="7380" y="3495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7" name="Line 1087"/>
            <p:cNvSpPr>
              <a:spLocks noChangeShapeType="1"/>
            </p:cNvSpPr>
            <p:nvPr/>
          </p:nvSpPr>
          <p:spPr bwMode="auto">
            <a:xfrm>
              <a:off x="7380" y="3517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8" name="Freeform 1086"/>
            <p:cNvSpPr>
              <a:spLocks/>
            </p:cNvSpPr>
            <p:nvPr/>
          </p:nvSpPr>
          <p:spPr bwMode="auto">
            <a:xfrm>
              <a:off x="7380" y="3540"/>
              <a:ext cx="1" cy="16"/>
            </a:xfrm>
            <a:custGeom>
              <a:avLst/>
              <a:gdLst>
                <a:gd name="T0" fmla="*/ 0 h 16"/>
                <a:gd name="T1" fmla="*/ 9 h 16"/>
                <a:gd name="T2" fmla="*/ 16 h 1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6">
                  <a:moveTo>
                    <a:pt x="0" y="0"/>
                  </a:moveTo>
                  <a:lnTo>
                    <a:pt x="0" y="9"/>
                  </a:lnTo>
                  <a:lnTo>
                    <a:pt x="0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9" name="Line 1085"/>
            <p:cNvSpPr>
              <a:spLocks noChangeShapeType="1"/>
            </p:cNvSpPr>
            <p:nvPr/>
          </p:nvSpPr>
          <p:spPr bwMode="auto">
            <a:xfrm>
              <a:off x="7380" y="3565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0" name="Line 1084"/>
            <p:cNvSpPr>
              <a:spLocks noChangeShapeType="1"/>
            </p:cNvSpPr>
            <p:nvPr/>
          </p:nvSpPr>
          <p:spPr bwMode="auto">
            <a:xfrm>
              <a:off x="7380" y="358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1" name="Line 1083"/>
            <p:cNvSpPr>
              <a:spLocks noChangeShapeType="1"/>
            </p:cNvSpPr>
            <p:nvPr/>
          </p:nvSpPr>
          <p:spPr bwMode="auto">
            <a:xfrm>
              <a:off x="7380" y="3610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2" name="Line 1082"/>
            <p:cNvSpPr>
              <a:spLocks noChangeShapeType="1"/>
            </p:cNvSpPr>
            <p:nvPr/>
          </p:nvSpPr>
          <p:spPr bwMode="auto">
            <a:xfrm flipH="1">
              <a:off x="7377" y="3632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3" name="Line 1081"/>
            <p:cNvSpPr>
              <a:spLocks noChangeShapeType="1"/>
            </p:cNvSpPr>
            <p:nvPr/>
          </p:nvSpPr>
          <p:spPr bwMode="auto">
            <a:xfrm>
              <a:off x="7377" y="365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4" name="Line 1080"/>
            <p:cNvSpPr>
              <a:spLocks noChangeShapeType="1"/>
            </p:cNvSpPr>
            <p:nvPr/>
          </p:nvSpPr>
          <p:spPr bwMode="auto">
            <a:xfrm flipH="1">
              <a:off x="7374" y="3680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5" name="Line 1079"/>
            <p:cNvSpPr>
              <a:spLocks noChangeShapeType="1"/>
            </p:cNvSpPr>
            <p:nvPr/>
          </p:nvSpPr>
          <p:spPr bwMode="auto">
            <a:xfrm>
              <a:off x="7374" y="3703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6" name="Line 1078"/>
            <p:cNvSpPr>
              <a:spLocks noChangeShapeType="1"/>
            </p:cNvSpPr>
            <p:nvPr/>
          </p:nvSpPr>
          <p:spPr bwMode="auto">
            <a:xfrm flipH="1">
              <a:off x="7371" y="3725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7" name="Line 1077"/>
            <p:cNvSpPr>
              <a:spLocks noChangeShapeType="1"/>
            </p:cNvSpPr>
            <p:nvPr/>
          </p:nvSpPr>
          <p:spPr bwMode="auto">
            <a:xfrm>
              <a:off x="7371" y="3748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8" name="Line 1076"/>
            <p:cNvSpPr>
              <a:spLocks noChangeShapeType="1"/>
            </p:cNvSpPr>
            <p:nvPr/>
          </p:nvSpPr>
          <p:spPr bwMode="auto">
            <a:xfrm>
              <a:off x="7368" y="3770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9" name="Line 1075"/>
            <p:cNvSpPr>
              <a:spLocks noChangeShapeType="1"/>
            </p:cNvSpPr>
            <p:nvPr/>
          </p:nvSpPr>
          <p:spPr bwMode="auto">
            <a:xfrm flipH="1">
              <a:off x="7364" y="3792"/>
              <a:ext cx="4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0" name="Line 1074"/>
            <p:cNvSpPr>
              <a:spLocks noChangeShapeType="1"/>
            </p:cNvSpPr>
            <p:nvPr/>
          </p:nvSpPr>
          <p:spPr bwMode="auto">
            <a:xfrm flipH="1">
              <a:off x="7361" y="3818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1" name="Line 1073"/>
            <p:cNvSpPr>
              <a:spLocks noChangeShapeType="1"/>
            </p:cNvSpPr>
            <p:nvPr/>
          </p:nvSpPr>
          <p:spPr bwMode="auto">
            <a:xfrm flipH="1">
              <a:off x="7358" y="3840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2" name="Freeform 1072"/>
            <p:cNvSpPr>
              <a:spLocks/>
            </p:cNvSpPr>
            <p:nvPr/>
          </p:nvSpPr>
          <p:spPr bwMode="auto">
            <a:xfrm>
              <a:off x="7355" y="3863"/>
              <a:ext cx="3" cy="13"/>
            </a:xfrm>
            <a:custGeom>
              <a:avLst/>
              <a:gdLst>
                <a:gd name="T0" fmla="*/ 3 w 3"/>
                <a:gd name="T1" fmla="*/ 0 h 13"/>
                <a:gd name="T2" fmla="*/ 3 w 3"/>
                <a:gd name="T3" fmla="*/ 3 h 13"/>
                <a:gd name="T4" fmla="*/ 0 w 3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3">
                  <a:moveTo>
                    <a:pt x="3" y="0"/>
                  </a:moveTo>
                  <a:lnTo>
                    <a:pt x="3" y="3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3" name="Line 1071"/>
            <p:cNvSpPr>
              <a:spLocks noChangeShapeType="1"/>
            </p:cNvSpPr>
            <p:nvPr/>
          </p:nvSpPr>
          <p:spPr bwMode="auto">
            <a:xfrm flipH="1">
              <a:off x="7352" y="3885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4" name="Line 1070"/>
            <p:cNvSpPr>
              <a:spLocks noChangeShapeType="1"/>
            </p:cNvSpPr>
            <p:nvPr/>
          </p:nvSpPr>
          <p:spPr bwMode="auto">
            <a:xfrm>
              <a:off x="7348" y="390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5" name="Line 1069"/>
            <p:cNvSpPr>
              <a:spLocks noChangeShapeType="1"/>
            </p:cNvSpPr>
            <p:nvPr/>
          </p:nvSpPr>
          <p:spPr bwMode="auto">
            <a:xfrm flipH="1">
              <a:off x="7342" y="3930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6" name="Line 1068"/>
            <p:cNvSpPr>
              <a:spLocks noChangeShapeType="1"/>
            </p:cNvSpPr>
            <p:nvPr/>
          </p:nvSpPr>
          <p:spPr bwMode="auto">
            <a:xfrm flipH="1">
              <a:off x="7339" y="3952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7" name="Line 1067"/>
            <p:cNvSpPr>
              <a:spLocks noChangeShapeType="1"/>
            </p:cNvSpPr>
            <p:nvPr/>
          </p:nvSpPr>
          <p:spPr bwMode="auto">
            <a:xfrm flipH="1">
              <a:off x="7332" y="3975"/>
              <a:ext cx="4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8" name="Line 1066"/>
            <p:cNvSpPr>
              <a:spLocks noChangeShapeType="1"/>
            </p:cNvSpPr>
            <p:nvPr/>
          </p:nvSpPr>
          <p:spPr bwMode="auto">
            <a:xfrm flipH="1">
              <a:off x="7329" y="3997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9" name="Line 1065"/>
            <p:cNvSpPr>
              <a:spLocks noChangeShapeType="1"/>
            </p:cNvSpPr>
            <p:nvPr/>
          </p:nvSpPr>
          <p:spPr bwMode="auto">
            <a:xfrm flipH="1">
              <a:off x="7323" y="4020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0" name="Line 1064"/>
            <p:cNvSpPr>
              <a:spLocks noChangeShapeType="1"/>
            </p:cNvSpPr>
            <p:nvPr/>
          </p:nvSpPr>
          <p:spPr bwMode="auto">
            <a:xfrm flipH="1">
              <a:off x="7320" y="4042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1" name="Freeform 1063"/>
            <p:cNvSpPr>
              <a:spLocks/>
            </p:cNvSpPr>
            <p:nvPr/>
          </p:nvSpPr>
          <p:spPr bwMode="auto">
            <a:xfrm>
              <a:off x="7313" y="4064"/>
              <a:ext cx="3" cy="16"/>
            </a:xfrm>
            <a:custGeom>
              <a:avLst/>
              <a:gdLst>
                <a:gd name="T0" fmla="*/ 3 w 3"/>
                <a:gd name="T1" fmla="*/ 0 h 16"/>
                <a:gd name="T2" fmla="*/ 3 w 3"/>
                <a:gd name="T3" fmla="*/ 7 h 16"/>
                <a:gd name="T4" fmla="*/ 0 w 3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6">
                  <a:moveTo>
                    <a:pt x="3" y="0"/>
                  </a:moveTo>
                  <a:lnTo>
                    <a:pt x="3" y="7"/>
                  </a:lnTo>
                  <a:lnTo>
                    <a:pt x="0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2" name="Line 1062"/>
            <p:cNvSpPr>
              <a:spLocks noChangeShapeType="1"/>
            </p:cNvSpPr>
            <p:nvPr/>
          </p:nvSpPr>
          <p:spPr bwMode="auto">
            <a:xfrm flipH="1">
              <a:off x="7307" y="4087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3" name="Line 1061"/>
            <p:cNvSpPr>
              <a:spLocks noChangeShapeType="1"/>
            </p:cNvSpPr>
            <p:nvPr/>
          </p:nvSpPr>
          <p:spPr bwMode="auto">
            <a:xfrm flipH="1">
              <a:off x="7300" y="4109"/>
              <a:ext cx="4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4" name="Line 1060"/>
            <p:cNvSpPr>
              <a:spLocks noChangeShapeType="1"/>
            </p:cNvSpPr>
            <p:nvPr/>
          </p:nvSpPr>
          <p:spPr bwMode="auto">
            <a:xfrm flipH="1">
              <a:off x="7294" y="4132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5" name="Line 1059"/>
            <p:cNvSpPr>
              <a:spLocks noChangeShapeType="1"/>
            </p:cNvSpPr>
            <p:nvPr/>
          </p:nvSpPr>
          <p:spPr bwMode="auto">
            <a:xfrm flipH="1">
              <a:off x="7288" y="4154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6" name="Line 1058"/>
            <p:cNvSpPr>
              <a:spLocks noChangeShapeType="1"/>
            </p:cNvSpPr>
            <p:nvPr/>
          </p:nvSpPr>
          <p:spPr bwMode="auto">
            <a:xfrm flipH="1">
              <a:off x="7281" y="4176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7" name="Line 1057"/>
            <p:cNvSpPr>
              <a:spLocks noChangeShapeType="1"/>
            </p:cNvSpPr>
            <p:nvPr/>
          </p:nvSpPr>
          <p:spPr bwMode="auto">
            <a:xfrm flipH="1">
              <a:off x="7272" y="4199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8" name="Line 1056"/>
            <p:cNvSpPr>
              <a:spLocks noChangeShapeType="1"/>
            </p:cNvSpPr>
            <p:nvPr/>
          </p:nvSpPr>
          <p:spPr bwMode="auto">
            <a:xfrm flipH="1">
              <a:off x="7265" y="4221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9" name="Line 1055"/>
            <p:cNvSpPr>
              <a:spLocks noChangeShapeType="1"/>
            </p:cNvSpPr>
            <p:nvPr/>
          </p:nvSpPr>
          <p:spPr bwMode="auto">
            <a:xfrm flipH="1">
              <a:off x="7259" y="4240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0" name="Freeform 1054"/>
            <p:cNvSpPr>
              <a:spLocks/>
            </p:cNvSpPr>
            <p:nvPr/>
          </p:nvSpPr>
          <p:spPr bwMode="auto">
            <a:xfrm>
              <a:off x="7249" y="4263"/>
              <a:ext cx="7" cy="16"/>
            </a:xfrm>
            <a:custGeom>
              <a:avLst/>
              <a:gdLst>
                <a:gd name="T0" fmla="*/ 7 w 7"/>
                <a:gd name="T1" fmla="*/ 0 h 16"/>
                <a:gd name="T2" fmla="*/ 3 w 7"/>
                <a:gd name="T3" fmla="*/ 6 h 16"/>
                <a:gd name="T4" fmla="*/ 0 w 7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">
                  <a:moveTo>
                    <a:pt x="7" y="0"/>
                  </a:moveTo>
                  <a:lnTo>
                    <a:pt x="3" y="6"/>
                  </a:lnTo>
                  <a:lnTo>
                    <a:pt x="0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1" name="Line 1053"/>
            <p:cNvSpPr>
              <a:spLocks noChangeShapeType="1"/>
            </p:cNvSpPr>
            <p:nvPr/>
          </p:nvSpPr>
          <p:spPr bwMode="auto">
            <a:xfrm flipH="1">
              <a:off x="7243" y="4285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2" name="Line 1052"/>
            <p:cNvSpPr>
              <a:spLocks noChangeShapeType="1"/>
            </p:cNvSpPr>
            <p:nvPr/>
          </p:nvSpPr>
          <p:spPr bwMode="auto">
            <a:xfrm flipH="1">
              <a:off x="7233" y="4308"/>
              <a:ext cx="7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3" name="Line 1051"/>
            <p:cNvSpPr>
              <a:spLocks noChangeShapeType="1"/>
            </p:cNvSpPr>
            <p:nvPr/>
          </p:nvSpPr>
          <p:spPr bwMode="auto">
            <a:xfrm flipH="1">
              <a:off x="7224" y="4327"/>
              <a:ext cx="6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4" name="Line 1050"/>
            <p:cNvSpPr>
              <a:spLocks noChangeShapeType="1"/>
            </p:cNvSpPr>
            <p:nvPr/>
          </p:nvSpPr>
          <p:spPr bwMode="auto">
            <a:xfrm flipH="1">
              <a:off x="7217" y="4349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5" name="Line 1049"/>
            <p:cNvSpPr>
              <a:spLocks noChangeShapeType="1"/>
            </p:cNvSpPr>
            <p:nvPr/>
          </p:nvSpPr>
          <p:spPr bwMode="auto">
            <a:xfrm flipH="1">
              <a:off x="7208" y="4372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6" name="Line 1048"/>
            <p:cNvSpPr>
              <a:spLocks noChangeShapeType="1"/>
            </p:cNvSpPr>
            <p:nvPr/>
          </p:nvSpPr>
          <p:spPr bwMode="auto">
            <a:xfrm flipH="1">
              <a:off x="7198" y="4391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7" name="Line 1047"/>
            <p:cNvSpPr>
              <a:spLocks noChangeShapeType="1"/>
            </p:cNvSpPr>
            <p:nvPr/>
          </p:nvSpPr>
          <p:spPr bwMode="auto">
            <a:xfrm flipH="1">
              <a:off x="7189" y="4413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8" name="Line 1046"/>
            <p:cNvSpPr>
              <a:spLocks noChangeShapeType="1"/>
            </p:cNvSpPr>
            <p:nvPr/>
          </p:nvSpPr>
          <p:spPr bwMode="auto">
            <a:xfrm flipH="1">
              <a:off x="7179" y="4432"/>
              <a:ext cx="6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9" name="Freeform 1045"/>
            <p:cNvSpPr>
              <a:spLocks/>
            </p:cNvSpPr>
            <p:nvPr/>
          </p:nvSpPr>
          <p:spPr bwMode="auto">
            <a:xfrm>
              <a:off x="7169" y="4455"/>
              <a:ext cx="7" cy="13"/>
            </a:xfrm>
            <a:custGeom>
              <a:avLst/>
              <a:gdLst>
                <a:gd name="T0" fmla="*/ 7 w 7"/>
                <a:gd name="T1" fmla="*/ 0 h 13"/>
                <a:gd name="T2" fmla="*/ 4 w 7"/>
                <a:gd name="T3" fmla="*/ 0 h 13"/>
                <a:gd name="T4" fmla="*/ 0 w 7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3">
                  <a:moveTo>
                    <a:pt x="7" y="0"/>
                  </a:moveTo>
                  <a:lnTo>
                    <a:pt x="4" y="0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0" name="Line 1044"/>
            <p:cNvSpPr>
              <a:spLocks noChangeShapeType="1"/>
            </p:cNvSpPr>
            <p:nvPr/>
          </p:nvSpPr>
          <p:spPr bwMode="auto">
            <a:xfrm flipH="1">
              <a:off x="7157" y="4474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1" name="Line 1043"/>
            <p:cNvSpPr>
              <a:spLocks noChangeShapeType="1"/>
            </p:cNvSpPr>
            <p:nvPr/>
          </p:nvSpPr>
          <p:spPr bwMode="auto">
            <a:xfrm flipH="1">
              <a:off x="7147" y="4496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2" name="Line 1042"/>
            <p:cNvSpPr>
              <a:spLocks noChangeShapeType="1"/>
            </p:cNvSpPr>
            <p:nvPr/>
          </p:nvSpPr>
          <p:spPr bwMode="auto">
            <a:xfrm flipH="1">
              <a:off x="7137" y="4516"/>
              <a:ext cx="7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3" name="Freeform 1041"/>
            <p:cNvSpPr>
              <a:spLocks/>
            </p:cNvSpPr>
            <p:nvPr/>
          </p:nvSpPr>
          <p:spPr bwMode="auto">
            <a:xfrm>
              <a:off x="7125" y="4538"/>
              <a:ext cx="6" cy="13"/>
            </a:xfrm>
            <a:custGeom>
              <a:avLst/>
              <a:gdLst>
                <a:gd name="T0" fmla="*/ 6 w 6"/>
                <a:gd name="T1" fmla="*/ 0 h 13"/>
                <a:gd name="T2" fmla="*/ 3 w 6"/>
                <a:gd name="T3" fmla="*/ 10 h 13"/>
                <a:gd name="T4" fmla="*/ 0 w 6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3">
                  <a:moveTo>
                    <a:pt x="6" y="0"/>
                  </a:moveTo>
                  <a:lnTo>
                    <a:pt x="3" y="10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4" name="Line 1040"/>
            <p:cNvSpPr>
              <a:spLocks noChangeShapeType="1"/>
            </p:cNvSpPr>
            <p:nvPr/>
          </p:nvSpPr>
          <p:spPr bwMode="auto">
            <a:xfrm flipH="1">
              <a:off x="7115" y="4557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5" name="Line 1039"/>
            <p:cNvSpPr>
              <a:spLocks noChangeShapeType="1"/>
            </p:cNvSpPr>
            <p:nvPr/>
          </p:nvSpPr>
          <p:spPr bwMode="auto">
            <a:xfrm flipH="1">
              <a:off x="7102" y="4576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6" name="Line 1038"/>
            <p:cNvSpPr>
              <a:spLocks noChangeShapeType="1"/>
            </p:cNvSpPr>
            <p:nvPr/>
          </p:nvSpPr>
          <p:spPr bwMode="auto">
            <a:xfrm flipH="1">
              <a:off x="7093" y="4596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7" name="Line 1037"/>
            <p:cNvSpPr>
              <a:spLocks noChangeShapeType="1"/>
            </p:cNvSpPr>
            <p:nvPr/>
          </p:nvSpPr>
          <p:spPr bwMode="auto">
            <a:xfrm flipH="1">
              <a:off x="7080" y="4618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8" name="Line 1036"/>
            <p:cNvSpPr>
              <a:spLocks noChangeShapeType="1"/>
            </p:cNvSpPr>
            <p:nvPr/>
          </p:nvSpPr>
          <p:spPr bwMode="auto">
            <a:xfrm flipH="1">
              <a:off x="7067" y="4637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9" name="Line 1035"/>
            <p:cNvSpPr>
              <a:spLocks noChangeShapeType="1"/>
            </p:cNvSpPr>
            <p:nvPr/>
          </p:nvSpPr>
          <p:spPr bwMode="auto">
            <a:xfrm flipH="1">
              <a:off x="7054" y="4656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0" name="Line 1034"/>
            <p:cNvSpPr>
              <a:spLocks noChangeShapeType="1"/>
            </p:cNvSpPr>
            <p:nvPr/>
          </p:nvSpPr>
          <p:spPr bwMode="auto">
            <a:xfrm flipH="1">
              <a:off x="7041" y="4676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1" name="Line 1033"/>
            <p:cNvSpPr>
              <a:spLocks noChangeShapeType="1"/>
            </p:cNvSpPr>
            <p:nvPr/>
          </p:nvSpPr>
          <p:spPr bwMode="auto">
            <a:xfrm flipH="1">
              <a:off x="7029" y="4695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2" name="Freeform 1032"/>
            <p:cNvSpPr>
              <a:spLocks/>
            </p:cNvSpPr>
            <p:nvPr/>
          </p:nvSpPr>
          <p:spPr bwMode="auto">
            <a:xfrm>
              <a:off x="7016" y="4714"/>
              <a:ext cx="9" cy="13"/>
            </a:xfrm>
            <a:custGeom>
              <a:avLst/>
              <a:gdLst>
                <a:gd name="T0" fmla="*/ 9 w 9"/>
                <a:gd name="T1" fmla="*/ 0 h 13"/>
                <a:gd name="T2" fmla="*/ 6 w 9"/>
                <a:gd name="T3" fmla="*/ 3 h 13"/>
                <a:gd name="T4" fmla="*/ 0 w 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3">
                  <a:moveTo>
                    <a:pt x="9" y="0"/>
                  </a:moveTo>
                  <a:lnTo>
                    <a:pt x="6" y="3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3" name="Line 1031"/>
            <p:cNvSpPr>
              <a:spLocks noChangeShapeType="1"/>
            </p:cNvSpPr>
            <p:nvPr/>
          </p:nvSpPr>
          <p:spPr bwMode="auto">
            <a:xfrm flipH="1">
              <a:off x="7003" y="4733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4" name="Line 1030"/>
            <p:cNvSpPr>
              <a:spLocks noChangeShapeType="1"/>
            </p:cNvSpPr>
            <p:nvPr/>
          </p:nvSpPr>
          <p:spPr bwMode="auto">
            <a:xfrm flipH="1">
              <a:off x="6990" y="4752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5" name="Line 1029"/>
            <p:cNvSpPr>
              <a:spLocks noChangeShapeType="1"/>
            </p:cNvSpPr>
            <p:nvPr/>
          </p:nvSpPr>
          <p:spPr bwMode="auto">
            <a:xfrm flipH="1">
              <a:off x="6977" y="4772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6" name="Line 1028"/>
            <p:cNvSpPr>
              <a:spLocks noChangeShapeType="1"/>
            </p:cNvSpPr>
            <p:nvPr/>
          </p:nvSpPr>
          <p:spPr bwMode="auto">
            <a:xfrm flipH="1">
              <a:off x="6965" y="4791"/>
              <a:ext cx="6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7" name="Line 1027"/>
            <p:cNvSpPr>
              <a:spLocks noChangeShapeType="1"/>
            </p:cNvSpPr>
            <p:nvPr/>
          </p:nvSpPr>
          <p:spPr bwMode="auto">
            <a:xfrm flipH="1">
              <a:off x="6949" y="4807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8" name="Line 1026"/>
            <p:cNvSpPr>
              <a:spLocks noChangeShapeType="1"/>
            </p:cNvSpPr>
            <p:nvPr/>
          </p:nvSpPr>
          <p:spPr bwMode="auto">
            <a:xfrm flipH="1">
              <a:off x="6936" y="4826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9" name="Line 1025"/>
            <p:cNvSpPr>
              <a:spLocks noChangeShapeType="1"/>
            </p:cNvSpPr>
            <p:nvPr/>
          </p:nvSpPr>
          <p:spPr bwMode="auto">
            <a:xfrm flipH="1">
              <a:off x="6920" y="4845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0" name="Line 1024"/>
            <p:cNvSpPr>
              <a:spLocks noChangeShapeType="1"/>
            </p:cNvSpPr>
            <p:nvPr/>
          </p:nvSpPr>
          <p:spPr bwMode="auto">
            <a:xfrm flipH="1">
              <a:off x="6907" y="4861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1" name="Line 1023"/>
            <p:cNvSpPr>
              <a:spLocks noChangeShapeType="1"/>
            </p:cNvSpPr>
            <p:nvPr/>
          </p:nvSpPr>
          <p:spPr bwMode="auto">
            <a:xfrm flipH="1">
              <a:off x="6891" y="4880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2" name="Line 1022"/>
            <p:cNvSpPr>
              <a:spLocks noChangeShapeType="1"/>
            </p:cNvSpPr>
            <p:nvPr/>
          </p:nvSpPr>
          <p:spPr bwMode="auto">
            <a:xfrm flipH="1">
              <a:off x="6878" y="4900"/>
              <a:ext cx="7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3" name="Line 1021"/>
            <p:cNvSpPr>
              <a:spLocks noChangeShapeType="1"/>
            </p:cNvSpPr>
            <p:nvPr/>
          </p:nvSpPr>
          <p:spPr bwMode="auto">
            <a:xfrm flipH="1">
              <a:off x="6862" y="4916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4" name="Line 1020"/>
            <p:cNvSpPr>
              <a:spLocks noChangeShapeType="1"/>
            </p:cNvSpPr>
            <p:nvPr/>
          </p:nvSpPr>
          <p:spPr bwMode="auto">
            <a:xfrm flipH="1">
              <a:off x="6846" y="4932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5" name="Freeform 1019"/>
            <p:cNvSpPr>
              <a:spLocks/>
            </p:cNvSpPr>
            <p:nvPr/>
          </p:nvSpPr>
          <p:spPr bwMode="auto">
            <a:xfrm>
              <a:off x="6830" y="4951"/>
              <a:ext cx="10" cy="9"/>
            </a:xfrm>
            <a:custGeom>
              <a:avLst/>
              <a:gdLst>
                <a:gd name="T0" fmla="*/ 10 w 10"/>
                <a:gd name="T1" fmla="*/ 0 h 9"/>
                <a:gd name="T2" fmla="*/ 7 w 10"/>
                <a:gd name="T3" fmla="*/ 6 h 9"/>
                <a:gd name="T4" fmla="*/ 0 w 10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9">
                  <a:moveTo>
                    <a:pt x="10" y="0"/>
                  </a:moveTo>
                  <a:lnTo>
                    <a:pt x="7" y="6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6" name="Line 1018"/>
            <p:cNvSpPr>
              <a:spLocks noChangeShapeType="1"/>
            </p:cNvSpPr>
            <p:nvPr/>
          </p:nvSpPr>
          <p:spPr bwMode="auto">
            <a:xfrm flipH="1">
              <a:off x="6814" y="4967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7" name="Line 1017"/>
            <p:cNvSpPr>
              <a:spLocks noChangeShapeType="1"/>
            </p:cNvSpPr>
            <p:nvPr/>
          </p:nvSpPr>
          <p:spPr bwMode="auto">
            <a:xfrm flipH="1">
              <a:off x="6798" y="4983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8" name="Line 1016"/>
            <p:cNvSpPr>
              <a:spLocks noChangeShapeType="1"/>
            </p:cNvSpPr>
            <p:nvPr/>
          </p:nvSpPr>
          <p:spPr bwMode="auto">
            <a:xfrm flipH="1">
              <a:off x="6782" y="5002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9" name="Line 1015"/>
            <p:cNvSpPr>
              <a:spLocks noChangeShapeType="1"/>
            </p:cNvSpPr>
            <p:nvPr/>
          </p:nvSpPr>
          <p:spPr bwMode="auto">
            <a:xfrm flipH="1">
              <a:off x="6766" y="5018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0" name="Line 1014"/>
            <p:cNvSpPr>
              <a:spLocks noChangeShapeType="1"/>
            </p:cNvSpPr>
            <p:nvPr/>
          </p:nvSpPr>
          <p:spPr bwMode="auto">
            <a:xfrm flipH="1">
              <a:off x="6750" y="5034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1" name="Line 1013"/>
            <p:cNvSpPr>
              <a:spLocks noChangeShapeType="1"/>
            </p:cNvSpPr>
            <p:nvPr/>
          </p:nvSpPr>
          <p:spPr bwMode="auto">
            <a:xfrm flipH="1">
              <a:off x="6734" y="5050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2" name="Line 1012"/>
            <p:cNvSpPr>
              <a:spLocks noChangeShapeType="1"/>
            </p:cNvSpPr>
            <p:nvPr/>
          </p:nvSpPr>
          <p:spPr bwMode="auto">
            <a:xfrm flipH="1">
              <a:off x="6718" y="5066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3" name="Line 1011"/>
            <p:cNvSpPr>
              <a:spLocks noChangeShapeType="1"/>
            </p:cNvSpPr>
            <p:nvPr/>
          </p:nvSpPr>
          <p:spPr bwMode="auto">
            <a:xfrm flipH="1">
              <a:off x="6702" y="5082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4" name="Freeform 1010"/>
            <p:cNvSpPr>
              <a:spLocks/>
            </p:cNvSpPr>
            <p:nvPr/>
          </p:nvSpPr>
          <p:spPr bwMode="auto">
            <a:xfrm>
              <a:off x="6683" y="5098"/>
              <a:ext cx="13" cy="10"/>
            </a:xfrm>
            <a:custGeom>
              <a:avLst/>
              <a:gdLst>
                <a:gd name="T0" fmla="*/ 13 w 13"/>
                <a:gd name="T1" fmla="*/ 0 h 10"/>
                <a:gd name="T2" fmla="*/ 10 w 13"/>
                <a:gd name="T3" fmla="*/ 0 h 10"/>
                <a:gd name="T4" fmla="*/ 0 w 13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0"/>
                  </a:moveTo>
                  <a:lnTo>
                    <a:pt x="10" y="0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5" name="Line 1009"/>
            <p:cNvSpPr>
              <a:spLocks noChangeShapeType="1"/>
            </p:cNvSpPr>
            <p:nvPr/>
          </p:nvSpPr>
          <p:spPr bwMode="auto">
            <a:xfrm flipH="1">
              <a:off x="6667" y="5114"/>
              <a:ext cx="1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6" name="Line 1008"/>
            <p:cNvSpPr>
              <a:spLocks noChangeShapeType="1"/>
            </p:cNvSpPr>
            <p:nvPr/>
          </p:nvSpPr>
          <p:spPr bwMode="auto">
            <a:xfrm flipH="1">
              <a:off x="6648" y="5127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7" name="Line 1007"/>
            <p:cNvSpPr>
              <a:spLocks noChangeShapeType="1"/>
            </p:cNvSpPr>
            <p:nvPr/>
          </p:nvSpPr>
          <p:spPr bwMode="auto">
            <a:xfrm flipH="1">
              <a:off x="6632" y="5143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8" name="Freeform 1006"/>
            <p:cNvSpPr>
              <a:spLocks/>
            </p:cNvSpPr>
            <p:nvPr/>
          </p:nvSpPr>
          <p:spPr bwMode="auto">
            <a:xfrm>
              <a:off x="6613" y="5159"/>
              <a:ext cx="13" cy="9"/>
            </a:xfrm>
            <a:custGeom>
              <a:avLst/>
              <a:gdLst>
                <a:gd name="T0" fmla="*/ 13 w 13"/>
                <a:gd name="T1" fmla="*/ 0 h 9"/>
                <a:gd name="T2" fmla="*/ 3 w 13"/>
                <a:gd name="T3" fmla="*/ 6 h 9"/>
                <a:gd name="T4" fmla="*/ 0 w 13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9">
                  <a:moveTo>
                    <a:pt x="13" y="0"/>
                  </a:moveTo>
                  <a:lnTo>
                    <a:pt x="3" y="6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9" name="Line 1005"/>
            <p:cNvSpPr>
              <a:spLocks noChangeShapeType="1"/>
            </p:cNvSpPr>
            <p:nvPr/>
          </p:nvSpPr>
          <p:spPr bwMode="auto">
            <a:xfrm flipH="1">
              <a:off x="6597" y="5172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0" name="Line 1004"/>
            <p:cNvSpPr>
              <a:spLocks noChangeShapeType="1"/>
            </p:cNvSpPr>
            <p:nvPr/>
          </p:nvSpPr>
          <p:spPr bwMode="auto">
            <a:xfrm flipH="1">
              <a:off x="6578" y="5188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1" name="Line 1003"/>
            <p:cNvSpPr>
              <a:spLocks noChangeShapeType="1"/>
            </p:cNvSpPr>
            <p:nvPr/>
          </p:nvSpPr>
          <p:spPr bwMode="auto">
            <a:xfrm flipH="1">
              <a:off x="6558" y="5200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2" name="Line 1002"/>
            <p:cNvSpPr>
              <a:spLocks noChangeShapeType="1"/>
            </p:cNvSpPr>
            <p:nvPr/>
          </p:nvSpPr>
          <p:spPr bwMode="auto">
            <a:xfrm flipH="1">
              <a:off x="6542" y="5216"/>
              <a:ext cx="1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3" name="Line 1001"/>
            <p:cNvSpPr>
              <a:spLocks noChangeShapeType="1"/>
            </p:cNvSpPr>
            <p:nvPr/>
          </p:nvSpPr>
          <p:spPr bwMode="auto">
            <a:xfrm flipH="1">
              <a:off x="6523" y="5229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4" name="Line 1000"/>
            <p:cNvSpPr>
              <a:spLocks noChangeShapeType="1"/>
            </p:cNvSpPr>
            <p:nvPr/>
          </p:nvSpPr>
          <p:spPr bwMode="auto">
            <a:xfrm flipH="1">
              <a:off x="6504" y="5242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5" name="Line 999"/>
            <p:cNvSpPr>
              <a:spLocks noChangeShapeType="1"/>
            </p:cNvSpPr>
            <p:nvPr/>
          </p:nvSpPr>
          <p:spPr bwMode="auto">
            <a:xfrm flipH="1">
              <a:off x="6485" y="5255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6" name="Line 998"/>
            <p:cNvSpPr>
              <a:spLocks noChangeShapeType="1"/>
            </p:cNvSpPr>
            <p:nvPr/>
          </p:nvSpPr>
          <p:spPr bwMode="auto">
            <a:xfrm flipH="1">
              <a:off x="6466" y="5271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7" name="Freeform 997"/>
            <p:cNvSpPr>
              <a:spLocks/>
            </p:cNvSpPr>
            <p:nvPr/>
          </p:nvSpPr>
          <p:spPr bwMode="auto">
            <a:xfrm>
              <a:off x="6446" y="5284"/>
              <a:ext cx="13" cy="6"/>
            </a:xfrm>
            <a:custGeom>
              <a:avLst/>
              <a:gdLst>
                <a:gd name="T0" fmla="*/ 13 w 13"/>
                <a:gd name="T1" fmla="*/ 0 h 6"/>
                <a:gd name="T2" fmla="*/ 10 w 13"/>
                <a:gd name="T3" fmla="*/ 3 h 6"/>
                <a:gd name="T4" fmla="*/ 0 w 13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6">
                  <a:moveTo>
                    <a:pt x="13" y="0"/>
                  </a:moveTo>
                  <a:lnTo>
                    <a:pt x="10" y="3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8" name="Line 996"/>
            <p:cNvSpPr>
              <a:spLocks noChangeShapeType="1"/>
            </p:cNvSpPr>
            <p:nvPr/>
          </p:nvSpPr>
          <p:spPr bwMode="auto">
            <a:xfrm flipH="1">
              <a:off x="6427" y="5296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9" name="Line 995"/>
            <p:cNvSpPr>
              <a:spLocks noChangeShapeType="1"/>
            </p:cNvSpPr>
            <p:nvPr/>
          </p:nvSpPr>
          <p:spPr bwMode="auto">
            <a:xfrm flipH="1">
              <a:off x="6408" y="5309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0" name="Line 994"/>
            <p:cNvSpPr>
              <a:spLocks noChangeShapeType="1"/>
            </p:cNvSpPr>
            <p:nvPr/>
          </p:nvSpPr>
          <p:spPr bwMode="auto">
            <a:xfrm flipH="1">
              <a:off x="6389" y="5319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1" name="Line 993"/>
            <p:cNvSpPr>
              <a:spLocks noChangeShapeType="1"/>
            </p:cNvSpPr>
            <p:nvPr/>
          </p:nvSpPr>
          <p:spPr bwMode="auto">
            <a:xfrm flipH="1">
              <a:off x="6370" y="5332"/>
              <a:ext cx="1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2" name="Line 992"/>
            <p:cNvSpPr>
              <a:spLocks noChangeShapeType="1"/>
            </p:cNvSpPr>
            <p:nvPr/>
          </p:nvSpPr>
          <p:spPr bwMode="auto">
            <a:xfrm flipH="1">
              <a:off x="6350" y="5344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3" name="Line 991"/>
            <p:cNvSpPr>
              <a:spLocks noChangeShapeType="1"/>
            </p:cNvSpPr>
            <p:nvPr/>
          </p:nvSpPr>
          <p:spPr bwMode="auto">
            <a:xfrm flipH="1">
              <a:off x="6331" y="5357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4" name="Line 990"/>
            <p:cNvSpPr>
              <a:spLocks noChangeShapeType="1"/>
            </p:cNvSpPr>
            <p:nvPr/>
          </p:nvSpPr>
          <p:spPr bwMode="auto">
            <a:xfrm flipH="1">
              <a:off x="6309" y="5367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5" name="Line 989"/>
            <p:cNvSpPr>
              <a:spLocks noChangeShapeType="1"/>
            </p:cNvSpPr>
            <p:nvPr/>
          </p:nvSpPr>
          <p:spPr bwMode="auto">
            <a:xfrm flipH="1">
              <a:off x="6290" y="5380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6" name="Line 988"/>
            <p:cNvSpPr>
              <a:spLocks noChangeShapeType="1"/>
            </p:cNvSpPr>
            <p:nvPr/>
          </p:nvSpPr>
          <p:spPr bwMode="auto">
            <a:xfrm flipH="1">
              <a:off x="6270" y="5389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07" name="Group 786"/>
          <p:cNvGrpSpPr>
            <a:grpSpLocks/>
          </p:cNvGrpSpPr>
          <p:nvPr/>
        </p:nvGrpSpPr>
        <p:grpSpPr bwMode="auto">
          <a:xfrm>
            <a:off x="2650576" y="2435769"/>
            <a:ext cx="3096670" cy="2410763"/>
            <a:chOff x="3190" y="3255"/>
            <a:chExt cx="3071" cy="2390"/>
          </a:xfrm>
        </p:grpSpPr>
        <p:sp>
          <p:nvSpPr>
            <p:cNvPr id="808" name="Line 986"/>
            <p:cNvSpPr>
              <a:spLocks noChangeShapeType="1"/>
            </p:cNvSpPr>
            <p:nvPr/>
          </p:nvSpPr>
          <p:spPr bwMode="auto">
            <a:xfrm flipH="1">
              <a:off x="6248" y="5402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9" name="Line 985"/>
            <p:cNvSpPr>
              <a:spLocks noChangeShapeType="1"/>
            </p:cNvSpPr>
            <p:nvPr/>
          </p:nvSpPr>
          <p:spPr bwMode="auto">
            <a:xfrm flipH="1">
              <a:off x="6229" y="5412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0" name="Line 984"/>
            <p:cNvSpPr>
              <a:spLocks noChangeShapeType="1"/>
            </p:cNvSpPr>
            <p:nvPr/>
          </p:nvSpPr>
          <p:spPr bwMode="auto">
            <a:xfrm flipH="1">
              <a:off x="6210" y="5421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1" name="Freeform 983"/>
            <p:cNvSpPr>
              <a:spLocks/>
            </p:cNvSpPr>
            <p:nvPr/>
          </p:nvSpPr>
          <p:spPr bwMode="auto">
            <a:xfrm>
              <a:off x="6187" y="5434"/>
              <a:ext cx="13" cy="6"/>
            </a:xfrm>
            <a:custGeom>
              <a:avLst/>
              <a:gdLst>
                <a:gd name="T0" fmla="*/ 13 w 13"/>
                <a:gd name="T1" fmla="*/ 0 h 6"/>
                <a:gd name="T2" fmla="*/ 7 w 13"/>
                <a:gd name="T3" fmla="*/ 3 h 6"/>
                <a:gd name="T4" fmla="*/ 0 w 13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6">
                  <a:moveTo>
                    <a:pt x="13" y="0"/>
                  </a:moveTo>
                  <a:lnTo>
                    <a:pt x="7" y="3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2" name="Line 982"/>
            <p:cNvSpPr>
              <a:spLocks noChangeShapeType="1"/>
            </p:cNvSpPr>
            <p:nvPr/>
          </p:nvSpPr>
          <p:spPr bwMode="auto">
            <a:xfrm flipH="1">
              <a:off x="6168" y="5444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3" name="Line 981"/>
            <p:cNvSpPr>
              <a:spLocks noChangeShapeType="1"/>
            </p:cNvSpPr>
            <p:nvPr/>
          </p:nvSpPr>
          <p:spPr bwMode="auto">
            <a:xfrm flipH="1">
              <a:off x="6146" y="5453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4" name="Line 980"/>
            <p:cNvSpPr>
              <a:spLocks noChangeShapeType="1"/>
            </p:cNvSpPr>
            <p:nvPr/>
          </p:nvSpPr>
          <p:spPr bwMode="auto">
            <a:xfrm flipH="1">
              <a:off x="6123" y="5463"/>
              <a:ext cx="1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5" name="Line 979"/>
            <p:cNvSpPr>
              <a:spLocks noChangeShapeType="1"/>
            </p:cNvSpPr>
            <p:nvPr/>
          </p:nvSpPr>
          <p:spPr bwMode="auto">
            <a:xfrm flipH="1">
              <a:off x="6104" y="5472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6" name="Line 978"/>
            <p:cNvSpPr>
              <a:spLocks noChangeShapeType="1"/>
            </p:cNvSpPr>
            <p:nvPr/>
          </p:nvSpPr>
          <p:spPr bwMode="auto">
            <a:xfrm flipH="1">
              <a:off x="6082" y="5482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7" name="Line 977"/>
            <p:cNvSpPr>
              <a:spLocks noChangeShapeType="1"/>
            </p:cNvSpPr>
            <p:nvPr/>
          </p:nvSpPr>
          <p:spPr bwMode="auto">
            <a:xfrm flipH="1">
              <a:off x="6059" y="5488"/>
              <a:ext cx="16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8" name="Line 976"/>
            <p:cNvSpPr>
              <a:spLocks noChangeShapeType="1"/>
            </p:cNvSpPr>
            <p:nvPr/>
          </p:nvSpPr>
          <p:spPr bwMode="auto">
            <a:xfrm flipH="1">
              <a:off x="6040" y="5498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9" name="Line 975"/>
            <p:cNvSpPr>
              <a:spLocks noChangeShapeType="1"/>
            </p:cNvSpPr>
            <p:nvPr/>
          </p:nvSpPr>
          <p:spPr bwMode="auto">
            <a:xfrm flipH="1">
              <a:off x="6018" y="5508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0" name="Freeform 974"/>
            <p:cNvSpPr>
              <a:spLocks/>
            </p:cNvSpPr>
            <p:nvPr/>
          </p:nvSpPr>
          <p:spPr bwMode="auto">
            <a:xfrm>
              <a:off x="5995" y="5514"/>
              <a:ext cx="16" cy="6"/>
            </a:xfrm>
            <a:custGeom>
              <a:avLst/>
              <a:gdLst>
                <a:gd name="T0" fmla="*/ 16 w 16"/>
                <a:gd name="T1" fmla="*/ 0 h 6"/>
                <a:gd name="T2" fmla="*/ 10 w 16"/>
                <a:gd name="T3" fmla="*/ 3 h 6"/>
                <a:gd name="T4" fmla="*/ 0 w 16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6">
                  <a:moveTo>
                    <a:pt x="16" y="0"/>
                  </a:moveTo>
                  <a:lnTo>
                    <a:pt x="10" y="3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1" name="Line 973"/>
            <p:cNvSpPr>
              <a:spLocks noChangeShapeType="1"/>
            </p:cNvSpPr>
            <p:nvPr/>
          </p:nvSpPr>
          <p:spPr bwMode="auto">
            <a:xfrm flipH="1">
              <a:off x="5976" y="5524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2" name="Line 972"/>
            <p:cNvSpPr>
              <a:spLocks noChangeShapeType="1"/>
            </p:cNvSpPr>
            <p:nvPr/>
          </p:nvSpPr>
          <p:spPr bwMode="auto">
            <a:xfrm flipH="1">
              <a:off x="5954" y="5530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3" name="Line 971"/>
            <p:cNvSpPr>
              <a:spLocks noChangeShapeType="1"/>
            </p:cNvSpPr>
            <p:nvPr/>
          </p:nvSpPr>
          <p:spPr bwMode="auto">
            <a:xfrm flipH="1">
              <a:off x="5931" y="5536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4" name="Line 970"/>
            <p:cNvSpPr>
              <a:spLocks noChangeShapeType="1"/>
            </p:cNvSpPr>
            <p:nvPr/>
          </p:nvSpPr>
          <p:spPr bwMode="auto">
            <a:xfrm flipH="1">
              <a:off x="5909" y="5543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5" name="Line 969"/>
            <p:cNvSpPr>
              <a:spLocks noChangeShapeType="1"/>
            </p:cNvSpPr>
            <p:nvPr/>
          </p:nvSpPr>
          <p:spPr bwMode="auto">
            <a:xfrm flipH="1">
              <a:off x="5887" y="5552"/>
              <a:ext cx="12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6" name="Line 968"/>
            <p:cNvSpPr>
              <a:spLocks noChangeShapeType="1"/>
            </p:cNvSpPr>
            <p:nvPr/>
          </p:nvSpPr>
          <p:spPr bwMode="auto">
            <a:xfrm flipH="1">
              <a:off x="5864" y="5559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7" name="Line 967"/>
            <p:cNvSpPr>
              <a:spLocks noChangeShapeType="1"/>
            </p:cNvSpPr>
            <p:nvPr/>
          </p:nvSpPr>
          <p:spPr bwMode="auto">
            <a:xfrm flipH="1">
              <a:off x="5842" y="5565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8" name="Line 966"/>
            <p:cNvSpPr>
              <a:spLocks noChangeShapeType="1"/>
            </p:cNvSpPr>
            <p:nvPr/>
          </p:nvSpPr>
          <p:spPr bwMode="auto">
            <a:xfrm flipH="1">
              <a:off x="5819" y="5572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9" name="Freeform 965"/>
            <p:cNvSpPr>
              <a:spLocks/>
            </p:cNvSpPr>
            <p:nvPr/>
          </p:nvSpPr>
          <p:spPr bwMode="auto">
            <a:xfrm>
              <a:off x="5797" y="5578"/>
              <a:ext cx="16" cy="3"/>
            </a:xfrm>
            <a:custGeom>
              <a:avLst/>
              <a:gdLst>
                <a:gd name="T0" fmla="*/ 16 w 16"/>
                <a:gd name="T1" fmla="*/ 0 h 3"/>
                <a:gd name="T2" fmla="*/ 13 w 16"/>
                <a:gd name="T3" fmla="*/ 0 h 3"/>
                <a:gd name="T4" fmla="*/ 0 w 16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">
                  <a:moveTo>
                    <a:pt x="16" y="0"/>
                  </a:moveTo>
                  <a:lnTo>
                    <a:pt x="13" y="0"/>
                  </a:lnTo>
                  <a:lnTo>
                    <a:pt x="0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0" name="Line 964"/>
            <p:cNvSpPr>
              <a:spLocks noChangeShapeType="1"/>
            </p:cNvSpPr>
            <p:nvPr/>
          </p:nvSpPr>
          <p:spPr bwMode="auto">
            <a:xfrm flipH="1">
              <a:off x="5775" y="5581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1" name="Line 963"/>
            <p:cNvSpPr>
              <a:spLocks noChangeShapeType="1"/>
            </p:cNvSpPr>
            <p:nvPr/>
          </p:nvSpPr>
          <p:spPr bwMode="auto">
            <a:xfrm flipH="1">
              <a:off x="5752" y="5588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2" name="Line 962"/>
            <p:cNvSpPr>
              <a:spLocks noChangeShapeType="1"/>
            </p:cNvSpPr>
            <p:nvPr/>
          </p:nvSpPr>
          <p:spPr bwMode="auto">
            <a:xfrm flipH="1">
              <a:off x="5730" y="5594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3" name="Line 961"/>
            <p:cNvSpPr>
              <a:spLocks noChangeShapeType="1"/>
            </p:cNvSpPr>
            <p:nvPr/>
          </p:nvSpPr>
          <p:spPr bwMode="auto">
            <a:xfrm flipH="1">
              <a:off x="5707" y="5597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4" name="Line 960"/>
            <p:cNvSpPr>
              <a:spLocks noChangeShapeType="1"/>
            </p:cNvSpPr>
            <p:nvPr/>
          </p:nvSpPr>
          <p:spPr bwMode="auto">
            <a:xfrm flipH="1">
              <a:off x="5685" y="5604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5" name="Line 959"/>
            <p:cNvSpPr>
              <a:spLocks noChangeShapeType="1"/>
            </p:cNvSpPr>
            <p:nvPr/>
          </p:nvSpPr>
          <p:spPr bwMode="auto">
            <a:xfrm flipH="1">
              <a:off x="5663" y="5607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6" name="Line 958"/>
            <p:cNvSpPr>
              <a:spLocks noChangeShapeType="1"/>
            </p:cNvSpPr>
            <p:nvPr/>
          </p:nvSpPr>
          <p:spPr bwMode="auto">
            <a:xfrm flipH="1">
              <a:off x="5640" y="5610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7" name="Line 957"/>
            <p:cNvSpPr>
              <a:spLocks noChangeShapeType="1"/>
            </p:cNvSpPr>
            <p:nvPr/>
          </p:nvSpPr>
          <p:spPr bwMode="auto">
            <a:xfrm flipH="1">
              <a:off x="5618" y="5613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8" name="Freeform 956"/>
            <p:cNvSpPr>
              <a:spLocks/>
            </p:cNvSpPr>
            <p:nvPr/>
          </p:nvSpPr>
          <p:spPr bwMode="auto">
            <a:xfrm>
              <a:off x="5596" y="5620"/>
              <a:ext cx="12" cy="1"/>
            </a:xfrm>
            <a:custGeom>
              <a:avLst/>
              <a:gdLst>
                <a:gd name="T0" fmla="*/ 12 w 12"/>
                <a:gd name="T1" fmla="*/ 9 w 12"/>
                <a:gd name="T2" fmla="*/ 0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">
                  <a:moveTo>
                    <a:pt x="12" y="0"/>
                  </a:move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9" name="Line 955"/>
            <p:cNvSpPr>
              <a:spLocks noChangeShapeType="1"/>
            </p:cNvSpPr>
            <p:nvPr/>
          </p:nvSpPr>
          <p:spPr bwMode="auto">
            <a:xfrm flipH="1">
              <a:off x="5573" y="5623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0" name="Line 954"/>
            <p:cNvSpPr>
              <a:spLocks noChangeShapeType="1"/>
            </p:cNvSpPr>
            <p:nvPr/>
          </p:nvSpPr>
          <p:spPr bwMode="auto">
            <a:xfrm flipH="1">
              <a:off x="5548" y="5626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1" name="Line 953"/>
            <p:cNvSpPr>
              <a:spLocks noChangeShapeType="1"/>
            </p:cNvSpPr>
            <p:nvPr/>
          </p:nvSpPr>
          <p:spPr bwMode="auto">
            <a:xfrm flipH="1">
              <a:off x="5525" y="5629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2" name="Line 952"/>
            <p:cNvSpPr>
              <a:spLocks noChangeShapeType="1"/>
            </p:cNvSpPr>
            <p:nvPr/>
          </p:nvSpPr>
          <p:spPr bwMode="auto">
            <a:xfrm flipH="1">
              <a:off x="5503" y="5629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3" name="Line 951"/>
            <p:cNvSpPr>
              <a:spLocks noChangeShapeType="1"/>
            </p:cNvSpPr>
            <p:nvPr/>
          </p:nvSpPr>
          <p:spPr bwMode="auto">
            <a:xfrm flipH="1">
              <a:off x="5480" y="5632"/>
              <a:ext cx="16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4" name="Line 950"/>
            <p:cNvSpPr>
              <a:spLocks noChangeShapeType="1"/>
            </p:cNvSpPr>
            <p:nvPr/>
          </p:nvSpPr>
          <p:spPr bwMode="auto">
            <a:xfrm flipH="1">
              <a:off x="5458" y="5636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5" name="Line 949"/>
            <p:cNvSpPr>
              <a:spLocks noChangeShapeType="1"/>
            </p:cNvSpPr>
            <p:nvPr/>
          </p:nvSpPr>
          <p:spPr bwMode="auto">
            <a:xfrm flipH="1">
              <a:off x="5436" y="5636"/>
              <a:ext cx="1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6" name="Line 948"/>
            <p:cNvSpPr>
              <a:spLocks noChangeShapeType="1"/>
            </p:cNvSpPr>
            <p:nvPr/>
          </p:nvSpPr>
          <p:spPr bwMode="auto">
            <a:xfrm flipH="1">
              <a:off x="5410" y="5639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7" name="Freeform 947"/>
            <p:cNvSpPr>
              <a:spLocks/>
            </p:cNvSpPr>
            <p:nvPr/>
          </p:nvSpPr>
          <p:spPr bwMode="auto">
            <a:xfrm>
              <a:off x="5388" y="5642"/>
              <a:ext cx="16" cy="1"/>
            </a:xfrm>
            <a:custGeom>
              <a:avLst/>
              <a:gdLst>
                <a:gd name="T0" fmla="*/ 16 w 16"/>
                <a:gd name="T1" fmla="*/ 6 w 16"/>
                <a:gd name="T2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">
                  <a:moveTo>
                    <a:pt x="16" y="0"/>
                  </a:move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8" name="Line 946"/>
            <p:cNvSpPr>
              <a:spLocks noChangeShapeType="1"/>
            </p:cNvSpPr>
            <p:nvPr/>
          </p:nvSpPr>
          <p:spPr bwMode="auto">
            <a:xfrm flipH="1">
              <a:off x="5365" y="564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9" name="Line 945"/>
            <p:cNvSpPr>
              <a:spLocks noChangeShapeType="1"/>
            </p:cNvSpPr>
            <p:nvPr/>
          </p:nvSpPr>
          <p:spPr bwMode="auto">
            <a:xfrm flipH="1">
              <a:off x="5343" y="5642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0" name="Line 944"/>
            <p:cNvSpPr>
              <a:spLocks noChangeShapeType="1"/>
            </p:cNvSpPr>
            <p:nvPr/>
          </p:nvSpPr>
          <p:spPr bwMode="auto">
            <a:xfrm flipH="1">
              <a:off x="5320" y="5642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1" name="Line 943"/>
            <p:cNvSpPr>
              <a:spLocks noChangeShapeType="1"/>
            </p:cNvSpPr>
            <p:nvPr/>
          </p:nvSpPr>
          <p:spPr bwMode="auto">
            <a:xfrm flipH="1">
              <a:off x="5295" y="5642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2" name="Freeform 942"/>
            <p:cNvSpPr>
              <a:spLocks/>
            </p:cNvSpPr>
            <p:nvPr/>
          </p:nvSpPr>
          <p:spPr bwMode="auto">
            <a:xfrm>
              <a:off x="5272" y="5642"/>
              <a:ext cx="16" cy="3"/>
            </a:xfrm>
            <a:custGeom>
              <a:avLst/>
              <a:gdLst>
                <a:gd name="T0" fmla="*/ 16 w 16"/>
                <a:gd name="T1" fmla="*/ 3 h 3"/>
                <a:gd name="T2" fmla="*/ 13 w 16"/>
                <a:gd name="T3" fmla="*/ 3 h 3"/>
                <a:gd name="T4" fmla="*/ 0 w 16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">
                  <a:moveTo>
                    <a:pt x="16" y="3"/>
                  </a:moveTo>
                  <a:lnTo>
                    <a:pt x="13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3" name="Line 941"/>
            <p:cNvSpPr>
              <a:spLocks noChangeShapeType="1"/>
            </p:cNvSpPr>
            <p:nvPr/>
          </p:nvSpPr>
          <p:spPr bwMode="auto">
            <a:xfrm flipH="1">
              <a:off x="5250" y="564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4" name="Line 940"/>
            <p:cNvSpPr>
              <a:spLocks noChangeShapeType="1"/>
            </p:cNvSpPr>
            <p:nvPr/>
          </p:nvSpPr>
          <p:spPr bwMode="auto">
            <a:xfrm flipH="1">
              <a:off x="5228" y="564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5" name="Line 939"/>
            <p:cNvSpPr>
              <a:spLocks noChangeShapeType="1"/>
            </p:cNvSpPr>
            <p:nvPr/>
          </p:nvSpPr>
          <p:spPr bwMode="auto">
            <a:xfrm flipH="1">
              <a:off x="5205" y="5642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6" name="Line 938"/>
            <p:cNvSpPr>
              <a:spLocks noChangeShapeType="1"/>
            </p:cNvSpPr>
            <p:nvPr/>
          </p:nvSpPr>
          <p:spPr bwMode="auto">
            <a:xfrm flipH="1">
              <a:off x="5180" y="564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7" name="Line 937"/>
            <p:cNvSpPr>
              <a:spLocks noChangeShapeType="1"/>
            </p:cNvSpPr>
            <p:nvPr/>
          </p:nvSpPr>
          <p:spPr bwMode="auto">
            <a:xfrm flipH="1" flipV="1">
              <a:off x="5157" y="5639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8" name="Line 936"/>
            <p:cNvSpPr>
              <a:spLocks noChangeShapeType="1"/>
            </p:cNvSpPr>
            <p:nvPr/>
          </p:nvSpPr>
          <p:spPr bwMode="auto">
            <a:xfrm flipH="1">
              <a:off x="5135" y="5639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9" name="Line 935"/>
            <p:cNvSpPr>
              <a:spLocks noChangeShapeType="1"/>
            </p:cNvSpPr>
            <p:nvPr/>
          </p:nvSpPr>
          <p:spPr bwMode="auto">
            <a:xfrm flipH="1">
              <a:off x="5112" y="5636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0" name="Line 934"/>
            <p:cNvSpPr>
              <a:spLocks noChangeShapeType="1"/>
            </p:cNvSpPr>
            <p:nvPr/>
          </p:nvSpPr>
          <p:spPr bwMode="auto">
            <a:xfrm flipH="1">
              <a:off x="5090" y="5636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1" name="Freeform 933"/>
            <p:cNvSpPr>
              <a:spLocks/>
            </p:cNvSpPr>
            <p:nvPr/>
          </p:nvSpPr>
          <p:spPr bwMode="auto">
            <a:xfrm>
              <a:off x="5068" y="5632"/>
              <a:ext cx="13" cy="1"/>
            </a:xfrm>
            <a:custGeom>
              <a:avLst/>
              <a:gdLst>
                <a:gd name="T0" fmla="*/ 13 w 13"/>
                <a:gd name="T1" fmla="*/ 3 w 13"/>
                <a:gd name="T2" fmla="*/ 0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2" name="Line 932"/>
            <p:cNvSpPr>
              <a:spLocks noChangeShapeType="1"/>
            </p:cNvSpPr>
            <p:nvPr/>
          </p:nvSpPr>
          <p:spPr bwMode="auto">
            <a:xfrm flipH="1" flipV="1">
              <a:off x="5042" y="5629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3" name="Line 931"/>
            <p:cNvSpPr>
              <a:spLocks noChangeShapeType="1"/>
            </p:cNvSpPr>
            <p:nvPr/>
          </p:nvSpPr>
          <p:spPr bwMode="auto">
            <a:xfrm flipH="1" flipV="1">
              <a:off x="5020" y="5626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4" name="Line 930"/>
            <p:cNvSpPr>
              <a:spLocks noChangeShapeType="1"/>
            </p:cNvSpPr>
            <p:nvPr/>
          </p:nvSpPr>
          <p:spPr bwMode="auto">
            <a:xfrm flipH="1" flipV="1">
              <a:off x="4997" y="5623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5" name="Line 929"/>
            <p:cNvSpPr>
              <a:spLocks noChangeShapeType="1"/>
            </p:cNvSpPr>
            <p:nvPr/>
          </p:nvSpPr>
          <p:spPr bwMode="auto">
            <a:xfrm flipH="1" flipV="1">
              <a:off x="4975" y="5620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6" name="Line 928"/>
            <p:cNvSpPr>
              <a:spLocks noChangeShapeType="1"/>
            </p:cNvSpPr>
            <p:nvPr/>
          </p:nvSpPr>
          <p:spPr bwMode="auto">
            <a:xfrm flipH="1" flipV="1">
              <a:off x="4953" y="5616"/>
              <a:ext cx="12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7" name="Line 927"/>
            <p:cNvSpPr>
              <a:spLocks noChangeShapeType="1"/>
            </p:cNvSpPr>
            <p:nvPr/>
          </p:nvSpPr>
          <p:spPr bwMode="auto">
            <a:xfrm flipH="1" flipV="1">
              <a:off x="4930" y="5613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8" name="Line 926"/>
            <p:cNvSpPr>
              <a:spLocks noChangeShapeType="1"/>
            </p:cNvSpPr>
            <p:nvPr/>
          </p:nvSpPr>
          <p:spPr bwMode="auto">
            <a:xfrm flipH="1">
              <a:off x="4908" y="5610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9" name="Line 925"/>
            <p:cNvSpPr>
              <a:spLocks noChangeShapeType="1"/>
            </p:cNvSpPr>
            <p:nvPr/>
          </p:nvSpPr>
          <p:spPr bwMode="auto">
            <a:xfrm flipH="1" flipV="1">
              <a:off x="4885" y="5604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0" name="Freeform 924"/>
            <p:cNvSpPr>
              <a:spLocks/>
            </p:cNvSpPr>
            <p:nvPr/>
          </p:nvSpPr>
          <p:spPr bwMode="auto">
            <a:xfrm>
              <a:off x="4860" y="5600"/>
              <a:ext cx="16" cy="4"/>
            </a:xfrm>
            <a:custGeom>
              <a:avLst/>
              <a:gdLst>
                <a:gd name="T0" fmla="*/ 16 w 16"/>
                <a:gd name="T1" fmla="*/ 4 h 4"/>
                <a:gd name="T2" fmla="*/ 6 w 16"/>
                <a:gd name="T3" fmla="*/ 0 h 4"/>
                <a:gd name="T4" fmla="*/ 0 w 16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4">
                  <a:moveTo>
                    <a:pt x="16" y="4"/>
                  </a:move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1" name="Line 923"/>
            <p:cNvSpPr>
              <a:spLocks noChangeShapeType="1"/>
            </p:cNvSpPr>
            <p:nvPr/>
          </p:nvSpPr>
          <p:spPr bwMode="auto">
            <a:xfrm flipH="1" flipV="1">
              <a:off x="4837" y="5594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2" name="Line 922"/>
            <p:cNvSpPr>
              <a:spLocks noChangeShapeType="1"/>
            </p:cNvSpPr>
            <p:nvPr/>
          </p:nvSpPr>
          <p:spPr bwMode="auto">
            <a:xfrm flipH="1" flipV="1">
              <a:off x="4815" y="5591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3" name="Line 921"/>
            <p:cNvSpPr>
              <a:spLocks noChangeShapeType="1"/>
            </p:cNvSpPr>
            <p:nvPr/>
          </p:nvSpPr>
          <p:spPr bwMode="auto">
            <a:xfrm flipH="1" flipV="1">
              <a:off x="4793" y="5584"/>
              <a:ext cx="16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4" name="Line 920"/>
            <p:cNvSpPr>
              <a:spLocks noChangeShapeType="1"/>
            </p:cNvSpPr>
            <p:nvPr/>
          </p:nvSpPr>
          <p:spPr bwMode="auto">
            <a:xfrm flipH="1" flipV="1">
              <a:off x="4770" y="5578"/>
              <a:ext cx="1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5" name="Line 919"/>
            <p:cNvSpPr>
              <a:spLocks noChangeShapeType="1"/>
            </p:cNvSpPr>
            <p:nvPr/>
          </p:nvSpPr>
          <p:spPr bwMode="auto">
            <a:xfrm flipH="1" flipV="1">
              <a:off x="4748" y="5575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6" name="Line 918"/>
            <p:cNvSpPr>
              <a:spLocks noChangeShapeType="1"/>
            </p:cNvSpPr>
            <p:nvPr/>
          </p:nvSpPr>
          <p:spPr bwMode="auto">
            <a:xfrm flipH="1" flipV="1">
              <a:off x="4729" y="5568"/>
              <a:ext cx="12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7" name="Line 917"/>
            <p:cNvSpPr>
              <a:spLocks noChangeShapeType="1"/>
            </p:cNvSpPr>
            <p:nvPr/>
          </p:nvSpPr>
          <p:spPr bwMode="auto">
            <a:xfrm flipH="1" flipV="1">
              <a:off x="4706" y="5562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8" name="Line 916"/>
            <p:cNvSpPr>
              <a:spLocks noChangeShapeType="1"/>
            </p:cNvSpPr>
            <p:nvPr/>
          </p:nvSpPr>
          <p:spPr bwMode="auto">
            <a:xfrm flipH="1" flipV="1">
              <a:off x="4684" y="5556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9" name="Freeform 915"/>
            <p:cNvSpPr>
              <a:spLocks/>
            </p:cNvSpPr>
            <p:nvPr/>
          </p:nvSpPr>
          <p:spPr bwMode="auto">
            <a:xfrm>
              <a:off x="4661" y="5549"/>
              <a:ext cx="13" cy="3"/>
            </a:xfrm>
            <a:custGeom>
              <a:avLst/>
              <a:gdLst>
                <a:gd name="T0" fmla="*/ 13 w 13"/>
                <a:gd name="T1" fmla="*/ 3 h 3"/>
                <a:gd name="T2" fmla="*/ 4 w 13"/>
                <a:gd name="T3" fmla="*/ 0 h 3"/>
                <a:gd name="T4" fmla="*/ 0 w 1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3">
                  <a:moveTo>
                    <a:pt x="13" y="3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" name="Line 914"/>
            <p:cNvSpPr>
              <a:spLocks noChangeShapeType="1"/>
            </p:cNvSpPr>
            <p:nvPr/>
          </p:nvSpPr>
          <p:spPr bwMode="auto">
            <a:xfrm flipH="1" flipV="1">
              <a:off x="4639" y="5540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1" name="Line 913"/>
            <p:cNvSpPr>
              <a:spLocks noChangeShapeType="1"/>
            </p:cNvSpPr>
            <p:nvPr/>
          </p:nvSpPr>
          <p:spPr bwMode="auto">
            <a:xfrm flipH="1" flipV="1">
              <a:off x="4617" y="5533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2" name="Line 912"/>
            <p:cNvSpPr>
              <a:spLocks noChangeShapeType="1"/>
            </p:cNvSpPr>
            <p:nvPr/>
          </p:nvSpPr>
          <p:spPr bwMode="auto">
            <a:xfrm flipH="1" flipV="1">
              <a:off x="4594" y="5527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3" name="Line 911"/>
            <p:cNvSpPr>
              <a:spLocks noChangeShapeType="1"/>
            </p:cNvSpPr>
            <p:nvPr/>
          </p:nvSpPr>
          <p:spPr bwMode="auto">
            <a:xfrm flipH="1" flipV="1">
              <a:off x="4572" y="5517"/>
              <a:ext cx="16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4" name="Line 910"/>
            <p:cNvSpPr>
              <a:spLocks noChangeShapeType="1"/>
            </p:cNvSpPr>
            <p:nvPr/>
          </p:nvSpPr>
          <p:spPr bwMode="auto">
            <a:xfrm flipH="1" flipV="1">
              <a:off x="4553" y="5511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5" name="Line 909"/>
            <p:cNvSpPr>
              <a:spLocks noChangeShapeType="1"/>
            </p:cNvSpPr>
            <p:nvPr/>
          </p:nvSpPr>
          <p:spPr bwMode="auto">
            <a:xfrm flipH="1" flipV="1">
              <a:off x="4530" y="5501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6" name="Line 908"/>
            <p:cNvSpPr>
              <a:spLocks noChangeShapeType="1"/>
            </p:cNvSpPr>
            <p:nvPr/>
          </p:nvSpPr>
          <p:spPr bwMode="auto">
            <a:xfrm flipH="1" flipV="1">
              <a:off x="4508" y="5495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7" name="Line 907"/>
            <p:cNvSpPr>
              <a:spLocks noChangeShapeType="1"/>
            </p:cNvSpPr>
            <p:nvPr/>
          </p:nvSpPr>
          <p:spPr bwMode="auto">
            <a:xfrm flipH="1" flipV="1">
              <a:off x="4489" y="5485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8" name="Freeform 906"/>
            <p:cNvSpPr>
              <a:spLocks/>
            </p:cNvSpPr>
            <p:nvPr/>
          </p:nvSpPr>
          <p:spPr bwMode="auto">
            <a:xfrm>
              <a:off x="4466" y="5476"/>
              <a:ext cx="13" cy="6"/>
            </a:xfrm>
            <a:custGeom>
              <a:avLst/>
              <a:gdLst>
                <a:gd name="T0" fmla="*/ 13 w 13"/>
                <a:gd name="T1" fmla="*/ 6 h 6"/>
                <a:gd name="T2" fmla="*/ 7 w 13"/>
                <a:gd name="T3" fmla="*/ 3 h 6"/>
                <a:gd name="T4" fmla="*/ 0 w 13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6">
                  <a:moveTo>
                    <a:pt x="13" y="6"/>
                  </a:moveTo>
                  <a:lnTo>
                    <a:pt x="7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9" name="Line 905"/>
            <p:cNvSpPr>
              <a:spLocks noChangeShapeType="1"/>
            </p:cNvSpPr>
            <p:nvPr/>
          </p:nvSpPr>
          <p:spPr bwMode="auto">
            <a:xfrm flipH="1" flipV="1">
              <a:off x="4444" y="5466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0" name="Line 904"/>
            <p:cNvSpPr>
              <a:spLocks noChangeShapeType="1"/>
            </p:cNvSpPr>
            <p:nvPr/>
          </p:nvSpPr>
          <p:spPr bwMode="auto">
            <a:xfrm flipH="1" flipV="1">
              <a:off x="4425" y="5456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1" name="Line 903"/>
            <p:cNvSpPr>
              <a:spLocks noChangeShapeType="1"/>
            </p:cNvSpPr>
            <p:nvPr/>
          </p:nvSpPr>
          <p:spPr bwMode="auto">
            <a:xfrm flipH="1" flipV="1">
              <a:off x="4402" y="5447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2" name="Line 902"/>
            <p:cNvSpPr>
              <a:spLocks noChangeShapeType="1"/>
            </p:cNvSpPr>
            <p:nvPr/>
          </p:nvSpPr>
          <p:spPr bwMode="auto">
            <a:xfrm flipH="1" flipV="1">
              <a:off x="4383" y="5437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3" name="Line 901"/>
            <p:cNvSpPr>
              <a:spLocks noChangeShapeType="1"/>
            </p:cNvSpPr>
            <p:nvPr/>
          </p:nvSpPr>
          <p:spPr bwMode="auto">
            <a:xfrm flipH="1" flipV="1">
              <a:off x="4361" y="5428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4" name="Line 900"/>
            <p:cNvSpPr>
              <a:spLocks noChangeShapeType="1"/>
            </p:cNvSpPr>
            <p:nvPr/>
          </p:nvSpPr>
          <p:spPr bwMode="auto">
            <a:xfrm flipH="1" flipV="1">
              <a:off x="4342" y="5418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5" name="Line 899"/>
            <p:cNvSpPr>
              <a:spLocks noChangeShapeType="1"/>
            </p:cNvSpPr>
            <p:nvPr/>
          </p:nvSpPr>
          <p:spPr bwMode="auto">
            <a:xfrm flipH="1" flipV="1">
              <a:off x="4319" y="5405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6" name="Line 898"/>
            <p:cNvSpPr>
              <a:spLocks noChangeShapeType="1"/>
            </p:cNvSpPr>
            <p:nvPr/>
          </p:nvSpPr>
          <p:spPr bwMode="auto">
            <a:xfrm flipH="1" flipV="1">
              <a:off x="4300" y="5396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7" name="Freeform 897"/>
            <p:cNvSpPr>
              <a:spLocks/>
            </p:cNvSpPr>
            <p:nvPr/>
          </p:nvSpPr>
          <p:spPr bwMode="auto">
            <a:xfrm>
              <a:off x="4281" y="5386"/>
              <a:ext cx="13" cy="6"/>
            </a:xfrm>
            <a:custGeom>
              <a:avLst/>
              <a:gdLst>
                <a:gd name="T0" fmla="*/ 13 w 13"/>
                <a:gd name="T1" fmla="*/ 6 h 6"/>
                <a:gd name="T2" fmla="*/ 6 w 13"/>
                <a:gd name="T3" fmla="*/ 3 h 6"/>
                <a:gd name="T4" fmla="*/ 0 w 13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6">
                  <a:moveTo>
                    <a:pt x="13" y="6"/>
                  </a:moveTo>
                  <a:lnTo>
                    <a:pt x="6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8" name="Line 896"/>
            <p:cNvSpPr>
              <a:spLocks noChangeShapeType="1"/>
            </p:cNvSpPr>
            <p:nvPr/>
          </p:nvSpPr>
          <p:spPr bwMode="auto">
            <a:xfrm flipH="1" flipV="1">
              <a:off x="4258" y="5373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9" name="Line 895"/>
            <p:cNvSpPr>
              <a:spLocks noChangeShapeType="1"/>
            </p:cNvSpPr>
            <p:nvPr/>
          </p:nvSpPr>
          <p:spPr bwMode="auto">
            <a:xfrm flipH="1" flipV="1">
              <a:off x="4239" y="5364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0" name="Line 894"/>
            <p:cNvSpPr>
              <a:spLocks noChangeShapeType="1"/>
            </p:cNvSpPr>
            <p:nvPr/>
          </p:nvSpPr>
          <p:spPr bwMode="auto">
            <a:xfrm flipH="1" flipV="1">
              <a:off x="4220" y="5351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1" name="Freeform 893"/>
            <p:cNvSpPr>
              <a:spLocks/>
            </p:cNvSpPr>
            <p:nvPr/>
          </p:nvSpPr>
          <p:spPr bwMode="auto">
            <a:xfrm>
              <a:off x="4201" y="5338"/>
              <a:ext cx="13" cy="10"/>
            </a:xfrm>
            <a:custGeom>
              <a:avLst/>
              <a:gdLst>
                <a:gd name="T0" fmla="*/ 13 w 13"/>
                <a:gd name="T1" fmla="*/ 10 h 10"/>
                <a:gd name="T2" fmla="*/ 0 w 13"/>
                <a:gd name="T3" fmla="*/ 3 h 10"/>
                <a:gd name="T4" fmla="*/ 0 w 1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10"/>
                  </a:moveTo>
                  <a:lnTo>
                    <a:pt x="0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2" name="Line 892"/>
            <p:cNvSpPr>
              <a:spLocks noChangeShapeType="1"/>
            </p:cNvSpPr>
            <p:nvPr/>
          </p:nvSpPr>
          <p:spPr bwMode="auto">
            <a:xfrm flipH="1" flipV="1">
              <a:off x="4182" y="5325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3" name="Line 891"/>
            <p:cNvSpPr>
              <a:spLocks noChangeShapeType="1"/>
            </p:cNvSpPr>
            <p:nvPr/>
          </p:nvSpPr>
          <p:spPr bwMode="auto">
            <a:xfrm flipH="1" flipV="1">
              <a:off x="4162" y="5316"/>
              <a:ext cx="1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4" name="Line 890"/>
            <p:cNvSpPr>
              <a:spLocks noChangeShapeType="1"/>
            </p:cNvSpPr>
            <p:nvPr/>
          </p:nvSpPr>
          <p:spPr bwMode="auto">
            <a:xfrm flipH="1" flipV="1">
              <a:off x="4143" y="5303"/>
              <a:ext cx="1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5" name="Line 889"/>
            <p:cNvSpPr>
              <a:spLocks noChangeShapeType="1"/>
            </p:cNvSpPr>
            <p:nvPr/>
          </p:nvSpPr>
          <p:spPr bwMode="auto">
            <a:xfrm flipH="1" flipV="1">
              <a:off x="4121" y="5290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6" name="Line 888"/>
            <p:cNvSpPr>
              <a:spLocks noChangeShapeType="1"/>
            </p:cNvSpPr>
            <p:nvPr/>
          </p:nvSpPr>
          <p:spPr bwMode="auto">
            <a:xfrm flipH="1" flipV="1">
              <a:off x="4105" y="5277"/>
              <a:ext cx="9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7" name="Line 887"/>
            <p:cNvSpPr>
              <a:spLocks noChangeShapeType="1"/>
            </p:cNvSpPr>
            <p:nvPr/>
          </p:nvSpPr>
          <p:spPr bwMode="auto">
            <a:xfrm flipH="1" flipV="1">
              <a:off x="4086" y="5264"/>
              <a:ext cx="9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8" name="Line 886"/>
            <p:cNvSpPr>
              <a:spLocks noChangeShapeType="1"/>
            </p:cNvSpPr>
            <p:nvPr/>
          </p:nvSpPr>
          <p:spPr bwMode="auto">
            <a:xfrm flipH="1" flipV="1">
              <a:off x="4066" y="5248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9" name="Line 885"/>
            <p:cNvSpPr>
              <a:spLocks noChangeShapeType="1"/>
            </p:cNvSpPr>
            <p:nvPr/>
          </p:nvSpPr>
          <p:spPr bwMode="auto">
            <a:xfrm flipH="1" flipV="1">
              <a:off x="4047" y="5236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0" name="Freeform 884"/>
            <p:cNvSpPr>
              <a:spLocks/>
            </p:cNvSpPr>
            <p:nvPr/>
          </p:nvSpPr>
          <p:spPr bwMode="auto">
            <a:xfrm>
              <a:off x="4028" y="5223"/>
              <a:ext cx="13" cy="9"/>
            </a:xfrm>
            <a:custGeom>
              <a:avLst/>
              <a:gdLst>
                <a:gd name="T0" fmla="*/ 13 w 13"/>
                <a:gd name="T1" fmla="*/ 9 h 9"/>
                <a:gd name="T2" fmla="*/ 6 w 13"/>
                <a:gd name="T3" fmla="*/ 3 h 9"/>
                <a:gd name="T4" fmla="*/ 0 w 13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9">
                  <a:moveTo>
                    <a:pt x="13" y="9"/>
                  </a:moveTo>
                  <a:lnTo>
                    <a:pt x="6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1" name="Line 883"/>
            <p:cNvSpPr>
              <a:spLocks noChangeShapeType="1"/>
            </p:cNvSpPr>
            <p:nvPr/>
          </p:nvSpPr>
          <p:spPr bwMode="auto">
            <a:xfrm flipH="1" flipV="1">
              <a:off x="4009" y="5207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2" name="Line 882"/>
            <p:cNvSpPr>
              <a:spLocks noChangeShapeType="1"/>
            </p:cNvSpPr>
            <p:nvPr/>
          </p:nvSpPr>
          <p:spPr bwMode="auto">
            <a:xfrm flipH="1" flipV="1">
              <a:off x="3993" y="5194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3" name="Line 881"/>
            <p:cNvSpPr>
              <a:spLocks noChangeShapeType="1"/>
            </p:cNvSpPr>
            <p:nvPr/>
          </p:nvSpPr>
          <p:spPr bwMode="auto">
            <a:xfrm flipH="1" flipV="1">
              <a:off x="3974" y="5181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4" name="Line 880"/>
            <p:cNvSpPr>
              <a:spLocks noChangeShapeType="1"/>
            </p:cNvSpPr>
            <p:nvPr/>
          </p:nvSpPr>
          <p:spPr bwMode="auto">
            <a:xfrm flipH="1" flipV="1">
              <a:off x="3955" y="5165"/>
              <a:ext cx="1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5" name="Line 879"/>
            <p:cNvSpPr>
              <a:spLocks noChangeShapeType="1"/>
            </p:cNvSpPr>
            <p:nvPr/>
          </p:nvSpPr>
          <p:spPr bwMode="auto">
            <a:xfrm flipH="1" flipV="1">
              <a:off x="3939" y="5149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6" name="Line 878"/>
            <p:cNvSpPr>
              <a:spLocks noChangeShapeType="1"/>
            </p:cNvSpPr>
            <p:nvPr/>
          </p:nvSpPr>
          <p:spPr bwMode="auto">
            <a:xfrm flipH="1" flipV="1">
              <a:off x="3923" y="5136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7" name="Line 877"/>
            <p:cNvSpPr>
              <a:spLocks noChangeShapeType="1"/>
            </p:cNvSpPr>
            <p:nvPr/>
          </p:nvSpPr>
          <p:spPr bwMode="auto">
            <a:xfrm flipH="1" flipV="1">
              <a:off x="3903" y="5120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8" name="Line 876"/>
            <p:cNvSpPr>
              <a:spLocks noChangeShapeType="1"/>
            </p:cNvSpPr>
            <p:nvPr/>
          </p:nvSpPr>
          <p:spPr bwMode="auto">
            <a:xfrm flipH="1" flipV="1">
              <a:off x="3887" y="5104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9" name="Freeform 875"/>
            <p:cNvSpPr>
              <a:spLocks/>
            </p:cNvSpPr>
            <p:nvPr/>
          </p:nvSpPr>
          <p:spPr bwMode="auto">
            <a:xfrm>
              <a:off x="3868" y="5088"/>
              <a:ext cx="13" cy="10"/>
            </a:xfrm>
            <a:custGeom>
              <a:avLst/>
              <a:gdLst>
                <a:gd name="T0" fmla="*/ 13 w 13"/>
                <a:gd name="T1" fmla="*/ 10 h 10"/>
                <a:gd name="T2" fmla="*/ 10 w 13"/>
                <a:gd name="T3" fmla="*/ 10 h 10"/>
                <a:gd name="T4" fmla="*/ 0 w 1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10"/>
                  </a:moveTo>
                  <a:lnTo>
                    <a:pt x="10" y="1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0" name="Line 874"/>
            <p:cNvSpPr>
              <a:spLocks noChangeShapeType="1"/>
            </p:cNvSpPr>
            <p:nvPr/>
          </p:nvSpPr>
          <p:spPr bwMode="auto">
            <a:xfrm flipH="1" flipV="1">
              <a:off x="3852" y="5072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1" name="Line 873"/>
            <p:cNvSpPr>
              <a:spLocks noChangeShapeType="1"/>
            </p:cNvSpPr>
            <p:nvPr/>
          </p:nvSpPr>
          <p:spPr bwMode="auto">
            <a:xfrm flipH="1" flipV="1">
              <a:off x="3836" y="5056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2" name="Line 872"/>
            <p:cNvSpPr>
              <a:spLocks noChangeShapeType="1"/>
            </p:cNvSpPr>
            <p:nvPr/>
          </p:nvSpPr>
          <p:spPr bwMode="auto">
            <a:xfrm flipH="1" flipV="1">
              <a:off x="3820" y="5040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3" name="Freeform 871"/>
            <p:cNvSpPr>
              <a:spLocks/>
            </p:cNvSpPr>
            <p:nvPr/>
          </p:nvSpPr>
          <p:spPr bwMode="auto">
            <a:xfrm>
              <a:off x="3804" y="5024"/>
              <a:ext cx="10" cy="13"/>
            </a:xfrm>
            <a:custGeom>
              <a:avLst/>
              <a:gdLst>
                <a:gd name="T0" fmla="*/ 10 w 10"/>
                <a:gd name="T1" fmla="*/ 13 h 13"/>
                <a:gd name="T2" fmla="*/ 0 w 10"/>
                <a:gd name="T3" fmla="*/ 4 h 13"/>
                <a:gd name="T4" fmla="*/ 0 w 10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3">
                  <a:moveTo>
                    <a:pt x="10" y="13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4" name="Line 870"/>
            <p:cNvSpPr>
              <a:spLocks noChangeShapeType="1"/>
            </p:cNvSpPr>
            <p:nvPr/>
          </p:nvSpPr>
          <p:spPr bwMode="auto">
            <a:xfrm flipH="1" flipV="1">
              <a:off x="3788" y="5008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5" name="Line 869"/>
            <p:cNvSpPr>
              <a:spLocks noChangeShapeType="1"/>
            </p:cNvSpPr>
            <p:nvPr/>
          </p:nvSpPr>
          <p:spPr bwMode="auto">
            <a:xfrm flipH="1" flipV="1">
              <a:off x="3772" y="4992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6" name="Line 868"/>
            <p:cNvSpPr>
              <a:spLocks noChangeShapeType="1"/>
            </p:cNvSpPr>
            <p:nvPr/>
          </p:nvSpPr>
          <p:spPr bwMode="auto">
            <a:xfrm flipH="1" flipV="1">
              <a:off x="3756" y="4976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7" name="Line 867"/>
            <p:cNvSpPr>
              <a:spLocks noChangeShapeType="1"/>
            </p:cNvSpPr>
            <p:nvPr/>
          </p:nvSpPr>
          <p:spPr bwMode="auto">
            <a:xfrm flipH="1" flipV="1">
              <a:off x="3740" y="4960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8" name="Line 866"/>
            <p:cNvSpPr>
              <a:spLocks noChangeShapeType="1"/>
            </p:cNvSpPr>
            <p:nvPr/>
          </p:nvSpPr>
          <p:spPr bwMode="auto">
            <a:xfrm flipH="1" flipV="1">
              <a:off x="3724" y="4941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9" name="Line 865"/>
            <p:cNvSpPr>
              <a:spLocks noChangeShapeType="1"/>
            </p:cNvSpPr>
            <p:nvPr/>
          </p:nvSpPr>
          <p:spPr bwMode="auto">
            <a:xfrm flipH="1" flipV="1">
              <a:off x="3708" y="4925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0" name="Line 864"/>
            <p:cNvSpPr>
              <a:spLocks noChangeShapeType="1"/>
            </p:cNvSpPr>
            <p:nvPr/>
          </p:nvSpPr>
          <p:spPr bwMode="auto">
            <a:xfrm flipH="1" flipV="1">
              <a:off x="3692" y="4906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1" name="Line 863"/>
            <p:cNvSpPr>
              <a:spLocks noChangeShapeType="1"/>
            </p:cNvSpPr>
            <p:nvPr/>
          </p:nvSpPr>
          <p:spPr bwMode="auto">
            <a:xfrm flipH="1" flipV="1">
              <a:off x="3679" y="4890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2" name="Freeform 862"/>
            <p:cNvSpPr>
              <a:spLocks/>
            </p:cNvSpPr>
            <p:nvPr/>
          </p:nvSpPr>
          <p:spPr bwMode="auto">
            <a:xfrm>
              <a:off x="3663" y="4871"/>
              <a:ext cx="10" cy="13"/>
            </a:xfrm>
            <a:custGeom>
              <a:avLst/>
              <a:gdLst>
                <a:gd name="T0" fmla="*/ 10 w 10"/>
                <a:gd name="T1" fmla="*/ 13 h 13"/>
                <a:gd name="T2" fmla="*/ 7 w 10"/>
                <a:gd name="T3" fmla="*/ 9 h 13"/>
                <a:gd name="T4" fmla="*/ 0 w 10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3">
                  <a:moveTo>
                    <a:pt x="10" y="13"/>
                  </a:moveTo>
                  <a:lnTo>
                    <a:pt x="7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3" name="Line 861"/>
            <p:cNvSpPr>
              <a:spLocks noChangeShapeType="1"/>
            </p:cNvSpPr>
            <p:nvPr/>
          </p:nvSpPr>
          <p:spPr bwMode="auto">
            <a:xfrm flipH="1" flipV="1">
              <a:off x="3651" y="4855"/>
              <a:ext cx="6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4" name="Line 860"/>
            <p:cNvSpPr>
              <a:spLocks noChangeShapeType="1"/>
            </p:cNvSpPr>
            <p:nvPr/>
          </p:nvSpPr>
          <p:spPr bwMode="auto">
            <a:xfrm flipH="1" flipV="1">
              <a:off x="3635" y="4836"/>
              <a:ext cx="9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5" name="Line 859"/>
            <p:cNvSpPr>
              <a:spLocks noChangeShapeType="1"/>
            </p:cNvSpPr>
            <p:nvPr/>
          </p:nvSpPr>
          <p:spPr bwMode="auto">
            <a:xfrm flipH="1" flipV="1">
              <a:off x="3622" y="4816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6" name="Freeform 858"/>
            <p:cNvSpPr>
              <a:spLocks/>
            </p:cNvSpPr>
            <p:nvPr/>
          </p:nvSpPr>
          <p:spPr bwMode="auto">
            <a:xfrm>
              <a:off x="3606" y="4800"/>
              <a:ext cx="9" cy="10"/>
            </a:xfrm>
            <a:custGeom>
              <a:avLst/>
              <a:gdLst>
                <a:gd name="T0" fmla="*/ 9 w 9"/>
                <a:gd name="T1" fmla="*/ 10 h 10"/>
                <a:gd name="T2" fmla="*/ 3 w 9"/>
                <a:gd name="T3" fmla="*/ 0 h 10"/>
                <a:gd name="T4" fmla="*/ 0 w 9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0">
                  <a:moveTo>
                    <a:pt x="9" y="1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7" name="Line 857"/>
            <p:cNvSpPr>
              <a:spLocks noChangeShapeType="1"/>
            </p:cNvSpPr>
            <p:nvPr/>
          </p:nvSpPr>
          <p:spPr bwMode="auto">
            <a:xfrm flipH="1" flipV="1">
              <a:off x="3593" y="4781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8" name="Line 856"/>
            <p:cNvSpPr>
              <a:spLocks noChangeShapeType="1"/>
            </p:cNvSpPr>
            <p:nvPr/>
          </p:nvSpPr>
          <p:spPr bwMode="auto">
            <a:xfrm flipH="1" flipV="1">
              <a:off x="3580" y="4762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9" name="Line 855"/>
            <p:cNvSpPr>
              <a:spLocks noChangeShapeType="1"/>
            </p:cNvSpPr>
            <p:nvPr/>
          </p:nvSpPr>
          <p:spPr bwMode="auto">
            <a:xfrm flipH="1" flipV="1">
              <a:off x="3567" y="4743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0" name="Line 854"/>
            <p:cNvSpPr>
              <a:spLocks noChangeShapeType="1"/>
            </p:cNvSpPr>
            <p:nvPr/>
          </p:nvSpPr>
          <p:spPr bwMode="auto">
            <a:xfrm flipH="1" flipV="1">
              <a:off x="3555" y="4724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1" name="Line 853"/>
            <p:cNvSpPr>
              <a:spLocks noChangeShapeType="1"/>
            </p:cNvSpPr>
            <p:nvPr/>
          </p:nvSpPr>
          <p:spPr bwMode="auto">
            <a:xfrm flipH="1" flipV="1">
              <a:off x="3542" y="4704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2" name="Line 852"/>
            <p:cNvSpPr>
              <a:spLocks noChangeShapeType="1"/>
            </p:cNvSpPr>
            <p:nvPr/>
          </p:nvSpPr>
          <p:spPr bwMode="auto">
            <a:xfrm flipH="1" flipV="1">
              <a:off x="3529" y="4685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3" name="Line 851"/>
            <p:cNvSpPr>
              <a:spLocks noChangeShapeType="1"/>
            </p:cNvSpPr>
            <p:nvPr/>
          </p:nvSpPr>
          <p:spPr bwMode="auto">
            <a:xfrm flipH="1" flipV="1">
              <a:off x="3516" y="4666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4" name="Line 850"/>
            <p:cNvSpPr>
              <a:spLocks noChangeShapeType="1"/>
            </p:cNvSpPr>
            <p:nvPr/>
          </p:nvSpPr>
          <p:spPr bwMode="auto">
            <a:xfrm flipH="1" flipV="1">
              <a:off x="3503" y="4647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5" name="Freeform 849"/>
            <p:cNvSpPr>
              <a:spLocks/>
            </p:cNvSpPr>
            <p:nvPr/>
          </p:nvSpPr>
          <p:spPr bwMode="auto">
            <a:xfrm>
              <a:off x="3491" y="4628"/>
              <a:ext cx="9" cy="12"/>
            </a:xfrm>
            <a:custGeom>
              <a:avLst/>
              <a:gdLst>
                <a:gd name="T0" fmla="*/ 9 w 9"/>
                <a:gd name="T1" fmla="*/ 12 h 12"/>
                <a:gd name="T2" fmla="*/ 3 w 9"/>
                <a:gd name="T3" fmla="*/ 6 h 12"/>
                <a:gd name="T4" fmla="*/ 0 w 9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2">
                  <a:moveTo>
                    <a:pt x="9" y="12"/>
                  </a:moveTo>
                  <a:lnTo>
                    <a:pt x="3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6" name="Line 848"/>
            <p:cNvSpPr>
              <a:spLocks noChangeShapeType="1"/>
            </p:cNvSpPr>
            <p:nvPr/>
          </p:nvSpPr>
          <p:spPr bwMode="auto">
            <a:xfrm flipH="1" flipV="1">
              <a:off x="3481" y="4608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7" name="Line 847"/>
            <p:cNvSpPr>
              <a:spLocks noChangeShapeType="1"/>
            </p:cNvSpPr>
            <p:nvPr/>
          </p:nvSpPr>
          <p:spPr bwMode="auto">
            <a:xfrm flipH="1" flipV="1">
              <a:off x="3468" y="4586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8" name="Line 846"/>
            <p:cNvSpPr>
              <a:spLocks noChangeShapeType="1"/>
            </p:cNvSpPr>
            <p:nvPr/>
          </p:nvSpPr>
          <p:spPr bwMode="auto">
            <a:xfrm flipH="1" flipV="1">
              <a:off x="3456" y="4567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9" name="Line 845"/>
            <p:cNvSpPr>
              <a:spLocks noChangeShapeType="1"/>
            </p:cNvSpPr>
            <p:nvPr/>
          </p:nvSpPr>
          <p:spPr bwMode="auto">
            <a:xfrm flipH="1" flipV="1">
              <a:off x="3446" y="4548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0" name="Line 844"/>
            <p:cNvSpPr>
              <a:spLocks noChangeShapeType="1"/>
            </p:cNvSpPr>
            <p:nvPr/>
          </p:nvSpPr>
          <p:spPr bwMode="auto">
            <a:xfrm flipH="1" flipV="1">
              <a:off x="3433" y="4528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1" name="Line 843"/>
            <p:cNvSpPr>
              <a:spLocks noChangeShapeType="1"/>
            </p:cNvSpPr>
            <p:nvPr/>
          </p:nvSpPr>
          <p:spPr bwMode="auto">
            <a:xfrm flipH="1" flipV="1">
              <a:off x="3424" y="4506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2" name="Line 842"/>
            <p:cNvSpPr>
              <a:spLocks noChangeShapeType="1"/>
            </p:cNvSpPr>
            <p:nvPr/>
          </p:nvSpPr>
          <p:spPr bwMode="auto">
            <a:xfrm flipH="1" flipV="1">
              <a:off x="3414" y="4487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3" name="Line 841"/>
            <p:cNvSpPr>
              <a:spLocks noChangeShapeType="1"/>
            </p:cNvSpPr>
            <p:nvPr/>
          </p:nvSpPr>
          <p:spPr bwMode="auto">
            <a:xfrm flipH="1" flipV="1">
              <a:off x="3404" y="4464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4" name="Freeform 840"/>
            <p:cNvSpPr>
              <a:spLocks/>
            </p:cNvSpPr>
            <p:nvPr/>
          </p:nvSpPr>
          <p:spPr bwMode="auto">
            <a:xfrm>
              <a:off x="3392" y="4445"/>
              <a:ext cx="6" cy="13"/>
            </a:xfrm>
            <a:custGeom>
              <a:avLst/>
              <a:gdLst>
                <a:gd name="T0" fmla="*/ 6 w 6"/>
                <a:gd name="T1" fmla="*/ 13 h 13"/>
                <a:gd name="T2" fmla="*/ 6 w 6"/>
                <a:gd name="T3" fmla="*/ 10 h 13"/>
                <a:gd name="T4" fmla="*/ 0 w 6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3">
                  <a:moveTo>
                    <a:pt x="6" y="13"/>
                  </a:moveTo>
                  <a:lnTo>
                    <a:pt x="6" y="1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5" name="Line 839"/>
            <p:cNvSpPr>
              <a:spLocks noChangeShapeType="1"/>
            </p:cNvSpPr>
            <p:nvPr/>
          </p:nvSpPr>
          <p:spPr bwMode="auto">
            <a:xfrm flipH="1" flipV="1">
              <a:off x="3382" y="4423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6" name="Line 838"/>
            <p:cNvSpPr>
              <a:spLocks noChangeShapeType="1"/>
            </p:cNvSpPr>
            <p:nvPr/>
          </p:nvSpPr>
          <p:spPr bwMode="auto">
            <a:xfrm flipH="1" flipV="1">
              <a:off x="3376" y="4404"/>
              <a:ext cx="3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7" name="Line 837"/>
            <p:cNvSpPr>
              <a:spLocks noChangeShapeType="1"/>
            </p:cNvSpPr>
            <p:nvPr/>
          </p:nvSpPr>
          <p:spPr bwMode="auto">
            <a:xfrm flipH="1" flipV="1">
              <a:off x="3366" y="4381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8" name="Line 836"/>
            <p:cNvSpPr>
              <a:spLocks noChangeShapeType="1"/>
            </p:cNvSpPr>
            <p:nvPr/>
          </p:nvSpPr>
          <p:spPr bwMode="auto">
            <a:xfrm flipH="1" flipV="1">
              <a:off x="3356" y="4362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9" name="Line 835"/>
            <p:cNvSpPr>
              <a:spLocks noChangeShapeType="1"/>
            </p:cNvSpPr>
            <p:nvPr/>
          </p:nvSpPr>
          <p:spPr bwMode="auto">
            <a:xfrm flipH="1" flipV="1">
              <a:off x="3347" y="4340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0" name="Line 834"/>
            <p:cNvSpPr>
              <a:spLocks noChangeShapeType="1"/>
            </p:cNvSpPr>
            <p:nvPr/>
          </p:nvSpPr>
          <p:spPr bwMode="auto">
            <a:xfrm flipH="1" flipV="1">
              <a:off x="3337" y="4317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1" name="Line 833"/>
            <p:cNvSpPr>
              <a:spLocks noChangeShapeType="1"/>
            </p:cNvSpPr>
            <p:nvPr/>
          </p:nvSpPr>
          <p:spPr bwMode="auto">
            <a:xfrm flipH="1" flipV="1">
              <a:off x="3331" y="4295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2" name="Line 832"/>
            <p:cNvSpPr>
              <a:spLocks noChangeShapeType="1"/>
            </p:cNvSpPr>
            <p:nvPr/>
          </p:nvSpPr>
          <p:spPr bwMode="auto">
            <a:xfrm flipH="1" flipV="1">
              <a:off x="3321" y="4276"/>
              <a:ext cx="7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3" name="Line 831"/>
            <p:cNvSpPr>
              <a:spLocks noChangeShapeType="1"/>
            </p:cNvSpPr>
            <p:nvPr/>
          </p:nvSpPr>
          <p:spPr bwMode="auto">
            <a:xfrm flipH="1" flipV="1">
              <a:off x="3315" y="4253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4" name="Line 830"/>
            <p:cNvSpPr>
              <a:spLocks noChangeShapeType="1"/>
            </p:cNvSpPr>
            <p:nvPr/>
          </p:nvSpPr>
          <p:spPr bwMode="auto">
            <a:xfrm flipH="1" flipV="1">
              <a:off x="3305" y="4231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5" name="Line 829"/>
            <p:cNvSpPr>
              <a:spLocks noChangeShapeType="1"/>
            </p:cNvSpPr>
            <p:nvPr/>
          </p:nvSpPr>
          <p:spPr bwMode="auto">
            <a:xfrm flipH="1" flipV="1">
              <a:off x="3299" y="4208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6" name="Line 828"/>
            <p:cNvSpPr>
              <a:spLocks noChangeShapeType="1"/>
            </p:cNvSpPr>
            <p:nvPr/>
          </p:nvSpPr>
          <p:spPr bwMode="auto">
            <a:xfrm flipH="1" flipV="1">
              <a:off x="3292" y="4189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7" name="Freeform 827"/>
            <p:cNvSpPr>
              <a:spLocks/>
            </p:cNvSpPr>
            <p:nvPr/>
          </p:nvSpPr>
          <p:spPr bwMode="auto">
            <a:xfrm>
              <a:off x="3283" y="4167"/>
              <a:ext cx="6" cy="13"/>
            </a:xfrm>
            <a:custGeom>
              <a:avLst/>
              <a:gdLst>
                <a:gd name="T0" fmla="*/ 6 w 6"/>
                <a:gd name="T1" fmla="*/ 13 h 13"/>
                <a:gd name="T2" fmla="*/ 3 w 6"/>
                <a:gd name="T3" fmla="*/ 3 h 13"/>
                <a:gd name="T4" fmla="*/ 0 w 6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3">
                  <a:moveTo>
                    <a:pt x="6" y="13"/>
                  </a:moveTo>
                  <a:lnTo>
                    <a:pt x="3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8" name="Line 826"/>
            <p:cNvSpPr>
              <a:spLocks noChangeShapeType="1"/>
            </p:cNvSpPr>
            <p:nvPr/>
          </p:nvSpPr>
          <p:spPr bwMode="auto">
            <a:xfrm flipH="1" flipV="1">
              <a:off x="3276" y="4144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9" name="Line 825"/>
            <p:cNvSpPr>
              <a:spLocks noChangeShapeType="1"/>
            </p:cNvSpPr>
            <p:nvPr/>
          </p:nvSpPr>
          <p:spPr bwMode="auto">
            <a:xfrm flipH="1" flipV="1">
              <a:off x="3270" y="4122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0" name="Line 824"/>
            <p:cNvSpPr>
              <a:spLocks noChangeShapeType="1"/>
            </p:cNvSpPr>
            <p:nvPr/>
          </p:nvSpPr>
          <p:spPr bwMode="auto">
            <a:xfrm flipH="1" flipV="1">
              <a:off x="3264" y="4100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1" name="Line 823"/>
            <p:cNvSpPr>
              <a:spLocks noChangeShapeType="1"/>
            </p:cNvSpPr>
            <p:nvPr/>
          </p:nvSpPr>
          <p:spPr bwMode="auto">
            <a:xfrm flipH="1" flipV="1">
              <a:off x="3257" y="4077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2" name="Line 822"/>
            <p:cNvSpPr>
              <a:spLocks noChangeShapeType="1"/>
            </p:cNvSpPr>
            <p:nvPr/>
          </p:nvSpPr>
          <p:spPr bwMode="auto">
            <a:xfrm flipH="1" flipV="1">
              <a:off x="3254" y="4055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3" name="Line 821"/>
            <p:cNvSpPr>
              <a:spLocks noChangeShapeType="1"/>
            </p:cNvSpPr>
            <p:nvPr/>
          </p:nvSpPr>
          <p:spPr bwMode="auto">
            <a:xfrm flipH="1" flipV="1">
              <a:off x="3248" y="4032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4" name="Line 820"/>
            <p:cNvSpPr>
              <a:spLocks noChangeShapeType="1"/>
            </p:cNvSpPr>
            <p:nvPr/>
          </p:nvSpPr>
          <p:spPr bwMode="auto">
            <a:xfrm flipH="1" flipV="1">
              <a:off x="3244" y="4010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5" name="Line 819"/>
            <p:cNvSpPr>
              <a:spLocks noChangeShapeType="1"/>
            </p:cNvSpPr>
            <p:nvPr/>
          </p:nvSpPr>
          <p:spPr bwMode="auto">
            <a:xfrm flipH="1" flipV="1">
              <a:off x="3238" y="3988"/>
              <a:ext cx="3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6" name="Freeform 818"/>
            <p:cNvSpPr>
              <a:spLocks/>
            </p:cNvSpPr>
            <p:nvPr/>
          </p:nvSpPr>
          <p:spPr bwMode="auto">
            <a:xfrm>
              <a:off x="3232" y="3965"/>
              <a:ext cx="3" cy="13"/>
            </a:xfrm>
            <a:custGeom>
              <a:avLst/>
              <a:gdLst>
                <a:gd name="T0" fmla="*/ 3 w 3"/>
                <a:gd name="T1" fmla="*/ 13 h 13"/>
                <a:gd name="T2" fmla="*/ 3 w 3"/>
                <a:gd name="T3" fmla="*/ 7 h 13"/>
                <a:gd name="T4" fmla="*/ 0 w 3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3">
                  <a:moveTo>
                    <a:pt x="3" y="13"/>
                  </a:moveTo>
                  <a:lnTo>
                    <a:pt x="3" y="7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7" name="Line 817"/>
            <p:cNvSpPr>
              <a:spLocks noChangeShapeType="1"/>
            </p:cNvSpPr>
            <p:nvPr/>
          </p:nvSpPr>
          <p:spPr bwMode="auto">
            <a:xfrm flipH="1" flipV="1">
              <a:off x="3228" y="3943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8" name="Line 816"/>
            <p:cNvSpPr>
              <a:spLocks noChangeShapeType="1"/>
            </p:cNvSpPr>
            <p:nvPr/>
          </p:nvSpPr>
          <p:spPr bwMode="auto">
            <a:xfrm flipH="1" flipV="1">
              <a:off x="3225" y="3920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9" name="Line 815"/>
            <p:cNvSpPr>
              <a:spLocks noChangeShapeType="1"/>
            </p:cNvSpPr>
            <p:nvPr/>
          </p:nvSpPr>
          <p:spPr bwMode="auto">
            <a:xfrm flipV="1">
              <a:off x="3222" y="389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0" name="Line 814"/>
            <p:cNvSpPr>
              <a:spLocks noChangeShapeType="1"/>
            </p:cNvSpPr>
            <p:nvPr/>
          </p:nvSpPr>
          <p:spPr bwMode="auto">
            <a:xfrm flipH="1" flipV="1">
              <a:off x="3216" y="3876"/>
              <a:ext cx="3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1" name="Line 813"/>
            <p:cNvSpPr>
              <a:spLocks noChangeShapeType="1"/>
            </p:cNvSpPr>
            <p:nvPr/>
          </p:nvSpPr>
          <p:spPr bwMode="auto">
            <a:xfrm flipH="1" flipV="1">
              <a:off x="3212" y="3850"/>
              <a:ext cx="4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2" name="Line 812"/>
            <p:cNvSpPr>
              <a:spLocks noChangeShapeType="1"/>
            </p:cNvSpPr>
            <p:nvPr/>
          </p:nvSpPr>
          <p:spPr bwMode="auto">
            <a:xfrm flipH="1" flipV="1">
              <a:off x="3209" y="3828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3" name="Line 811"/>
            <p:cNvSpPr>
              <a:spLocks noChangeShapeType="1"/>
            </p:cNvSpPr>
            <p:nvPr/>
          </p:nvSpPr>
          <p:spPr bwMode="auto">
            <a:xfrm flipH="1" flipV="1">
              <a:off x="3206" y="3805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4" name="Line 810"/>
            <p:cNvSpPr>
              <a:spLocks noChangeShapeType="1"/>
            </p:cNvSpPr>
            <p:nvPr/>
          </p:nvSpPr>
          <p:spPr bwMode="auto">
            <a:xfrm flipH="1" flipV="1">
              <a:off x="3203" y="3783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5" name="Freeform 809"/>
            <p:cNvSpPr>
              <a:spLocks/>
            </p:cNvSpPr>
            <p:nvPr/>
          </p:nvSpPr>
          <p:spPr bwMode="auto">
            <a:xfrm>
              <a:off x="3203" y="3760"/>
              <a:ext cx="1" cy="13"/>
            </a:xfrm>
            <a:custGeom>
              <a:avLst/>
              <a:gdLst>
                <a:gd name="T0" fmla="*/ 13 h 13"/>
                <a:gd name="T1" fmla="*/ 4 h 13"/>
                <a:gd name="T2" fmla="*/ 0 h 1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">
                  <a:moveTo>
                    <a:pt x="0" y="13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6" name="Line 808"/>
            <p:cNvSpPr>
              <a:spLocks noChangeShapeType="1"/>
            </p:cNvSpPr>
            <p:nvPr/>
          </p:nvSpPr>
          <p:spPr bwMode="auto">
            <a:xfrm flipV="1">
              <a:off x="3200" y="373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7" name="Line 807"/>
            <p:cNvSpPr>
              <a:spLocks noChangeShapeType="1"/>
            </p:cNvSpPr>
            <p:nvPr/>
          </p:nvSpPr>
          <p:spPr bwMode="auto">
            <a:xfrm flipV="1">
              <a:off x="3200" y="3712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8" name="Line 806"/>
            <p:cNvSpPr>
              <a:spLocks noChangeShapeType="1"/>
            </p:cNvSpPr>
            <p:nvPr/>
          </p:nvSpPr>
          <p:spPr bwMode="auto">
            <a:xfrm flipV="1">
              <a:off x="3196" y="3690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9" name="Line 805"/>
            <p:cNvSpPr>
              <a:spLocks noChangeShapeType="1"/>
            </p:cNvSpPr>
            <p:nvPr/>
          </p:nvSpPr>
          <p:spPr bwMode="auto">
            <a:xfrm flipH="1" flipV="1">
              <a:off x="3193" y="3668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0" name="Freeform 804"/>
            <p:cNvSpPr>
              <a:spLocks/>
            </p:cNvSpPr>
            <p:nvPr/>
          </p:nvSpPr>
          <p:spPr bwMode="auto">
            <a:xfrm>
              <a:off x="3193" y="3645"/>
              <a:ext cx="1" cy="13"/>
            </a:xfrm>
            <a:custGeom>
              <a:avLst/>
              <a:gdLst>
                <a:gd name="T0" fmla="*/ 13 h 13"/>
                <a:gd name="T1" fmla="*/ 10 h 13"/>
                <a:gd name="T2" fmla="*/ 0 h 1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">
                  <a:moveTo>
                    <a:pt x="0" y="13"/>
                  </a:moveTo>
                  <a:lnTo>
                    <a:pt x="0" y="1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1" name="Line 803"/>
            <p:cNvSpPr>
              <a:spLocks noChangeShapeType="1"/>
            </p:cNvSpPr>
            <p:nvPr/>
          </p:nvSpPr>
          <p:spPr bwMode="auto">
            <a:xfrm flipV="1">
              <a:off x="3193" y="3623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2" name="Line 802"/>
            <p:cNvSpPr>
              <a:spLocks noChangeShapeType="1"/>
            </p:cNvSpPr>
            <p:nvPr/>
          </p:nvSpPr>
          <p:spPr bwMode="auto">
            <a:xfrm flipV="1">
              <a:off x="3193" y="3600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3" name="Line 801"/>
            <p:cNvSpPr>
              <a:spLocks noChangeShapeType="1"/>
            </p:cNvSpPr>
            <p:nvPr/>
          </p:nvSpPr>
          <p:spPr bwMode="auto">
            <a:xfrm flipH="1" flipV="1">
              <a:off x="3190" y="3575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4" name="Line 800"/>
            <p:cNvSpPr>
              <a:spLocks noChangeShapeType="1"/>
            </p:cNvSpPr>
            <p:nvPr/>
          </p:nvSpPr>
          <p:spPr bwMode="auto">
            <a:xfrm flipV="1">
              <a:off x="3190" y="3552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5" name="Line 799"/>
            <p:cNvSpPr>
              <a:spLocks noChangeShapeType="1"/>
            </p:cNvSpPr>
            <p:nvPr/>
          </p:nvSpPr>
          <p:spPr bwMode="auto">
            <a:xfrm flipV="1">
              <a:off x="3190" y="3530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6" name="Line 798"/>
            <p:cNvSpPr>
              <a:spLocks noChangeShapeType="1"/>
            </p:cNvSpPr>
            <p:nvPr/>
          </p:nvSpPr>
          <p:spPr bwMode="auto">
            <a:xfrm flipV="1">
              <a:off x="3190" y="3508"/>
              <a:ext cx="3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7" name="Line 797"/>
            <p:cNvSpPr>
              <a:spLocks noChangeShapeType="1"/>
            </p:cNvSpPr>
            <p:nvPr/>
          </p:nvSpPr>
          <p:spPr bwMode="auto">
            <a:xfrm flipV="1">
              <a:off x="3193" y="3485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8" name="Freeform 796"/>
            <p:cNvSpPr>
              <a:spLocks/>
            </p:cNvSpPr>
            <p:nvPr/>
          </p:nvSpPr>
          <p:spPr bwMode="auto">
            <a:xfrm>
              <a:off x="3193" y="3460"/>
              <a:ext cx="1" cy="16"/>
            </a:xfrm>
            <a:custGeom>
              <a:avLst/>
              <a:gdLst>
                <a:gd name="T0" fmla="*/ 16 h 16"/>
                <a:gd name="T1" fmla="*/ 6 h 16"/>
                <a:gd name="T2" fmla="*/ 0 h 1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6">
                  <a:moveTo>
                    <a:pt x="0" y="16"/>
                  </a:move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9" name="Line 795"/>
            <p:cNvSpPr>
              <a:spLocks noChangeShapeType="1"/>
            </p:cNvSpPr>
            <p:nvPr/>
          </p:nvSpPr>
          <p:spPr bwMode="auto">
            <a:xfrm flipV="1">
              <a:off x="3193" y="3437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0" name="Line 794"/>
            <p:cNvSpPr>
              <a:spLocks noChangeShapeType="1"/>
            </p:cNvSpPr>
            <p:nvPr/>
          </p:nvSpPr>
          <p:spPr bwMode="auto">
            <a:xfrm flipV="1">
              <a:off x="3193" y="3415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1" name="Line 793"/>
            <p:cNvSpPr>
              <a:spLocks noChangeShapeType="1"/>
            </p:cNvSpPr>
            <p:nvPr/>
          </p:nvSpPr>
          <p:spPr bwMode="auto">
            <a:xfrm flipV="1">
              <a:off x="3196" y="3392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2" name="Line 792"/>
            <p:cNvSpPr>
              <a:spLocks noChangeShapeType="1"/>
            </p:cNvSpPr>
            <p:nvPr/>
          </p:nvSpPr>
          <p:spPr bwMode="auto">
            <a:xfrm flipV="1">
              <a:off x="3196" y="3370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3" name="Line 791"/>
            <p:cNvSpPr>
              <a:spLocks noChangeShapeType="1"/>
            </p:cNvSpPr>
            <p:nvPr/>
          </p:nvSpPr>
          <p:spPr bwMode="auto">
            <a:xfrm flipV="1">
              <a:off x="3200" y="3344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4" name="Line 790"/>
            <p:cNvSpPr>
              <a:spLocks noChangeShapeType="1"/>
            </p:cNvSpPr>
            <p:nvPr/>
          </p:nvSpPr>
          <p:spPr bwMode="auto">
            <a:xfrm flipV="1">
              <a:off x="3203" y="3322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5" name="Line 789"/>
            <p:cNvSpPr>
              <a:spLocks noChangeShapeType="1"/>
            </p:cNvSpPr>
            <p:nvPr/>
          </p:nvSpPr>
          <p:spPr bwMode="auto">
            <a:xfrm flipV="1">
              <a:off x="3206" y="3300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6" name="Line 788"/>
            <p:cNvSpPr>
              <a:spLocks noChangeShapeType="1"/>
            </p:cNvSpPr>
            <p:nvPr/>
          </p:nvSpPr>
          <p:spPr bwMode="auto">
            <a:xfrm flipV="1">
              <a:off x="3206" y="3277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7" name="Line 787"/>
            <p:cNvSpPr>
              <a:spLocks noChangeShapeType="1"/>
            </p:cNvSpPr>
            <p:nvPr/>
          </p:nvSpPr>
          <p:spPr bwMode="auto">
            <a:xfrm flipV="1">
              <a:off x="3209" y="3255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008" name="Line 785"/>
          <p:cNvSpPr>
            <a:spLocks noChangeShapeType="1"/>
          </p:cNvSpPr>
          <p:nvPr/>
        </p:nvSpPr>
        <p:spPr bwMode="auto">
          <a:xfrm flipV="1">
            <a:off x="2673270" y="2413073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09" name="Freeform 784"/>
          <p:cNvSpPr>
            <a:spLocks/>
          </p:cNvSpPr>
          <p:nvPr/>
        </p:nvSpPr>
        <p:spPr bwMode="auto">
          <a:xfrm>
            <a:off x="2678314" y="2390378"/>
            <a:ext cx="2523" cy="12608"/>
          </a:xfrm>
          <a:custGeom>
            <a:avLst/>
            <a:gdLst>
              <a:gd name="T0" fmla="*/ 0 w 3"/>
              <a:gd name="T1" fmla="*/ 13 h 13"/>
              <a:gd name="T2" fmla="*/ 3 w 3"/>
              <a:gd name="T3" fmla="*/ 10 h 13"/>
              <a:gd name="T4" fmla="*/ 3 w 3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3">
                <a:moveTo>
                  <a:pt x="0" y="13"/>
                </a:moveTo>
                <a:lnTo>
                  <a:pt x="3" y="10"/>
                </a:lnTo>
                <a:lnTo>
                  <a:pt x="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0" name="Line 783"/>
          <p:cNvSpPr>
            <a:spLocks noChangeShapeType="1"/>
          </p:cNvSpPr>
          <p:nvPr/>
        </p:nvSpPr>
        <p:spPr bwMode="auto">
          <a:xfrm flipV="1">
            <a:off x="2683357" y="2367682"/>
            <a:ext cx="0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1" name="Line 782"/>
          <p:cNvSpPr>
            <a:spLocks noChangeShapeType="1"/>
          </p:cNvSpPr>
          <p:nvPr/>
        </p:nvSpPr>
        <p:spPr bwMode="auto">
          <a:xfrm flipV="1">
            <a:off x="2685880" y="2342465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2" name="Line 781"/>
          <p:cNvSpPr>
            <a:spLocks noChangeShapeType="1"/>
          </p:cNvSpPr>
          <p:nvPr/>
        </p:nvSpPr>
        <p:spPr bwMode="auto">
          <a:xfrm flipV="1">
            <a:off x="2688401" y="2319770"/>
            <a:ext cx="5043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3" name="Line 780"/>
          <p:cNvSpPr>
            <a:spLocks noChangeShapeType="1"/>
          </p:cNvSpPr>
          <p:nvPr/>
        </p:nvSpPr>
        <p:spPr bwMode="auto">
          <a:xfrm flipV="1">
            <a:off x="2695966" y="2297074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4" name="Line 779"/>
          <p:cNvSpPr>
            <a:spLocks noChangeShapeType="1"/>
          </p:cNvSpPr>
          <p:nvPr/>
        </p:nvSpPr>
        <p:spPr bwMode="auto">
          <a:xfrm flipV="1">
            <a:off x="2698487" y="2274379"/>
            <a:ext cx="5043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5" name="Line 778"/>
          <p:cNvSpPr>
            <a:spLocks noChangeShapeType="1"/>
          </p:cNvSpPr>
          <p:nvPr/>
        </p:nvSpPr>
        <p:spPr bwMode="auto">
          <a:xfrm flipV="1">
            <a:off x="2706053" y="2251683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6" name="Freeform 777"/>
          <p:cNvSpPr>
            <a:spLocks/>
          </p:cNvSpPr>
          <p:nvPr/>
        </p:nvSpPr>
        <p:spPr bwMode="auto">
          <a:xfrm>
            <a:off x="2708574" y="2228988"/>
            <a:ext cx="5043" cy="17651"/>
          </a:xfrm>
          <a:custGeom>
            <a:avLst/>
            <a:gdLst>
              <a:gd name="T0" fmla="*/ 0 w 3"/>
              <a:gd name="T1" fmla="*/ 16 h 16"/>
              <a:gd name="T2" fmla="*/ 3 w 3"/>
              <a:gd name="T3" fmla="*/ 9 h 16"/>
              <a:gd name="T4" fmla="*/ 3 w 3"/>
              <a:gd name="T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6">
                <a:moveTo>
                  <a:pt x="0" y="16"/>
                </a:moveTo>
                <a:lnTo>
                  <a:pt x="3" y="9"/>
                </a:lnTo>
                <a:lnTo>
                  <a:pt x="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7" name="Line 776"/>
          <p:cNvSpPr>
            <a:spLocks noChangeShapeType="1"/>
          </p:cNvSpPr>
          <p:nvPr/>
        </p:nvSpPr>
        <p:spPr bwMode="auto">
          <a:xfrm flipV="1">
            <a:off x="2716140" y="2206292"/>
            <a:ext cx="2521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8" name="Line 775"/>
          <p:cNvSpPr>
            <a:spLocks noChangeShapeType="1"/>
          </p:cNvSpPr>
          <p:nvPr/>
        </p:nvSpPr>
        <p:spPr bwMode="auto">
          <a:xfrm flipV="1">
            <a:off x="2721184" y="2183598"/>
            <a:ext cx="5043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9" name="Line 774"/>
          <p:cNvSpPr>
            <a:spLocks noChangeShapeType="1"/>
          </p:cNvSpPr>
          <p:nvPr/>
        </p:nvSpPr>
        <p:spPr bwMode="auto">
          <a:xfrm flipV="1">
            <a:off x="2728748" y="2160901"/>
            <a:ext cx="2523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0" name="Line 773"/>
          <p:cNvSpPr>
            <a:spLocks noChangeShapeType="1"/>
          </p:cNvSpPr>
          <p:nvPr/>
        </p:nvSpPr>
        <p:spPr bwMode="auto">
          <a:xfrm flipV="1">
            <a:off x="2733791" y="2138207"/>
            <a:ext cx="5043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1" name="Line 772"/>
          <p:cNvSpPr>
            <a:spLocks noChangeShapeType="1"/>
          </p:cNvSpPr>
          <p:nvPr/>
        </p:nvSpPr>
        <p:spPr bwMode="auto">
          <a:xfrm flipV="1">
            <a:off x="2741357" y="2120554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2" name="Line 771"/>
          <p:cNvSpPr>
            <a:spLocks noChangeShapeType="1"/>
          </p:cNvSpPr>
          <p:nvPr/>
        </p:nvSpPr>
        <p:spPr bwMode="auto">
          <a:xfrm flipV="1">
            <a:off x="2748922" y="2097859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3" name="Freeform 770"/>
          <p:cNvSpPr>
            <a:spLocks/>
          </p:cNvSpPr>
          <p:nvPr/>
        </p:nvSpPr>
        <p:spPr bwMode="auto">
          <a:xfrm>
            <a:off x="2753965" y="2075163"/>
            <a:ext cx="5043" cy="12609"/>
          </a:xfrm>
          <a:custGeom>
            <a:avLst/>
            <a:gdLst>
              <a:gd name="T0" fmla="*/ 0 w 4"/>
              <a:gd name="T1" fmla="*/ 13 h 13"/>
              <a:gd name="T2" fmla="*/ 4 w 4"/>
              <a:gd name="T3" fmla="*/ 5 h 13"/>
              <a:gd name="T4" fmla="*/ 4 w 4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13">
                <a:moveTo>
                  <a:pt x="0" y="13"/>
                </a:moveTo>
                <a:lnTo>
                  <a:pt x="4" y="5"/>
                </a:lnTo>
                <a:lnTo>
                  <a:pt x="4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4" name="Line 769"/>
          <p:cNvSpPr>
            <a:spLocks noChangeShapeType="1"/>
          </p:cNvSpPr>
          <p:nvPr/>
        </p:nvSpPr>
        <p:spPr bwMode="auto">
          <a:xfrm flipV="1">
            <a:off x="2761531" y="2052468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5" name="Line 768"/>
          <p:cNvSpPr>
            <a:spLocks noChangeShapeType="1"/>
          </p:cNvSpPr>
          <p:nvPr/>
        </p:nvSpPr>
        <p:spPr bwMode="auto">
          <a:xfrm flipV="1">
            <a:off x="2769096" y="2029772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Line 767"/>
          <p:cNvSpPr>
            <a:spLocks noChangeShapeType="1"/>
          </p:cNvSpPr>
          <p:nvPr/>
        </p:nvSpPr>
        <p:spPr bwMode="auto">
          <a:xfrm flipV="1">
            <a:off x="2776661" y="2007077"/>
            <a:ext cx="7564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7" name="Line 766"/>
          <p:cNvSpPr>
            <a:spLocks noChangeShapeType="1"/>
          </p:cNvSpPr>
          <p:nvPr/>
        </p:nvSpPr>
        <p:spPr bwMode="auto">
          <a:xfrm flipV="1">
            <a:off x="2786748" y="1986903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Line 765"/>
          <p:cNvSpPr>
            <a:spLocks noChangeShapeType="1"/>
          </p:cNvSpPr>
          <p:nvPr/>
        </p:nvSpPr>
        <p:spPr bwMode="auto">
          <a:xfrm flipV="1">
            <a:off x="2794313" y="1964207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9" name="Line 764"/>
          <p:cNvSpPr>
            <a:spLocks noChangeShapeType="1"/>
          </p:cNvSpPr>
          <p:nvPr/>
        </p:nvSpPr>
        <p:spPr bwMode="auto">
          <a:xfrm flipV="1">
            <a:off x="2801879" y="1941513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Freeform 763"/>
          <p:cNvSpPr>
            <a:spLocks/>
          </p:cNvSpPr>
          <p:nvPr/>
        </p:nvSpPr>
        <p:spPr bwMode="auto">
          <a:xfrm>
            <a:off x="2809443" y="1923860"/>
            <a:ext cx="5043" cy="12609"/>
          </a:xfrm>
          <a:custGeom>
            <a:avLst/>
            <a:gdLst>
              <a:gd name="T0" fmla="*/ 0 w 6"/>
              <a:gd name="T1" fmla="*/ 13 h 13"/>
              <a:gd name="T2" fmla="*/ 3 w 6"/>
              <a:gd name="T3" fmla="*/ 3 h 13"/>
              <a:gd name="T4" fmla="*/ 6 w 6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13">
                <a:moveTo>
                  <a:pt x="0" y="13"/>
                </a:moveTo>
                <a:lnTo>
                  <a:pt x="3" y="3"/>
                </a:lnTo>
                <a:lnTo>
                  <a:pt x="6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1" name="Line 762"/>
          <p:cNvSpPr>
            <a:spLocks noChangeShapeType="1"/>
          </p:cNvSpPr>
          <p:nvPr/>
        </p:nvSpPr>
        <p:spPr bwMode="auto">
          <a:xfrm flipV="1">
            <a:off x="2819530" y="1901165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Line 761"/>
          <p:cNvSpPr>
            <a:spLocks noChangeShapeType="1"/>
          </p:cNvSpPr>
          <p:nvPr/>
        </p:nvSpPr>
        <p:spPr bwMode="auto">
          <a:xfrm flipV="1">
            <a:off x="2829617" y="1878469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Line 760"/>
          <p:cNvSpPr>
            <a:spLocks noChangeShapeType="1"/>
          </p:cNvSpPr>
          <p:nvPr/>
        </p:nvSpPr>
        <p:spPr bwMode="auto">
          <a:xfrm flipV="1">
            <a:off x="2839704" y="1858295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4" name="Line 759"/>
          <p:cNvSpPr>
            <a:spLocks noChangeShapeType="1"/>
          </p:cNvSpPr>
          <p:nvPr/>
        </p:nvSpPr>
        <p:spPr bwMode="auto">
          <a:xfrm flipV="1">
            <a:off x="2847270" y="1835600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5" name="Line 758"/>
          <p:cNvSpPr>
            <a:spLocks noChangeShapeType="1"/>
          </p:cNvSpPr>
          <p:nvPr/>
        </p:nvSpPr>
        <p:spPr bwMode="auto">
          <a:xfrm flipV="1">
            <a:off x="2857356" y="1815427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6" name="Line 757"/>
          <p:cNvSpPr>
            <a:spLocks noChangeShapeType="1"/>
          </p:cNvSpPr>
          <p:nvPr/>
        </p:nvSpPr>
        <p:spPr bwMode="auto">
          <a:xfrm flipV="1">
            <a:off x="2867443" y="1792730"/>
            <a:ext cx="7564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7" name="Freeform 756"/>
          <p:cNvSpPr>
            <a:spLocks/>
          </p:cNvSpPr>
          <p:nvPr/>
        </p:nvSpPr>
        <p:spPr bwMode="auto">
          <a:xfrm>
            <a:off x="2877530" y="1775079"/>
            <a:ext cx="5043" cy="12608"/>
          </a:xfrm>
          <a:custGeom>
            <a:avLst/>
            <a:gdLst>
              <a:gd name="T0" fmla="*/ 0 w 6"/>
              <a:gd name="T1" fmla="*/ 13 h 13"/>
              <a:gd name="T2" fmla="*/ 6 w 6"/>
              <a:gd name="T3" fmla="*/ 3 h 13"/>
              <a:gd name="T4" fmla="*/ 6 w 6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13">
                <a:moveTo>
                  <a:pt x="0" y="13"/>
                </a:moveTo>
                <a:lnTo>
                  <a:pt x="6" y="3"/>
                </a:lnTo>
                <a:lnTo>
                  <a:pt x="6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8" name="Line 755"/>
          <p:cNvSpPr>
            <a:spLocks noChangeShapeType="1"/>
          </p:cNvSpPr>
          <p:nvPr/>
        </p:nvSpPr>
        <p:spPr bwMode="auto">
          <a:xfrm flipV="1">
            <a:off x="2890138" y="1754905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9" name="Line 754"/>
          <p:cNvSpPr>
            <a:spLocks noChangeShapeType="1"/>
          </p:cNvSpPr>
          <p:nvPr/>
        </p:nvSpPr>
        <p:spPr bwMode="auto">
          <a:xfrm flipV="1">
            <a:off x="2900225" y="1732209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0" name="Line 753"/>
          <p:cNvSpPr>
            <a:spLocks noChangeShapeType="1"/>
          </p:cNvSpPr>
          <p:nvPr/>
        </p:nvSpPr>
        <p:spPr bwMode="auto">
          <a:xfrm flipV="1">
            <a:off x="2912834" y="1712035"/>
            <a:ext cx="7564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1" name="Line 752"/>
          <p:cNvSpPr>
            <a:spLocks noChangeShapeType="1"/>
          </p:cNvSpPr>
          <p:nvPr/>
        </p:nvSpPr>
        <p:spPr bwMode="auto">
          <a:xfrm flipV="1">
            <a:off x="2922921" y="1694384"/>
            <a:ext cx="5043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2" name="Line 751"/>
          <p:cNvSpPr>
            <a:spLocks noChangeShapeType="1"/>
          </p:cNvSpPr>
          <p:nvPr/>
        </p:nvSpPr>
        <p:spPr bwMode="auto">
          <a:xfrm flipV="1">
            <a:off x="2935529" y="1671688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3" name="Line 750"/>
          <p:cNvSpPr>
            <a:spLocks noChangeShapeType="1"/>
          </p:cNvSpPr>
          <p:nvPr/>
        </p:nvSpPr>
        <p:spPr bwMode="auto">
          <a:xfrm flipV="1">
            <a:off x="2945616" y="1651514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4" name="Freeform 749"/>
          <p:cNvSpPr>
            <a:spLocks/>
          </p:cNvSpPr>
          <p:nvPr/>
        </p:nvSpPr>
        <p:spPr bwMode="auto">
          <a:xfrm>
            <a:off x="2958225" y="1631340"/>
            <a:ext cx="5043" cy="15130"/>
          </a:xfrm>
          <a:custGeom>
            <a:avLst/>
            <a:gdLst>
              <a:gd name="T0" fmla="*/ 0 w 6"/>
              <a:gd name="T1" fmla="*/ 13 h 13"/>
              <a:gd name="T2" fmla="*/ 3 w 6"/>
              <a:gd name="T3" fmla="*/ 4 h 13"/>
              <a:gd name="T4" fmla="*/ 6 w 6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13">
                <a:moveTo>
                  <a:pt x="0" y="13"/>
                </a:moveTo>
                <a:lnTo>
                  <a:pt x="3" y="4"/>
                </a:lnTo>
                <a:lnTo>
                  <a:pt x="6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5" name="Line 748"/>
          <p:cNvSpPr>
            <a:spLocks noChangeShapeType="1"/>
          </p:cNvSpPr>
          <p:nvPr/>
        </p:nvSpPr>
        <p:spPr bwMode="auto">
          <a:xfrm flipV="1">
            <a:off x="2970833" y="1613689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6" name="Line 747"/>
          <p:cNvSpPr>
            <a:spLocks noChangeShapeType="1"/>
          </p:cNvSpPr>
          <p:nvPr/>
        </p:nvSpPr>
        <p:spPr bwMode="auto">
          <a:xfrm flipV="1">
            <a:off x="2980920" y="1593515"/>
            <a:ext cx="10087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7" name="Line 746"/>
          <p:cNvSpPr>
            <a:spLocks noChangeShapeType="1"/>
          </p:cNvSpPr>
          <p:nvPr/>
        </p:nvSpPr>
        <p:spPr bwMode="auto">
          <a:xfrm flipV="1">
            <a:off x="2993529" y="1573342"/>
            <a:ext cx="10087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8" name="Line 745"/>
          <p:cNvSpPr>
            <a:spLocks noChangeShapeType="1"/>
          </p:cNvSpPr>
          <p:nvPr/>
        </p:nvSpPr>
        <p:spPr bwMode="auto">
          <a:xfrm flipV="1">
            <a:off x="3006137" y="1555689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9" name="Line 744"/>
          <p:cNvSpPr>
            <a:spLocks noChangeShapeType="1"/>
          </p:cNvSpPr>
          <p:nvPr/>
        </p:nvSpPr>
        <p:spPr bwMode="auto">
          <a:xfrm flipV="1">
            <a:off x="3018746" y="1535515"/>
            <a:ext cx="10087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0" name="Line 743"/>
          <p:cNvSpPr>
            <a:spLocks noChangeShapeType="1"/>
          </p:cNvSpPr>
          <p:nvPr/>
        </p:nvSpPr>
        <p:spPr bwMode="auto">
          <a:xfrm flipV="1">
            <a:off x="3031354" y="1515341"/>
            <a:ext cx="10087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1" name="Freeform 742"/>
          <p:cNvSpPr>
            <a:spLocks/>
          </p:cNvSpPr>
          <p:nvPr/>
        </p:nvSpPr>
        <p:spPr bwMode="auto">
          <a:xfrm>
            <a:off x="3043964" y="1497690"/>
            <a:ext cx="10087" cy="12608"/>
          </a:xfrm>
          <a:custGeom>
            <a:avLst/>
            <a:gdLst>
              <a:gd name="T0" fmla="*/ 0 w 10"/>
              <a:gd name="T1" fmla="*/ 12 h 12"/>
              <a:gd name="T2" fmla="*/ 8 w 10"/>
              <a:gd name="T3" fmla="*/ 2 h 12"/>
              <a:gd name="T4" fmla="*/ 10 w 10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" h="12">
                <a:moveTo>
                  <a:pt x="0" y="12"/>
                </a:moveTo>
                <a:lnTo>
                  <a:pt x="8" y="2"/>
                </a:lnTo>
                <a:lnTo>
                  <a:pt x="1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2" name="Line 741"/>
          <p:cNvSpPr>
            <a:spLocks noChangeShapeType="1"/>
          </p:cNvSpPr>
          <p:nvPr/>
        </p:nvSpPr>
        <p:spPr bwMode="auto">
          <a:xfrm flipV="1">
            <a:off x="3061615" y="1477516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3" name="Line 740"/>
          <p:cNvSpPr>
            <a:spLocks noChangeShapeType="1"/>
          </p:cNvSpPr>
          <p:nvPr/>
        </p:nvSpPr>
        <p:spPr bwMode="auto">
          <a:xfrm flipV="1">
            <a:off x="3074224" y="1457343"/>
            <a:ext cx="10087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4" name="Line 739"/>
          <p:cNvSpPr>
            <a:spLocks noChangeShapeType="1"/>
          </p:cNvSpPr>
          <p:nvPr/>
        </p:nvSpPr>
        <p:spPr bwMode="auto">
          <a:xfrm flipV="1">
            <a:off x="3086832" y="1442212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5" name="Line 738"/>
          <p:cNvSpPr>
            <a:spLocks noChangeShapeType="1"/>
          </p:cNvSpPr>
          <p:nvPr/>
        </p:nvSpPr>
        <p:spPr bwMode="auto">
          <a:xfrm flipV="1">
            <a:off x="3101962" y="1422038"/>
            <a:ext cx="10087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6" name="Line 737"/>
          <p:cNvSpPr>
            <a:spLocks noChangeShapeType="1"/>
          </p:cNvSpPr>
          <p:nvPr/>
        </p:nvSpPr>
        <p:spPr bwMode="auto">
          <a:xfrm flipV="1">
            <a:off x="3117093" y="1404386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7" name="Line 736"/>
          <p:cNvSpPr>
            <a:spLocks noChangeShapeType="1"/>
          </p:cNvSpPr>
          <p:nvPr/>
        </p:nvSpPr>
        <p:spPr bwMode="auto">
          <a:xfrm flipV="1">
            <a:off x="3132223" y="1386734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8" name="Freeform 735"/>
          <p:cNvSpPr>
            <a:spLocks/>
          </p:cNvSpPr>
          <p:nvPr/>
        </p:nvSpPr>
        <p:spPr bwMode="auto">
          <a:xfrm>
            <a:off x="3144832" y="1369082"/>
            <a:ext cx="10087" cy="12609"/>
          </a:xfrm>
          <a:custGeom>
            <a:avLst/>
            <a:gdLst>
              <a:gd name="T0" fmla="*/ 0 w 10"/>
              <a:gd name="T1" fmla="*/ 13 h 13"/>
              <a:gd name="T2" fmla="*/ 8 w 10"/>
              <a:gd name="T3" fmla="*/ 5 h 13"/>
              <a:gd name="T4" fmla="*/ 10 w 10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" h="13">
                <a:moveTo>
                  <a:pt x="0" y="13"/>
                </a:moveTo>
                <a:lnTo>
                  <a:pt x="8" y="5"/>
                </a:lnTo>
                <a:lnTo>
                  <a:pt x="1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9" name="Line 734"/>
          <p:cNvSpPr>
            <a:spLocks noChangeShapeType="1"/>
          </p:cNvSpPr>
          <p:nvPr/>
        </p:nvSpPr>
        <p:spPr bwMode="auto">
          <a:xfrm flipV="1">
            <a:off x="3159963" y="1351430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0" name="Line 733"/>
          <p:cNvSpPr>
            <a:spLocks noChangeShapeType="1"/>
          </p:cNvSpPr>
          <p:nvPr/>
        </p:nvSpPr>
        <p:spPr bwMode="auto">
          <a:xfrm flipV="1">
            <a:off x="3177614" y="1333778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1" name="Line 732"/>
          <p:cNvSpPr>
            <a:spLocks noChangeShapeType="1"/>
          </p:cNvSpPr>
          <p:nvPr/>
        </p:nvSpPr>
        <p:spPr bwMode="auto">
          <a:xfrm flipV="1">
            <a:off x="3190223" y="1316126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2" name="Line 731"/>
          <p:cNvSpPr>
            <a:spLocks noChangeShapeType="1"/>
          </p:cNvSpPr>
          <p:nvPr/>
        </p:nvSpPr>
        <p:spPr bwMode="auto">
          <a:xfrm flipV="1">
            <a:off x="3205354" y="1300996"/>
            <a:ext cx="10087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3" name="Line 730"/>
          <p:cNvSpPr>
            <a:spLocks noChangeShapeType="1"/>
          </p:cNvSpPr>
          <p:nvPr/>
        </p:nvSpPr>
        <p:spPr bwMode="auto">
          <a:xfrm flipV="1">
            <a:off x="3223005" y="1283343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4" name="Line 729"/>
          <p:cNvSpPr>
            <a:spLocks noChangeShapeType="1"/>
          </p:cNvSpPr>
          <p:nvPr/>
        </p:nvSpPr>
        <p:spPr bwMode="auto">
          <a:xfrm flipV="1">
            <a:off x="3238135" y="1263169"/>
            <a:ext cx="10087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5" name="Freeform 728"/>
          <p:cNvSpPr>
            <a:spLocks/>
          </p:cNvSpPr>
          <p:nvPr/>
        </p:nvSpPr>
        <p:spPr bwMode="auto">
          <a:xfrm>
            <a:off x="3253265" y="1248039"/>
            <a:ext cx="10087" cy="10087"/>
          </a:xfrm>
          <a:custGeom>
            <a:avLst/>
            <a:gdLst>
              <a:gd name="T0" fmla="*/ 0 w 10"/>
              <a:gd name="T1" fmla="*/ 10 h 10"/>
              <a:gd name="T2" fmla="*/ 8 w 10"/>
              <a:gd name="T3" fmla="*/ 5 h 10"/>
              <a:gd name="T4" fmla="*/ 10 w 10"/>
              <a:gd name="T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" h="10">
                <a:moveTo>
                  <a:pt x="0" y="10"/>
                </a:moveTo>
                <a:lnTo>
                  <a:pt x="8" y="5"/>
                </a:lnTo>
                <a:lnTo>
                  <a:pt x="1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6" name="Line 727"/>
          <p:cNvSpPr>
            <a:spLocks noChangeShapeType="1"/>
          </p:cNvSpPr>
          <p:nvPr/>
        </p:nvSpPr>
        <p:spPr bwMode="auto">
          <a:xfrm flipV="1">
            <a:off x="3270918" y="1232909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7" name="Line 726"/>
          <p:cNvSpPr>
            <a:spLocks noChangeShapeType="1"/>
          </p:cNvSpPr>
          <p:nvPr/>
        </p:nvSpPr>
        <p:spPr bwMode="auto">
          <a:xfrm flipV="1">
            <a:off x="3286049" y="1215258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8" name="Line 725"/>
          <p:cNvSpPr>
            <a:spLocks noChangeShapeType="1"/>
          </p:cNvSpPr>
          <p:nvPr/>
        </p:nvSpPr>
        <p:spPr bwMode="auto">
          <a:xfrm flipV="1">
            <a:off x="3303700" y="1200127"/>
            <a:ext cx="12609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9" name="Line 724"/>
          <p:cNvSpPr>
            <a:spLocks noChangeShapeType="1"/>
          </p:cNvSpPr>
          <p:nvPr/>
        </p:nvSpPr>
        <p:spPr bwMode="auto">
          <a:xfrm flipV="1">
            <a:off x="3321353" y="1182474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0" name="Line 723"/>
          <p:cNvSpPr>
            <a:spLocks noChangeShapeType="1"/>
          </p:cNvSpPr>
          <p:nvPr/>
        </p:nvSpPr>
        <p:spPr bwMode="auto">
          <a:xfrm flipV="1">
            <a:off x="3339004" y="1167344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1" name="Line 722"/>
          <p:cNvSpPr>
            <a:spLocks noChangeShapeType="1"/>
          </p:cNvSpPr>
          <p:nvPr/>
        </p:nvSpPr>
        <p:spPr bwMode="auto">
          <a:xfrm flipV="1">
            <a:off x="3354134" y="1152214"/>
            <a:ext cx="12609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2" name="Freeform 721"/>
          <p:cNvSpPr>
            <a:spLocks/>
          </p:cNvSpPr>
          <p:nvPr/>
        </p:nvSpPr>
        <p:spPr bwMode="auto">
          <a:xfrm>
            <a:off x="3374308" y="1139606"/>
            <a:ext cx="10087" cy="7564"/>
          </a:xfrm>
          <a:custGeom>
            <a:avLst/>
            <a:gdLst>
              <a:gd name="T0" fmla="*/ 0 w 9"/>
              <a:gd name="T1" fmla="*/ 9 h 9"/>
              <a:gd name="T2" fmla="*/ 2 w 9"/>
              <a:gd name="T3" fmla="*/ 3 h 9"/>
              <a:gd name="T4" fmla="*/ 9 w 9"/>
              <a:gd name="T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" h="9">
                <a:moveTo>
                  <a:pt x="0" y="9"/>
                </a:moveTo>
                <a:lnTo>
                  <a:pt x="2" y="3"/>
                </a:lnTo>
                <a:lnTo>
                  <a:pt x="9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3" name="Line 720"/>
          <p:cNvSpPr>
            <a:spLocks noChangeShapeType="1"/>
          </p:cNvSpPr>
          <p:nvPr/>
        </p:nvSpPr>
        <p:spPr bwMode="auto">
          <a:xfrm flipV="1">
            <a:off x="3389438" y="1121953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4" name="Line 719"/>
          <p:cNvSpPr>
            <a:spLocks noChangeShapeType="1"/>
          </p:cNvSpPr>
          <p:nvPr/>
        </p:nvSpPr>
        <p:spPr bwMode="auto">
          <a:xfrm flipV="1">
            <a:off x="3409612" y="1106823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5" name="Line 718"/>
          <p:cNvSpPr>
            <a:spLocks noChangeShapeType="1"/>
          </p:cNvSpPr>
          <p:nvPr/>
        </p:nvSpPr>
        <p:spPr bwMode="auto">
          <a:xfrm flipV="1">
            <a:off x="3424742" y="1094215"/>
            <a:ext cx="10087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6" name="Line 717"/>
          <p:cNvSpPr>
            <a:spLocks noChangeShapeType="1"/>
          </p:cNvSpPr>
          <p:nvPr/>
        </p:nvSpPr>
        <p:spPr bwMode="auto">
          <a:xfrm flipV="1">
            <a:off x="3444916" y="1076562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7" name="Line 716"/>
          <p:cNvSpPr>
            <a:spLocks noChangeShapeType="1"/>
          </p:cNvSpPr>
          <p:nvPr/>
        </p:nvSpPr>
        <p:spPr bwMode="auto">
          <a:xfrm flipV="1">
            <a:off x="3460046" y="1063954"/>
            <a:ext cx="15130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8" name="Line 715"/>
          <p:cNvSpPr>
            <a:spLocks noChangeShapeType="1"/>
          </p:cNvSpPr>
          <p:nvPr/>
        </p:nvSpPr>
        <p:spPr bwMode="auto">
          <a:xfrm flipV="1">
            <a:off x="3480220" y="1048824"/>
            <a:ext cx="12609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9" name="Freeform 714"/>
          <p:cNvSpPr>
            <a:spLocks/>
          </p:cNvSpPr>
          <p:nvPr/>
        </p:nvSpPr>
        <p:spPr bwMode="auto">
          <a:xfrm>
            <a:off x="3500394" y="1036215"/>
            <a:ext cx="10087" cy="10087"/>
          </a:xfrm>
          <a:custGeom>
            <a:avLst/>
            <a:gdLst>
              <a:gd name="T0" fmla="*/ 0 w 10"/>
              <a:gd name="T1" fmla="*/ 10 h 10"/>
              <a:gd name="T2" fmla="*/ 5 w 10"/>
              <a:gd name="T3" fmla="*/ 3 h 10"/>
              <a:gd name="T4" fmla="*/ 10 w 10"/>
              <a:gd name="T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" h="10">
                <a:moveTo>
                  <a:pt x="0" y="10"/>
                </a:moveTo>
                <a:lnTo>
                  <a:pt x="5" y="3"/>
                </a:lnTo>
                <a:lnTo>
                  <a:pt x="1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0" name="Line 713"/>
          <p:cNvSpPr>
            <a:spLocks noChangeShapeType="1"/>
          </p:cNvSpPr>
          <p:nvPr/>
        </p:nvSpPr>
        <p:spPr bwMode="auto">
          <a:xfrm flipV="1">
            <a:off x="3515524" y="1021084"/>
            <a:ext cx="12609" cy="756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1" name="Line 712"/>
          <p:cNvSpPr>
            <a:spLocks noChangeShapeType="1"/>
          </p:cNvSpPr>
          <p:nvPr/>
        </p:nvSpPr>
        <p:spPr bwMode="auto">
          <a:xfrm flipV="1">
            <a:off x="3535698" y="1010998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2" name="Line 711"/>
          <p:cNvSpPr>
            <a:spLocks noChangeShapeType="1"/>
          </p:cNvSpPr>
          <p:nvPr/>
        </p:nvSpPr>
        <p:spPr bwMode="auto">
          <a:xfrm flipV="1">
            <a:off x="3555872" y="993346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3" name="Line 710"/>
          <p:cNvSpPr>
            <a:spLocks noChangeShapeType="1"/>
          </p:cNvSpPr>
          <p:nvPr/>
        </p:nvSpPr>
        <p:spPr bwMode="auto">
          <a:xfrm flipV="1">
            <a:off x="3573525" y="980737"/>
            <a:ext cx="12608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4" name="Line 709"/>
          <p:cNvSpPr>
            <a:spLocks noChangeShapeType="1"/>
          </p:cNvSpPr>
          <p:nvPr/>
        </p:nvSpPr>
        <p:spPr bwMode="auto">
          <a:xfrm flipV="1">
            <a:off x="3593698" y="968129"/>
            <a:ext cx="12608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5" name="Line 708"/>
          <p:cNvSpPr>
            <a:spLocks noChangeShapeType="1"/>
          </p:cNvSpPr>
          <p:nvPr/>
        </p:nvSpPr>
        <p:spPr bwMode="auto">
          <a:xfrm flipV="1">
            <a:off x="3611350" y="958042"/>
            <a:ext cx="15130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6" name="Freeform 707"/>
          <p:cNvSpPr>
            <a:spLocks/>
          </p:cNvSpPr>
          <p:nvPr/>
        </p:nvSpPr>
        <p:spPr bwMode="auto">
          <a:xfrm>
            <a:off x="3631523" y="945433"/>
            <a:ext cx="12609" cy="5043"/>
          </a:xfrm>
          <a:custGeom>
            <a:avLst/>
            <a:gdLst>
              <a:gd name="T0" fmla="*/ 0 w 13"/>
              <a:gd name="T1" fmla="*/ 6 h 6"/>
              <a:gd name="T2" fmla="*/ 10 w 13"/>
              <a:gd name="T3" fmla="*/ 0 h 6"/>
              <a:gd name="T4" fmla="*/ 13 w 13"/>
              <a:gd name="T5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" h="6">
                <a:moveTo>
                  <a:pt x="0" y="6"/>
                </a:moveTo>
                <a:lnTo>
                  <a:pt x="10" y="0"/>
                </a:lnTo>
                <a:lnTo>
                  <a:pt x="1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7" name="Line 706"/>
          <p:cNvSpPr>
            <a:spLocks noChangeShapeType="1"/>
          </p:cNvSpPr>
          <p:nvPr/>
        </p:nvSpPr>
        <p:spPr bwMode="auto">
          <a:xfrm flipV="1">
            <a:off x="3651697" y="932825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8" name="Line 705"/>
          <p:cNvSpPr>
            <a:spLocks noChangeShapeType="1"/>
          </p:cNvSpPr>
          <p:nvPr/>
        </p:nvSpPr>
        <p:spPr bwMode="auto">
          <a:xfrm flipV="1">
            <a:off x="3671871" y="920216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9" name="Line 704"/>
          <p:cNvSpPr>
            <a:spLocks noChangeShapeType="1"/>
          </p:cNvSpPr>
          <p:nvPr/>
        </p:nvSpPr>
        <p:spPr bwMode="auto">
          <a:xfrm flipV="1">
            <a:off x="3692045" y="905085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0" name="Line 703"/>
          <p:cNvSpPr>
            <a:spLocks noChangeShapeType="1"/>
          </p:cNvSpPr>
          <p:nvPr/>
        </p:nvSpPr>
        <p:spPr bwMode="auto">
          <a:xfrm flipV="1">
            <a:off x="3712218" y="897521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1" name="Line 702"/>
          <p:cNvSpPr>
            <a:spLocks noChangeShapeType="1"/>
          </p:cNvSpPr>
          <p:nvPr/>
        </p:nvSpPr>
        <p:spPr bwMode="auto">
          <a:xfrm flipV="1">
            <a:off x="3732392" y="884912"/>
            <a:ext cx="12609" cy="756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2" name="Line 701"/>
          <p:cNvSpPr>
            <a:spLocks noChangeShapeType="1"/>
          </p:cNvSpPr>
          <p:nvPr/>
        </p:nvSpPr>
        <p:spPr bwMode="auto">
          <a:xfrm flipV="1">
            <a:off x="3752566" y="874825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3" name="Freeform 700"/>
          <p:cNvSpPr>
            <a:spLocks/>
          </p:cNvSpPr>
          <p:nvPr/>
        </p:nvSpPr>
        <p:spPr bwMode="auto">
          <a:xfrm>
            <a:off x="3772740" y="864738"/>
            <a:ext cx="15130" cy="5043"/>
          </a:xfrm>
          <a:custGeom>
            <a:avLst/>
            <a:gdLst>
              <a:gd name="T0" fmla="*/ 0 w 13"/>
              <a:gd name="T1" fmla="*/ 6 h 6"/>
              <a:gd name="T2" fmla="*/ 9 w 13"/>
              <a:gd name="T3" fmla="*/ 0 h 6"/>
              <a:gd name="T4" fmla="*/ 13 w 13"/>
              <a:gd name="T5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" h="6">
                <a:moveTo>
                  <a:pt x="0" y="6"/>
                </a:moveTo>
                <a:lnTo>
                  <a:pt x="9" y="0"/>
                </a:lnTo>
                <a:lnTo>
                  <a:pt x="1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4" name="Line 699"/>
          <p:cNvSpPr>
            <a:spLocks noChangeShapeType="1"/>
          </p:cNvSpPr>
          <p:nvPr/>
        </p:nvSpPr>
        <p:spPr bwMode="auto">
          <a:xfrm flipV="1">
            <a:off x="3792913" y="852130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5" name="Line 698"/>
          <p:cNvSpPr>
            <a:spLocks noChangeShapeType="1"/>
          </p:cNvSpPr>
          <p:nvPr/>
        </p:nvSpPr>
        <p:spPr bwMode="auto">
          <a:xfrm flipV="1">
            <a:off x="3815610" y="842043"/>
            <a:ext cx="12608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6" name="Line 697"/>
          <p:cNvSpPr>
            <a:spLocks noChangeShapeType="1"/>
          </p:cNvSpPr>
          <p:nvPr/>
        </p:nvSpPr>
        <p:spPr bwMode="auto">
          <a:xfrm flipV="1">
            <a:off x="3835783" y="831956"/>
            <a:ext cx="12608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7" name="Freeform 696"/>
          <p:cNvSpPr>
            <a:spLocks/>
          </p:cNvSpPr>
          <p:nvPr/>
        </p:nvSpPr>
        <p:spPr bwMode="auto">
          <a:xfrm>
            <a:off x="3853434" y="821869"/>
            <a:ext cx="17653" cy="7564"/>
          </a:xfrm>
          <a:custGeom>
            <a:avLst/>
            <a:gdLst>
              <a:gd name="T0" fmla="*/ 0 w 16"/>
              <a:gd name="T1" fmla="*/ 6 h 6"/>
              <a:gd name="T2" fmla="*/ 5 w 16"/>
              <a:gd name="T3" fmla="*/ 6 h 6"/>
              <a:gd name="T4" fmla="*/ 16 w 16"/>
              <a:gd name="T5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6">
                <a:moveTo>
                  <a:pt x="0" y="6"/>
                </a:moveTo>
                <a:lnTo>
                  <a:pt x="5" y="6"/>
                </a:lnTo>
                <a:lnTo>
                  <a:pt x="16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8" name="Line 695"/>
          <p:cNvSpPr>
            <a:spLocks noChangeShapeType="1"/>
          </p:cNvSpPr>
          <p:nvPr/>
        </p:nvSpPr>
        <p:spPr bwMode="auto">
          <a:xfrm flipV="1">
            <a:off x="3878652" y="811783"/>
            <a:ext cx="10087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9" name="Line 694"/>
          <p:cNvSpPr>
            <a:spLocks noChangeShapeType="1"/>
          </p:cNvSpPr>
          <p:nvPr/>
        </p:nvSpPr>
        <p:spPr bwMode="auto">
          <a:xfrm flipV="1">
            <a:off x="3898825" y="804217"/>
            <a:ext cx="15130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0" name="Line 693"/>
          <p:cNvSpPr>
            <a:spLocks noChangeShapeType="1"/>
          </p:cNvSpPr>
          <p:nvPr/>
        </p:nvSpPr>
        <p:spPr bwMode="auto">
          <a:xfrm flipV="1">
            <a:off x="3918999" y="794130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1" name="Line 692"/>
          <p:cNvSpPr>
            <a:spLocks noChangeShapeType="1"/>
          </p:cNvSpPr>
          <p:nvPr/>
        </p:nvSpPr>
        <p:spPr bwMode="auto">
          <a:xfrm flipV="1">
            <a:off x="3941695" y="784043"/>
            <a:ext cx="12608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2" name="Line 691"/>
          <p:cNvSpPr>
            <a:spLocks noChangeShapeType="1"/>
          </p:cNvSpPr>
          <p:nvPr/>
        </p:nvSpPr>
        <p:spPr bwMode="auto">
          <a:xfrm flipV="1">
            <a:off x="3961869" y="776478"/>
            <a:ext cx="15130" cy="252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3" name="Line 690"/>
          <p:cNvSpPr>
            <a:spLocks noChangeShapeType="1"/>
          </p:cNvSpPr>
          <p:nvPr/>
        </p:nvSpPr>
        <p:spPr bwMode="auto">
          <a:xfrm flipV="1">
            <a:off x="3984564" y="768913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4" name="Freeform 689"/>
          <p:cNvSpPr>
            <a:spLocks/>
          </p:cNvSpPr>
          <p:nvPr/>
        </p:nvSpPr>
        <p:spPr bwMode="auto">
          <a:xfrm>
            <a:off x="4007260" y="758826"/>
            <a:ext cx="12608" cy="5043"/>
          </a:xfrm>
          <a:custGeom>
            <a:avLst/>
            <a:gdLst>
              <a:gd name="T0" fmla="*/ 0 w 12"/>
              <a:gd name="T1" fmla="*/ 6 h 6"/>
              <a:gd name="T2" fmla="*/ 2 w 12"/>
              <a:gd name="T3" fmla="*/ 6 h 6"/>
              <a:gd name="T4" fmla="*/ 12 w 12"/>
              <a:gd name="T5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6">
                <a:moveTo>
                  <a:pt x="0" y="6"/>
                </a:moveTo>
                <a:lnTo>
                  <a:pt x="2" y="6"/>
                </a:lnTo>
                <a:lnTo>
                  <a:pt x="12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5" name="Line 688"/>
          <p:cNvSpPr>
            <a:spLocks noChangeShapeType="1"/>
          </p:cNvSpPr>
          <p:nvPr/>
        </p:nvSpPr>
        <p:spPr bwMode="auto">
          <a:xfrm flipV="1">
            <a:off x="4029955" y="751261"/>
            <a:ext cx="12609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" name="Line 687"/>
          <p:cNvSpPr>
            <a:spLocks noChangeShapeType="1"/>
          </p:cNvSpPr>
          <p:nvPr/>
        </p:nvSpPr>
        <p:spPr bwMode="auto">
          <a:xfrm flipV="1">
            <a:off x="4047608" y="743695"/>
            <a:ext cx="17651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7" name="Line 686"/>
          <p:cNvSpPr>
            <a:spLocks noChangeShapeType="1"/>
          </p:cNvSpPr>
          <p:nvPr/>
        </p:nvSpPr>
        <p:spPr bwMode="auto">
          <a:xfrm flipV="1">
            <a:off x="4070302" y="736131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8" name="Freeform 685"/>
          <p:cNvSpPr>
            <a:spLocks/>
          </p:cNvSpPr>
          <p:nvPr/>
        </p:nvSpPr>
        <p:spPr bwMode="auto">
          <a:xfrm>
            <a:off x="1820929" y="708391"/>
            <a:ext cx="5905865" cy="4987960"/>
          </a:xfrm>
          <a:custGeom>
            <a:avLst/>
            <a:gdLst>
              <a:gd name="T0" fmla="*/ 5157 w 5854"/>
              <a:gd name="T1" fmla="*/ 115 h 4944"/>
              <a:gd name="T2" fmla="*/ 5282 w 5854"/>
              <a:gd name="T3" fmla="*/ 275 h 4944"/>
              <a:gd name="T4" fmla="*/ 5397 w 5854"/>
              <a:gd name="T5" fmla="*/ 445 h 4944"/>
              <a:gd name="T6" fmla="*/ 5592 w 5854"/>
              <a:gd name="T7" fmla="*/ 810 h 4944"/>
              <a:gd name="T8" fmla="*/ 5734 w 5854"/>
              <a:gd name="T9" fmla="*/ 1197 h 4944"/>
              <a:gd name="T10" fmla="*/ 5812 w 5854"/>
              <a:gd name="T11" fmla="*/ 1537 h 4944"/>
              <a:gd name="T12" fmla="*/ 5842 w 5854"/>
              <a:gd name="T13" fmla="*/ 1742 h 4944"/>
              <a:gd name="T14" fmla="*/ 5854 w 5854"/>
              <a:gd name="T15" fmla="*/ 1945 h 4944"/>
              <a:gd name="T16" fmla="*/ 5852 w 5854"/>
              <a:gd name="T17" fmla="*/ 2167 h 4944"/>
              <a:gd name="T18" fmla="*/ 5832 w 5854"/>
              <a:gd name="T19" fmla="*/ 2387 h 4944"/>
              <a:gd name="T20" fmla="*/ 5797 w 5854"/>
              <a:gd name="T21" fmla="*/ 2604 h 4944"/>
              <a:gd name="T22" fmla="*/ 5742 w 5854"/>
              <a:gd name="T23" fmla="*/ 2817 h 4944"/>
              <a:gd name="T24" fmla="*/ 5679 w 5854"/>
              <a:gd name="T25" fmla="*/ 3022 h 4944"/>
              <a:gd name="T26" fmla="*/ 5594 w 5854"/>
              <a:gd name="T27" fmla="*/ 3219 h 4944"/>
              <a:gd name="T28" fmla="*/ 5502 w 5854"/>
              <a:gd name="T29" fmla="*/ 3409 h 4944"/>
              <a:gd name="T30" fmla="*/ 5394 w 5854"/>
              <a:gd name="T31" fmla="*/ 3589 h 4944"/>
              <a:gd name="T32" fmla="*/ 5272 w 5854"/>
              <a:gd name="T33" fmla="*/ 3764 h 4944"/>
              <a:gd name="T34" fmla="*/ 5139 w 5854"/>
              <a:gd name="T35" fmla="*/ 3929 h 4944"/>
              <a:gd name="T36" fmla="*/ 4997 w 5854"/>
              <a:gd name="T37" fmla="*/ 4084 h 4944"/>
              <a:gd name="T38" fmla="*/ 4839 w 5854"/>
              <a:gd name="T39" fmla="*/ 4227 h 4944"/>
              <a:gd name="T40" fmla="*/ 4677 w 5854"/>
              <a:gd name="T41" fmla="*/ 4359 h 4944"/>
              <a:gd name="T42" fmla="*/ 4504 w 5854"/>
              <a:gd name="T43" fmla="*/ 4479 h 4944"/>
              <a:gd name="T44" fmla="*/ 4322 w 5854"/>
              <a:gd name="T45" fmla="*/ 4589 h 4944"/>
              <a:gd name="T46" fmla="*/ 4129 w 5854"/>
              <a:gd name="T47" fmla="*/ 4684 h 4944"/>
              <a:gd name="T48" fmla="*/ 3932 w 5854"/>
              <a:gd name="T49" fmla="*/ 4764 h 4944"/>
              <a:gd name="T50" fmla="*/ 3727 w 5854"/>
              <a:gd name="T51" fmla="*/ 4832 h 4944"/>
              <a:gd name="T52" fmla="*/ 3514 w 5854"/>
              <a:gd name="T53" fmla="*/ 4884 h 4944"/>
              <a:gd name="T54" fmla="*/ 3299 w 5854"/>
              <a:gd name="T55" fmla="*/ 4919 h 4944"/>
              <a:gd name="T56" fmla="*/ 3077 w 5854"/>
              <a:gd name="T57" fmla="*/ 4937 h 4944"/>
              <a:gd name="T58" fmla="*/ 2850 w 5854"/>
              <a:gd name="T59" fmla="*/ 4939 h 4944"/>
              <a:gd name="T60" fmla="*/ 2630 w 5854"/>
              <a:gd name="T61" fmla="*/ 4929 h 4944"/>
              <a:gd name="T62" fmla="*/ 2410 w 5854"/>
              <a:gd name="T63" fmla="*/ 4897 h 4944"/>
              <a:gd name="T64" fmla="*/ 2197 w 5854"/>
              <a:gd name="T65" fmla="*/ 4852 h 4944"/>
              <a:gd name="T66" fmla="*/ 1990 w 5854"/>
              <a:gd name="T67" fmla="*/ 4787 h 4944"/>
              <a:gd name="T68" fmla="*/ 1790 w 5854"/>
              <a:gd name="T69" fmla="*/ 4709 h 4944"/>
              <a:gd name="T70" fmla="*/ 1597 w 5854"/>
              <a:gd name="T71" fmla="*/ 4619 h 4944"/>
              <a:gd name="T72" fmla="*/ 1412 w 5854"/>
              <a:gd name="T73" fmla="*/ 4519 h 4944"/>
              <a:gd name="T74" fmla="*/ 1235 w 5854"/>
              <a:gd name="T75" fmla="*/ 4399 h 4944"/>
              <a:gd name="T76" fmla="*/ 1065 w 5854"/>
              <a:gd name="T77" fmla="*/ 4272 h 4944"/>
              <a:gd name="T78" fmla="*/ 910 w 5854"/>
              <a:gd name="T79" fmla="*/ 4132 h 4944"/>
              <a:gd name="T80" fmla="*/ 762 w 5854"/>
              <a:gd name="T81" fmla="*/ 3982 h 4944"/>
              <a:gd name="T82" fmla="*/ 625 w 5854"/>
              <a:gd name="T83" fmla="*/ 3822 h 4944"/>
              <a:gd name="T84" fmla="*/ 500 w 5854"/>
              <a:gd name="T85" fmla="*/ 3652 h 4944"/>
              <a:gd name="T86" fmla="*/ 387 w 5854"/>
              <a:gd name="T87" fmla="*/ 3469 h 4944"/>
              <a:gd name="T88" fmla="*/ 290 w 5854"/>
              <a:gd name="T89" fmla="*/ 3284 h 4944"/>
              <a:gd name="T90" fmla="*/ 202 w 5854"/>
              <a:gd name="T91" fmla="*/ 3084 h 4944"/>
              <a:gd name="T92" fmla="*/ 132 w 5854"/>
              <a:gd name="T93" fmla="*/ 2884 h 4944"/>
              <a:gd name="T94" fmla="*/ 75 w 5854"/>
              <a:gd name="T95" fmla="*/ 2674 h 4944"/>
              <a:gd name="T96" fmla="*/ 32 w 5854"/>
              <a:gd name="T97" fmla="*/ 2462 h 4944"/>
              <a:gd name="T98" fmla="*/ 7 w 5854"/>
              <a:gd name="T99" fmla="*/ 2240 h 4944"/>
              <a:gd name="T100" fmla="*/ 0 w 5854"/>
              <a:gd name="T101" fmla="*/ 2017 h 4944"/>
              <a:gd name="T102" fmla="*/ 7 w 5854"/>
              <a:gd name="T103" fmla="*/ 1805 h 4944"/>
              <a:gd name="T104" fmla="*/ 32 w 5854"/>
              <a:gd name="T105" fmla="*/ 1597 h 4944"/>
              <a:gd name="T106" fmla="*/ 70 w 5854"/>
              <a:gd name="T107" fmla="*/ 1392 h 4944"/>
              <a:gd name="T108" fmla="*/ 122 w 5854"/>
              <a:gd name="T109" fmla="*/ 1190 h 4944"/>
              <a:gd name="T110" fmla="*/ 192 w 5854"/>
              <a:gd name="T111" fmla="*/ 992 h 4944"/>
              <a:gd name="T112" fmla="*/ 272 w 5854"/>
              <a:gd name="T113" fmla="*/ 800 h 4944"/>
              <a:gd name="T114" fmla="*/ 365 w 5854"/>
              <a:gd name="T115" fmla="*/ 612 h 4944"/>
              <a:gd name="T116" fmla="*/ 470 w 5854"/>
              <a:gd name="T117" fmla="*/ 432 h 4944"/>
              <a:gd name="T118" fmla="*/ 590 w 5854"/>
              <a:gd name="T119" fmla="*/ 262 h 4944"/>
              <a:gd name="T120" fmla="*/ 720 w 5854"/>
              <a:gd name="T121" fmla="*/ 102 h 4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854" h="4944">
                <a:moveTo>
                  <a:pt x="5067" y="15"/>
                </a:moveTo>
                <a:lnTo>
                  <a:pt x="5112" y="65"/>
                </a:lnTo>
                <a:lnTo>
                  <a:pt x="5157" y="115"/>
                </a:lnTo>
                <a:lnTo>
                  <a:pt x="5199" y="167"/>
                </a:lnTo>
                <a:lnTo>
                  <a:pt x="5239" y="222"/>
                </a:lnTo>
                <a:lnTo>
                  <a:pt x="5282" y="275"/>
                </a:lnTo>
                <a:lnTo>
                  <a:pt x="5319" y="330"/>
                </a:lnTo>
                <a:lnTo>
                  <a:pt x="5359" y="387"/>
                </a:lnTo>
                <a:lnTo>
                  <a:pt x="5397" y="445"/>
                </a:lnTo>
                <a:lnTo>
                  <a:pt x="5467" y="565"/>
                </a:lnTo>
                <a:lnTo>
                  <a:pt x="5532" y="685"/>
                </a:lnTo>
                <a:lnTo>
                  <a:pt x="5592" y="810"/>
                </a:lnTo>
                <a:lnTo>
                  <a:pt x="5647" y="937"/>
                </a:lnTo>
                <a:lnTo>
                  <a:pt x="5694" y="1065"/>
                </a:lnTo>
                <a:lnTo>
                  <a:pt x="5734" y="1197"/>
                </a:lnTo>
                <a:lnTo>
                  <a:pt x="5772" y="1332"/>
                </a:lnTo>
                <a:lnTo>
                  <a:pt x="5799" y="1465"/>
                </a:lnTo>
                <a:lnTo>
                  <a:pt x="5812" y="1537"/>
                </a:lnTo>
                <a:lnTo>
                  <a:pt x="5824" y="1605"/>
                </a:lnTo>
                <a:lnTo>
                  <a:pt x="5834" y="1670"/>
                </a:lnTo>
                <a:lnTo>
                  <a:pt x="5842" y="1742"/>
                </a:lnTo>
                <a:lnTo>
                  <a:pt x="5847" y="1810"/>
                </a:lnTo>
                <a:lnTo>
                  <a:pt x="5852" y="1880"/>
                </a:lnTo>
                <a:lnTo>
                  <a:pt x="5854" y="1945"/>
                </a:lnTo>
                <a:lnTo>
                  <a:pt x="5854" y="2017"/>
                </a:lnTo>
                <a:lnTo>
                  <a:pt x="5854" y="2090"/>
                </a:lnTo>
                <a:lnTo>
                  <a:pt x="5852" y="2167"/>
                </a:lnTo>
                <a:lnTo>
                  <a:pt x="5847" y="2240"/>
                </a:lnTo>
                <a:lnTo>
                  <a:pt x="5842" y="2315"/>
                </a:lnTo>
                <a:lnTo>
                  <a:pt x="5832" y="2387"/>
                </a:lnTo>
                <a:lnTo>
                  <a:pt x="5822" y="2462"/>
                </a:lnTo>
                <a:lnTo>
                  <a:pt x="5809" y="2532"/>
                </a:lnTo>
                <a:lnTo>
                  <a:pt x="5797" y="2604"/>
                </a:lnTo>
                <a:lnTo>
                  <a:pt x="5779" y="2674"/>
                </a:lnTo>
                <a:lnTo>
                  <a:pt x="5762" y="2744"/>
                </a:lnTo>
                <a:lnTo>
                  <a:pt x="5742" y="2817"/>
                </a:lnTo>
                <a:lnTo>
                  <a:pt x="5724" y="2884"/>
                </a:lnTo>
                <a:lnTo>
                  <a:pt x="5699" y="2949"/>
                </a:lnTo>
                <a:lnTo>
                  <a:pt x="5679" y="3022"/>
                </a:lnTo>
                <a:lnTo>
                  <a:pt x="5652" y="3084"/>
                </a:lnTo>
                <a:lnTo>
                  <a:pt x="5624" y="3152"/>
                </a:lnTo>
                <a:lnTo>
                  <a:pt x="5594" y="3219"/>
                </a:lnTo>
                <a:lnTo>
                  <a:pt x="5567" y="3284"/>
                </a:lnTo>
                <a:lnTo>
                  <a:pt x="5534" y="3344"/>
                </a:lnTo>
                <a:lnTo>
                  <a:pt x="5502" y="3409"/>
                </a:lnTo>
                <a:lnTo>
                  <a:pt x="5467" y="3469"/>
                </a:lnTo>
                <a:lnTo>
                  <a:pt x="5429" y="3529"/>
                </a:lnTo>
                <a:lnTo>
                  <a:pt x="5394" y="3589"/>
                </a:lnTo>
                <a:lnTo>
                  <a:pt x="5354" y="3652"/>
                </a:lnTo>
                <a:lnTo>
                  <a:pt x="5314" y="3709"/>
                </a:lnTo>
                <a:lnTo>
                  <a:pt x="5272" y="3764"/>
                </a:lnTo>
                <a:lnTo>
                  <a:pt x="5229" y="3822"/>
                </a:lnTo>
                <a:lnTo>
                  <a:pt x="5184" y="3874"/>
                </a:lnTo>
                <a:lnTo>
                  <a:pt x="5139" y="3929"/>
                </a:lnTo>
                <a:lnTo>
                  <a:pt x="5092" y="3982"/>
                </a:lnTo>
                <a:lnTo>
                  <a:pt x="5044" y="4032"/>
                </a:lnTo>
                <a:lnTo>
                  <a:pt x="4997" y="4084"/>
                </a:lnTo>
                <a:lnTo>
                  <a:pt x="4944" y="4132"/>
                </a:lnTo>
                <a:lnTo>
                  <a:pt x="4894" y="4179"/>
                </a:lnTo>
                <a:lnTo>
                  <a:pt x="4839" y="4227"/>
                </a:lnTo>
                <a:lnTo>
                  <a:pt x="4789" y="4272"/>
                </a:lnTo>
                <a:lnTo>
                  <a:pt x="4732" y="4317"/>
                </a:lnTo>
                <a:lnTo>
                  <a:pt x="4677" y="4359"/>
                </a:lnTo>
                <a:lnTo>
                  <a:pt x="4619" y="4399"/>
                </a:lnTo>
                <a:lnTo>
                  <a:pt x="4562" y="4442"/>
                </a:lnTo>
                <a:lnTo>
                  <a:pt x="4504" y="4479"/>
                </a:lnTo>
                <a:lnTo>
                  <a:pt x="4444" y="4519"/>
                </a:lnTo>
                <a:lnTo>
                  <a:pt x="4382" y="4554"/>
                </a:lnTo>
                <a:lnTo>
                  <a:pt x="4322" y="4589"/>
                </a:lnTo>
                <a:lnTo>
                  <a:pt x="4259" y="4619"/>
                </a:lnTo>
                <a:lnTo>
                  <a:pt x="4194" y="4652"/>
                </a:lnTo>
                <a:lnTo>
                  <a:pt x="4129" y="4684"/>
                </a:lnTo>
                <a:lnTo>
                  <a:pt x="4067" y="4709"/>
                </a:lnTo>
                <a:lnTo>
                  <a:pt x="3999" y="4739"/>
                </a:lnTo>
                <a:lnTo>
                  <a:pt x="3932" y="4764"/>
                </a:lnTo>
                <a:lnTo>
                  <a:pt x="3864" y="4787"/>
                </a:lnTo>
                <a:lnTo>
                  <a:pt x="3797" y="4809"/>
                </a:lnTo>
                <a:lnTo>
                  <a:pt x="3727" y="4832"/>
                </a:lnTo>
                <a:lnTo>
                  <a:pt x="3657" y="4852"/>
                </a:lnTo>
                <a:lnTo>
                  <a:pt x="3587" y="4867"/>
                </a:lnTo>
                <a:lnTo>
                  <a:pt x="3514" y="4884"/>
                </a:lnTo>
                <a:lnTo>
                  <a:pt x="3444" y="4897"/>
                </a:lnTo>
                <a:lnTo>
                  <a:pt x="3372" y="4909"/>
                </a:lnTo>
                <a:lnTo>
                  <a:pt x="3299" y="4919"/>
                </a:lnTo>
                <a:lnTo>
                  <a:pt x="3224" y="4929"/>
                </a:lnTo>
                <a:lnTo>
                  <a:pt x="3152" y="4934"/>
                </a:lnTo>
                <a:lnTo>
                  <a:pt x="3077" y="4937"/>
                </a:lnTo>
                <a:lnTo>
                  <a:pt x="2999" y="4939"/>
                </a:lnTo>
                <a:lnTo>
                  <a:pt x="2927" y="4944"/>
                </a:lnTo>
                <a:lnTo>
                  <a:pt x="2850" y="4939"/>
                </a:lnTo>
                <a:lnTo>
                  <a:pt x="2777" y="4937"/>
                </a:lnTo>
                <a:lnTo>
                  <a:pt x="2705" y="4934"/>
                </a:lnTo>
                <a:lnTo>
                  <a:pt x="2630" y="4929"/>
                </a:lnTo>
                <a:lnTo>
                  <a:pt x="2557" y="4919"/>
                </a:lnTo>
                <a:lnTo>
                  <a:pt x="2482" y="4909"/>
                </a:lnTo>
                <a:lnTo>
                  <a:pt x="2410" y="4897"/>
                </a:lnTo>
                <a:lnTo>
                  <a:pt x="2340" y="4884"/>
                </a:lnTo>
                <a:lnTo>
                  <a:pt x="2270" y="4867"/>
                </a:lnTo>
                <a:lnTo>
                  <a:pt x="2197" y="4852"/>
                </a:lnTo>
                <a:lnTo>
                  <a:pt x="2127" y="4832"/>
                </a:lnTo>
                <a:lnTo>
                  <a:pt x="2057" y="4809"/>
                </a:lnTo>
                <a:lnTo>
                  <a:pt x="1990" y="4787"/>
                </a:lnTo>
                <a:lnTo>
                  <a:pt x="1922" y="4764"/>
                </a:lnTo>
                <a:lnTo>
                  <a:pt x="1855" y="4739"/>
                </a:lnTo>
                <a:lnTo>
                  <a:pt x="1790" y="4709"/>
                </a:lnTo>
                <a:lnTo>
                  <a:pt x="1725" y="4684"/>
                </a:lnTo>
                <a:lnTo>
                  <a:pt x="1660" y="4652"/>
                </a:lnTo>
                <a:lnTo>
                  <a:pt x="1597" y="4619"/>
                </a:lnTo>
                <a:lnTo>
                  <a:pt x="1532" y="4589"/>
                </a:lnTo>
                <a:lnTo>
                  <a:pt x="1472" y="4554"/>
                </a:lnTo>
                <a:lnTo>
                  <a:pt x="1412" y="4519"/>
                </a:lnTo>
                <a:lnTo>
                  <a:pt x="1350" y="4479"/>
                </a:lnTo>
                <a:lnTo>
                  <a:pt x="1292" y="4442"/>
                </a:lnTo>
                <a:lnTo>
                  <a:pt x="1235" y="4399"/>
                </a:lnTo>
                <a:lnTo>
                  <a:pt x="1177" y="4359"/>
                </a:lnTo>
                <a:lnTo>
                  <a:pt x="1120" y="4317"/>
                </a:lnTo>
                <a:lnTo>
                  <a:pt x="1065" y="4272"/>
                </a:lnTo>
                <a:lnTo>
                  <a:pt x="1012" y="4227"/>
                </a:lnTo>
                <a:lnTo>
                  <a:pt x="960" y="4179"/>
                </a:lnTo>
                <a:lnTo>
                  <a:pt x="910" y="4132"/>
                </a:lnTo>
                <a:lnTo>
                  <a:pt x="857" y="4084"/>
                </a:lnTo>
                <a:lnTo>
                  <a:pt x="810" y="4032"/>
                </a:lnTo>
                <a:lnTo>
                  <a:pt x="762" y="3982"/>
                </a:lnTo>
                <a:lnTo>
                  <a:pt x="715" y="3929"/>
                </a:lnTo>
                <a:lnTo>
                  <a:pt x="670" y="3874"/>
                </a:lnTo>
                <a:lnTo>
                  <a:pt x="625" y="3822"/>
                </a:lnTo>
                <a:lnTo>
                  <a:pt x="582" y="3764"/>
                </a:lnTo>
                <a:lnTo>
                  <a:pt x="542" y="3709"/>
                </a:lnTo>
                <a:lnTo>
                  <a:pt x="500" y="3652"/>
                </a:lnTo>
                <a:lnTo>
                  <a:pt x="462" y="3589"/>
                </a:lnTo>
                <a:lnTo>
                  <a:pt x="422" y="3529"/>
                </a:lnTo>
                <a:lnTo>
                  <a:pt x="387" y="3469"/>
                </a:lnTo>
                <a:lnTo>
                  <a:pt x="352" y="3409"/>
                </a:lnTo>
                <a:lnTo>
                  <a:pt x="320" y="3344"/>
                </a:lnTo>
                <a:lnTo>
                  <a:pt x="290" y="3284"/>
                </a:lnTo>
                <a:lnTo>
                  <a:pt x="260" y="3219"/>
                </a:lnTo>
                <a:lnTo>
                  <a:pt x="230" y="3152"/>
                </a:lnTo>
                <a:lnTo>
                  <a:pt x="202" y="3084"/>
                </a:lnTo>
                <a:lnTo>
                  <a:pt x="177" y="3022"/>
                </a:lnTo>
                <a:lnTo>
                  <a:pt x="155" y="2949"/>
                </a:lnTo>
                <a:lnTo>
                  <a:pt x="132" y="2884"/>
                </a:lnTo>
                <a:lnTo>
                  <a:pt x="110" y="2817"/>
                </a:lnTo>
                <a:lnTo>
                  <a:pt x="90" y="2744"/>
                </a:lnTo>
                <a:lnTo>
                  <a:pt x="75" y="2674"/>
                </a:lnTo>
                <a:lnTo>
                  <a:pt x="60" y="2604"/>
                </a:lnTo>
                <a:lnTo>
                  <a:pt x="45" y="2532"/>
                </a:lnTo>
                <a:lnTo>
                  <a:pt x="32" y="2462"/>
                </a:lnTo>
                <a:lnTo>
                  <a:pt x="22" y="2387"/>
                </a:lnTo>
                <a:lnTo>
                  <a:pt x="15" y="2315"/>
                </a:lnTo>
                <a:lnTo>
                  <a:pt x="7" y="2240"/>
                </a:lnTo>
                <a:lnTo>
                  <a:pt x="5" y="2167"/>
                </a:lnTo>
                <a:lnTo>
                  <a:pt x="0" y="2090"/>
                </a:lnTo>
                <a:lnTo>
                  <a:pt x="0" y="2017"/>
                </a:lnTo>
                <a:lnTo>
                  <a:pt x="0" y="1945"/>
                </a:lnTo>
                <a:lnTo>
                  <a:pt x="5" y="1875"/>
                </a:lnTo>
                <a:lnTo>
                  <a:pt x="7" y="1805"/>
                </a:lnTo>
                <a:lnTo>
                  <a:pt x="15" y="1737"/>
                </a:lnTo>
                <a:lnTo>
                  <a:pt x="22" y="1667"/>
                </a:lnTo>
                <a:lnTo>
                  <a:pt x="32" y="1597"/>
                </a:lnTo>
                <a:lnTo>
                  <a:pt x="42" y="1530"/>
                </a:lnTo>
                <a:lnTo>
                  <a:pt x="55" y="1460"/>
                </a:lnTo>
                <a:lnTo>
                  <a:pt x="70" y="1392"/>
                </a:lnTo>
                <a:lnTo>
                  <a:pt x="87" y="1325"/>
                </a:lnTo>
                <a:lnTo>
                  <a:pt x="102" y="1257"/>
                </a:lnTo>
                <a:lnTo>
                  <a:pt x="122" y="1190"/>
                </a:lnTo>
                <a:lnTo>
                  <a:pt x="145" y="1125"/>
                </a:lnTo>
                <a:lnTo>
                  <a:pt x="167" y="1057"/>
                </a:lnTo>
                <a:lnTo>
                  <a:pt x="192" y="992"/>
                </a:lnTo>
                <a:lnTo>
                  <a:pt x="217" y="930"/>
                </a:lnTo>
                <a:lnTo>
                  <a:pt x="245" y="862"/>
                </a:lnTo>
                <a:lnTo>
                  <a:pt x="272" y="800"/>
                </a:lnTo>
                <a:lnTo>
                  <a:pt x="302" y="737"/>
                </a:lnTo>
                <a:lnTo>
                  <a:pt x="335" y="675"/>
                </a:lnTo>
                <a:lnTo>
                  <a:pt x="365" y="612"/>
                </a:lnTo>
                <a:lnTo>
                  <a:pt x="400" y="550"/>
                </a:lnTo>
                <a:lnTo>
                  <a:pt x="435" y="495"/>
                </a:lnTo>
                <a:lnTo>
                  <a:pt x="470" y="432"/>
                </a:lnTo>
                <a:lnTo>
                  <a:pt x="510" y="375"/>
                </a:lnTo>
                <a:lnTo>
                  <a:pt x="550" y="320"/>
                </a:lnTo>
                <a:lnTo>
                  <a:pt x="590" y="262"/>
                </a:lnTo>
                <a:lnTo>
                  <a:pt x="630" y="210"/>
                </a:lnTo>
                <a:lnTo>
                  <a:pt x="675" y="155"/>
                </a:lnTo>
                <a:lnTo>
                  <a:pt x="720" y="102"/>
                </a:lnTo>
                <a:lnTo>
                  <a:pt x="765" y="52"/>
                </a:lnTo>
                <a:lnTo>
                  <a:pt x="810" y="0"/>
                </a:lnTo>
              </a:path>
            </a:pathLst>
          </a:cu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9" name="Freeform 684"/>
          <p:cNvSpPr>
            <a:spLocks/>
          </p:cNvSpPr>
          <p:nvPr/>
        </p:nvSpPr>
        <p:spPr bwMode="auto">
          <a:xfrm>
            <a:off x="4019868" y="1986903"/>
            <a:ext cx="1490336" cy="1490335"/>
          </a:xfrm>
          <a:custGeom>
            <a:avLst/>
            <a:gdLst>
              <a:gd name="T0" fmla="*/ 815 w 1478"/>
              <a:gd name="T1" fmla="*/ 3 h 1478"/>
              <a:gd name="T2" fmla="*/ 925 w 1478"/>
              <a:gd name="T3" fmla="*/ 23 h 1478"/>
              <a:gd name="T4" fmla="*/ 1025 w 1478"/>
              <a:gd name="T5" fmla="*/ 58 h 1478"/>
              <a:gd name="T6" fmla="*/ 1123 w 1478"/>
              <a:gd name="T7" fmla="*/ 110 h 1478"/>
              <a:gd name="T8" fmla="*/ 1208 w 1478"/>
              <a:gd name="T9" fmla="*/ 170 h 1478"/>
              <a:gd name="T10" fmla="*/ 1285 w 1478"/>
              <a:gd name="T11" fmla="*/ 243 h 1478"/>
              <a:gd name="T12" fmla="*/ 1353 w 1478"/>
              <a:gd name="T13" fmla="*/ 328 h 1478"/>
              <a:gd name="T14" fmla="*/ 1405 w 1478"/>
              <a:gd name="T15" fmla="*/ 420 h 1478"/>
              <a:gd name="T16" fmla="*/ 1445 w 1478"/>
              <a:gd name="T17" fmla="*/ 518 h 1478"/>
              <a:gd name="T18" fmla="*/ 1468 w 1478"/>
              <a:gd name="T19" fmla="*/ 628 h 1478"/>
              <a:gd name="T20" fmla="*/ 1478 w 1478"/>
              <a:gd name="T21" fmla="*/ 740 h 1478"/>
              <a:gd name="T22" fmla="*/ 1468 w 1478"/>
              <a:gd name="T23" fmla="*/ 853 h 1478"/>
              <a:gd name="T24" fmla="*/ 1445 w 1478"/>
              <a:gd name="T25" fmla="*/ 958 h 1478"/>
              <a:gd name="T26" fmla="*/ 1405 w 1478"/>
              <a:gd name="T27" fmla="*/ 1060 h 1478"/>
              <a:gd name="T28" fmla="*/ 1353 w 1478"/>
              <a:gd name="T29" fmla="*/ 1153 h 1478"/>
              <a:gd name="T30" fmla="*/ 1285 w 1478"/>
              <a:gd name="T31" fmla="*/ 1235 h 1478"/>
              <a:gd name="T32" fmla="*/ 1208 w 1478"/>
              <a:gd name="T33" fmla="*/ 1310 h 1478"/>
              <a:gd name="T34" fmla="*/ 1123 w 1478"/>
              <a:gd name="T35" fmla="*/ 1370 h 1478"/>
              <a:gd name="T36" fmla="*/ 1025 w 1478"/>
              <a:gd name="T37" fmla="*/ 1418 h 1478"/>
              <a:gd name="T38" fmla="*/ 925 w 1478"/>
              <a:gd name="T39" fmla="*/ 1453 h 1478"/>
              <a:gd name="T40" fmla="*/ 815 w 1478"/>
              <a:gd name="T41" fmla="*/ 1473 h 1478"/>
              <a:gd name="T42" fmla="*/ 700 w 1478"/>
              <a:gd name="T43" fmla="*/ 1475 h 1478"/>
              <a:gd name="T44" fmla="*/ 590 w 1478"/>
              <a:gd name="T45" fmla="*/ 1463 h 1478"/>
              <a:gd name="T46" fmla="*/ 485 w 1478"/>
              <a:gd name="T47" fmla="*/ 1435 h 1478"/>
              <a:gd name="T48" fmla="*/ 385 w 1478"/>
              <a:gd name="T49" fmla="*/ 1390 h 1478"/>
              <a:gd name="T50" fmla="*/ 298 w 1478"/>
              <a:gd name="T51" fmla="*/ 1333 h 1478"/>
              <a:gd name="T52" fmla="*/ 218 w 1478"/>
              <a:gd name="T53" fmla="*/ 1263 h 1478"/>
              <a:gd name="T54" fmla="*/ 145 w 1478"/>
              <a:gd name="T55" fmla="*/ 1183 h 1478"/>
              <a:gd name="T56" fmla="*/ 90 w 1478"/>
              <a:gd name="T57" fmla="*/ 1093 h 1478"/>
              <a:gd name="T58" fmla="*/ 45 w 1478"/>
              <a:gd name="T59" fmla="*/ 993 h 1478"/>
              <a:gd name="T60" fmla="*/ 15 w 1478"/>
              <a:gd name="T61" fmla="*/ 888 h 1478"/>
              <a:gd name="T62" fmla="*/ 3 w 1478"/>
              <a:gd name="T63" fmla="*/ 778 h 1478"/>
              <a:gd name="T64" fmla="*/ 5 w 1478"/>
              <a:gd name="T65" fmla="*/ 663 h 1478"/>
              <a:gd name="T66" fmla="*/ 25 w 1478"/>
              <a:gd name="T67" fmla="*/ 555 h 1478"/>
              <a:gd name="T68" fmla="*/ 60 w 1478"/>
              <a:gd name="T69" fmla="*/ 453 h 1478"/>
              <a:gd name="T70" fmla="*/ 108 w 1478"/>
              <a:gd name="T71" fmla="*/ 355 h 1478"/>
              <a:gd name="T72" fmla="*/ 170 w 1478"/>
              <a:gd name="T73" fmla="*/ 270 h 1478"/>
              <a:gd name="T74" fmla="*/ 243 w 1478"/>
              <a:gd name="T75" fmla="*/ 193 h 1478"/>
              <a:gd name="T76" fmla="*/ 325 w 1478"/>
              <a:gd name="T77" fmla="*/ 128 h 1478"/>
              <a:gd name="T78" fmla="*/ 418 w 1478"/>
              <a:gd name="T79" fmla="*/ 75 h 1478"/>
              <a:gd name="T80" fmla="*/ 520 w 1478"/>
              <a:gd name="T81" fmla="*/ 33 h 1478"/>
              <a:gd name="T82" fmla="*/ 625 w 1478"/>
              <a:gd name="T83" fmla="*/ 10 h 1478"/>
              <a:gd name="T84" fmla="*/ 738 w 1478"/>
              <a:gd name="T85" fmla="*/ 0 h 1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478" h="1478">
                <a:moveTo>
                  <a:pt x="738" y="0"/>
                </a:moveTo>
                <a:lnTo>
                  <a:pt x="778" y="0"/>
                </a:lnTo>
                <a:lnTo>
                  <a:pt x="815" y="3"/>
                </a:lnTo>
                <a:lnTo>
                  <a:pt x="850" y="10"/>
                </a:lnTo>
                <a:lnTo>
                  <a:pt x="890" y="18"/>
                </a:lnTo>
                <a:lnTo>
                  <a:pt x="925" y="23"/>
                </a:lnTo>
                <a:lnTo>
                  <a:pt x="960" y="33"/>
                </a:lnTo>
                <a:lnTo>
                  <a:pt x="990" y="45"/>
                </a:lnTo>
                <a:lnTo>
                  <a:pt x="1025" y="58"/>
                </a:lnTo>
                <a:lnTo>
                  <a:pt x="1058" y="75"/>
                </a:lnTo>
                <a:lnTo>
                  <a:pt x="1090" y="90"/>
                </a:lnTo>
                <a:lnTo>
                  <a:pt x="1123" y="110"/>
                </a:lnTo>
                <a:lnTo>
                  <a:pt x="1150" y="128"/>
                </a:lnTo>
                <a:lnTo>
                  <a:pt x="1180" y="148"/>
                </a:lnTo>
                <a:lnTo>
                  <a:pt x="1208" y="170"/>
                </a:lnTo>
                <a:lnTo>
                  <a:pt x="1235" y="193"/>
                </a:lnTo>
                <a:lnTo>
                  <a:pt x="1260" y="218"/>
                </a:lnTo>
                <a:lnTo>
                  <a:pt x="1285" y="243"/>
                </a:lnTo>
                <a:lnTo>
                  <a:pt x="1308" y="270"/>
                </a:lnTo>
                <a:lnTo>
                  <a:pt x="1330" y="298"/>
                </a:lnTo>
                <a:lnTo>
                  <a:pt x="1353" y="328"/>
                </a:lnTo>
                <a:lnTo>
                  <a:pt x="1373" y="355"/>
                </a:lnTo>
                <a:lnTo>
                  <a:pt x="1388" y="388"/>
                </a:lnTo>
                <a:lnTo>
                  <a:pt x="1405" y="420"/>
                </a:lnTo>
                <a:lnTo>
                  <a:pt x="1420" y="453"/>
                </a:lnTo>
                <a:lnTo>
                  <a:pt x="1433" y="488"/>
                </a:lnTo>
                <a:lnTo>
                  <a:pt x="1445" y="518"/>
                </a:lnTo>
                <a:lnTo>
                  <a:pt x="1455" y="555"/>
                </a:lnTo>
                <a:lnTo>
                  <a:pt x="1460" y="590"/>
                </a:lnTo>
                <a:lnTo>
                  <a:pt x="1468" y="628"/>
                </a:lnTo>
                <a:lnTo>
                  <a:pt x="1475" y="663"/>
                </a:lnTo>
                <a:lnTo>
                  <a:pt x="1478" y="703"/>
                </a:lnTo>
                <a:lnTo>
                  <a:pt x="1478" y="740"/>
                </a:lnTo>
                <a:lnTo>
                  <a:pt x="1478" y="778"/>
                </a:lnTo>
                <a:lnTo>
                  <a:pt x="1475" y="813"/>
                </a:lnTo>
                <a:lnTo>
                  <a:pt x="1468" y="853"/>
                </a:lnTo>
                <a:lnTo>
                  <a:pt x="1460" y="888"/>
                </a:lnTo>
                <a:lnTo>
                  <a:pt x="1455" y="923"/>
                </a:lnTo>
                <a:lnTo>
                  <a:pt x="1445" y="958"/>
                </a:lnTo>
                <a:lnTo>
                  <a:pt x="1433" y="993"/>
                </a:lnTo>
                <a:lnTo>
                  <a:pt x="1420" y="1028"/>
                </a:lnTo>
                <a:lnTo>
                  <a:pt x="1405" y="1060"/>
                </a:lnTo>
                <a:lnTo>
                  <a:pt x="1388" y="1093"/>
                </a:lnTo>
                <a:lnTo>
                  <a:pt x="1373" y="1120"/>
                </a:lnTo>
                <a:lnTo>
                  <a:pt x="1353" y="1153"/>
                </a:lnTo>
                <a:lnTo>
                  <a:pt x="1330" y="1183"/>
                </a:lnTo>
                <a:lnTo>
                  <a:pt x="1308" y="1210"/>
                </a:lnTo>
                <a:lnTo>
                  <a:pt x="1285" y="1235"/>
                </a:lnTo>
                <a:lnTo>
                  <a:pt x="1260" y="1263"/>
                </a:lnTo>
                <a:lnTo>
                  <a:pt x="1235" y="1288"/>
                </a:lnTo>
                <a:lnTo>
                  <a:pt x="1208" y="1310"/>
                </a:lnTo>
                <a:lnTo>
                  <a:pt x="1180" y="1333"/>
                </a:lnTo>
                <a:lnTo>
                  <a:pt x="1150" y="1350"/>
                </a:lnTo>
                <a:lnTo>
                  <a:pt x="1123" y="1370"/>
                </a:lnTo>
                <a:lnTo>
                  <a:pt x="1090" y="1390"/>
                </a:lnTo>
                <a:lnTo>
                  <a:pt x="1058" y="1405"/>
                </a:lnTo>
                <a:lnTo>
                  <a:pt x="1025" y="1418"/>
                </a:lnTo>
                <a:lnTo>
                  <a:pt x="990" y="1435"/>
                </a:lnTo>
                <a:lnTo>
                  <a:pt x="960" y="1443"/>
                </a:lnTo>
                <a:lnTo>
                  <a:pt x="925" y="1453"/>
                </a:lnTo>
                <a:lnTo>
                  <a:pt x="890" y="1463"/>
                </a:lnTo>
                <a:lnTo>
                  <a:pt x="850" y="1470"/>
                </a:lnTo>
                <a:lnTo>
                  <a:pt x="815" y="1473"/>
                </a:lnTo>
                <a:lnTo>
                  <a:pt x="778" y="1475"/>
                </a:lnTo>
                <a:lnTo>
                  <a:pt x="738" y="1478"/>
                </a:lnTo>
                <a:lnTo>
                  <a:pt x="700" y="1475"/>
                </a:lnTo>
                <a:lnTo>
                  <a:pt x="665" y="1473"/>
                </a:lnTo>
                <a:lnTo>
                  <a:pt x="625" y="1470"/>
                </a:lnTo>
                <a:lnTo>
                  <a:pt x="590" y="1463"/>
                </a:lnTo>
                <a:lnTo>
                  <a:pt x="555" y="1453"/>
                </a:lnTo>
                <a:lnTo>
                  <a:pt x="520" y="1443"/>
                </a:lnTo>
                <a:lnTo>
                  <a:pt x="485" y="1435"/>
                </a:lnTo>
                <a:lnTo>
                  <a:pt x="455" y="1418"/>
                </a:lnTo>
                <a:lnTo>
                  <a:pt x="418" y="1405"/>
                </a:lnTo>
                <a:lnTo>
                  <a:pt x="385" y="1390"/>
                </a:lnTo>
                <a:lnTo>
                  <a:pt x="358" y="1370"/>
                </a:lnTo>
                <a:lnTo>
                  <a:pt x="325" y="1350"/>
                </a:lnTo>
                <a:lnTo>
                  <a:pt x="298" y="1333"/>
                </a:lnTo>
                <a:lnTo>
                  <a:pt x="270" y="1310"/>
                </a:lnTo>
                <a:lnTo>
                  <a:pt x="243" y="1288"/>
                </a:lnTo>
                <a:lnTo>
                  <a:pt x="218" y="1263"/>
                </a:lnTo>
                <a:lnTo>
                  <a:pt x="190" y="1235"/>
                </a:lnTo>
                <a:lnTo>
                  <a:pt x="170" y="1210"/>
                </a:lnTo>
                <a:lnTo>
                  <a:pt x="145" y="1183"/>
                </a:lnTo>
                <a:lnTo>
                  <a:pt x="128" y="1153"/>
                </a:lnTo>
                <a:lnTo>
                  <a:pt x="108" y="1120"/>
                </a:lnTo>
                <a:lnTo>
                  <a:pt x="90" y="1093"/>
                </a:lnTo>
                <a:lnTo>
                  <a:pt x="73" y="1060"/>
                </a:lnTo>
                <a:lnTo>
                  <a:pt x="60" y="1028"/>
                </a:lnTo>
                <a:lnTo>
                  <a:pt x="45" y="993"/>
                </a:lnTo>
                <a:lnTo>
                  <a:pt x="35" y="958"/>
                </a:lnTo>
                <a:lnTo>
                  <a:pt x="25" y="923"/>
                </a:lnTo>
                <a:lnTo>
                  <a:pt x="15" y="888"/>
                </a:lnTo>
                <a:lnTo>
                  <a:pt x="10" y="853"/>
                </a:lnTo>
                <a:lnTo>
                  <a:pt x="5" y="813"/>
                </a:lnTo>
                <a:lnTo>
                  <a:pt x="3" y="778"/>
                </a:lnTo>
                <a:lnTo>
                  <a:pt x="0" y="740"/>
                </a:lnTo>
                <a:lnTo>
                  <a:pt x="3" y="703"/>
                </a:lnTo>
                <a:lnTo>
                  <a:pt x="5" y="663"/>
                </a:lnTo>
                <a:lnTo>
                  <a:pt x="10" y="628"/>
                </a:lnTo>
                <a:lnTo>
                  <a:pt x="15" y="590"/>
                </a:lnTo>
                <a:lnTo>
                  <a:pt x="25" y="555"/>
                </a:lnTo>
                <a:lnTo>
                  <a:pt x="35" y="518"/>
                </a:lnTo>
                <a:lnTo>
                  <a:pt x="45" y="488"/>
                </a:lnTo>
                <a:lnTo>
                  <a:pt x="60" y="453"/>
                </a:lnTo>
                <a:lnTo>
                  <a:pt x="73" y="420"/>
                </a:lnTo>
                <a:lnTo>
                  <a:pt x="90" y="388"/>
                </a:lnTo>
                <a:lnTo>
                  <a:pt x="108" y="355"/>
                </a:lnTo>
                <a:lnTo>
                  <a:pt x="128" y="328"/>
                </a:lnTo>
                <a:lnTo>
                  <a:pt x="145" y="298"/>
                </a:lnTo>
                <a:lnTo>
                  <a:pt x="170" y="270"/>
                </a:lnTo>
                <a:lnTo>
                  <a:pt x="190" y="243"/>
                </a:lnTo>
                <a:lnTo>
                  <a:pt x="218" y="218"/>
                </a:lnTo>
                <a:lnTo>
                  <a:pt x="243" y="193"/>
                </a:lnTo>
                <a:lnTo>
                  <a:pt x="270" y="170"/>
                </a:lnTo>
                <a:lnTo>
                  <a:pt x="298" y="148"/>
                </a:lnTo>
                <a:lnTo>
                  <a:pt x="325" y="128"/>
                </a:lnTo>
                <a:lnTo>
                  <a:pt x="358" y="110"/>
                </a:lnTo>
                <a:lnTo>
                  <a:pt x="385" y="90"/>
                </a:lnTo>
                <a:lnTo>
                  <a:pt x="418" y="75"/>
                </a:lnTo>
                <a:lnTo>
                  <a:pt x="455" y="58"/>
                </a:lnTo>
                <a:lnTo>
                  <a:pt x="485" y="45"/>
                </a:lnTo>
                <a:lnTo>
                  <a:pt x="520" y="33"/>
                </a:lnTo>
                <a:lnTo>
                  <a:pt x="555" y="23"/>
                </a:lnTo>
                <a:lnTo>
                  <a:pt x="590" y="18"/>
                </a:lnTo>
                <a:lnTo>
                  <a:pt x="625" y="10"/>
                </a:lnTo>
                <a:lnTo>
                  <a:pt x="665" y="3"/>
                </a:lnTo>
                <a:lnTo>
                  <a:pt x="700" y="0"/>
                </a:lnTo>
                <a:lnTo>
                  <a:pt x="738" y="0"/>
                </a:lnTo>
              </a:path>
            </a:pathLst>
          </a:custGeom>
          <a:noFill/>
          <a:ln w="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0" name="Line 683"/>
          <p:cNvSpPr>
            <a:spLocks noChangeShapeType="1"/>
          </p:cNvSpPr>
          <p:nvPr/>
        </p:nvSpPr>
        <p:spPr bwMode="auto">
          <a:xfrm>
            <a:off x="7802446" y="723522"/>
            <a:ext cx="7566" cy="756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1" name="Line 682"/>
          <p:cNvSpPr>
            <a:spLocks noChangeShapeType="1"/>
          </p:cNvSpPr>
          <p:nvPr/>
        </p:nvSpPr>
        <p:spPr bwMode="auto">
          <a:xfrm>
            <a:off x="7817576" y="741174"/>
            <a:ext cx="5043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2" name="Line 681"/>
          <p:cNvSpPr>
            <a:spLocks noChangeShapeType="1"/>
          </p:cNvSpPr>
          <p:nvPr/>
        </p:nvSpPr>
        <p:spPr bwMode="auto">
          <a:xfrm>
            <a:off x="7830185" y="761348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3" name="Line 680"/>
          <p:cNvSpPr>
            <a:spLocks noChangeShapeType="1"/>
          </p:cNvSpPr>
          <p:nvPr/>
        </p:nvSpPr>
        <p:spPr bwMode="auto">
          <a:xfrm>
            <a:off x="7840272" y="778999"/>
            <a:ext cx="7564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4" name="Line 679"/>
          <p:cNvSpPr>
            <a:spLocks noChangeShapeType="1"/>
          </p:cNvSpPr>
          <p:nvPr/>
        </p:nvSpPr>
        <p:spPr bwMode="auto">
          <a:xfrm>
            <a:off x="7852880" y="799173"/>
            <a:ext cx="10087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5" name="Freeform 678"/>
          <p:cNvSpPr>
            <a:spLocks/>
          </p:cNvSpPr>
          <p:nvPr/>
        </p:nvSpPr>
        <p:spPr bwMode="auto">
          <a:xfrm>
            <a:off x="7865489" y="819347"/>
            <a:ext cx="7564" cy="12609"/>
          </a:xfrm>
          <a:custGeom>
            <a:avLst/>
            <a:gdLst>
              <a:gd name="T0" fmla="*/ 0 w 7"/>
              <a:gd name="T1" fmla="*/ 0 h 13"/>
              <a:gd name="T2" fmla="*/ 7 w 7"/>
              <a:gd name="T3" fmla="*/ 10 h 13"/>
              <a:gd name="T4" fmla="*/ 7 w 7"/>
              <a:gd name="T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3">
                <a:moveTo>
                  <a:pt x="0" y="0"/>
                </a:moveTo>
                <a:lnTo>
                  <a:pt x="7" y="10"/>
                </a:lnTo>
                <a:lnTo>
                  <a:pt x="7" y="1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6" name="Line 677"/>
          <p:cNvSpPr>
            <a:spLocks noChangeShapeType="1"/>
          </p:cNvSpPr>
          <p:nvPr/>
        </p:nvSpPr>
        <p:spPr bwMode="auto">
          <a:xfrm>
            <a:off x="7878097" y="839521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7" name="Line 676"/>
          <p:cNvSpPr>
            <a:spLocks noChangeShapeType="1"/>
          </p:cNvSpPr>
          <p:nvPr/>
        </p:nvSpPr>
        <p:spPr bwMode="auto">
          <a:xfrm>
            <a:off x="7888184" y="859694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8" name="Line 675"/>
          <p:cNvSpPr>
            <a:spLocks noChangeShapeType="1"/>
          </p:cNvSpPr>
          <p:nvPr/>
        </p:nvSpPr>
        <p:spPr bwMode="auto">
          <a:xfrm>
            <a:off x="7900794" y="879868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9" name="Line 674"/>
          <p:cNvSpPr>
            <a:spLocks noChangeShapeType="1"/>
          </p:cNvSpPr>
          <p:nvPr/>
        </p:nvSpPr>
        <p:spPr bwMode="auto">
          <a:xfrm>
            <a:off x="7910880" y="900042"/>
            <a:ext cx="10087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0" name="Line 673"/>
          <p:cNvSpPr>
            <a:spLocks noChangeShapeType="1"/>
          </p:cNvSpPr>
          <p:nvPr/>
        </p:nvSpPr>
        <p:spPr bwMode="auto">
          <a:xfrm>
            <a:off x="7923488" y="920216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1" name="Line 672"/>
          <p:cNvSpPr>
            <a:spLocks noChangeShapeType="1"/>
          </p:cNvSpPr>
          <p:nvPr/>
        </p:nvSpPr>
        <p:spPr bwMode="auto">
          <a:xfrm>
            <a:off x="7936098" y="940389"/>
            <a:ext cx="7564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2" name="Line 671"/>
          <p:cNvSpPr>
            <a:spLocks noChangeShapeType="1"/>
          </p:cNvSpPr>
          <p:nvPr/>
        </p:nvSpPr>
        <p:spPr bwMode="auto">
          <a:xfrm>
            <a:off x="7946184" y="960563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3" name="Line 670"/>
          <p:cNvSpPr>
            <a:spLocks noChangeShapeType="1"/>
          </p:cNvSpPr>
          <p:nvPr/>
        </p:nvSpPr>
        <p:spPr bwMode="auto">
          <a:xfrm>
            <a:off x="7956271" y="980737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4" name="Line 669"/>
          <p:cNvSpPr>
            <a:spLocks noChangeShapeType="1"/>
          </p:cNvSpPr>
          <p:nvPr/>
        </p:nvSpPr>
        <p:spPr bwMode="auto">
          <a:xfrm>
            <a:off x="7968879" y="1003433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5" name="Line 668"/>
          <p:cNvSpPr>
            <a:spLocks noChangeShapeType="1"/>
          </p:cNvSpPr>
          <p:nvPr/>
        </p:nvSpPr>
        <p:spPr bwMode="auto">
          <a:xfrm>
            <a:off x="7978966" y="1021084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" name="Line 667"/>
          <p:cNvSpPr>
            <a:spLocks noChangeShapeType="1"/>
          </p:cNvSpPr>
          <p:nvPr/>
        </p:nvSpPr>
        <p:spPr bwMode="auto">
          <a:xfrm>
            <a:off x="7989053" y="1041258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" name="Line 666"/>
          <p:cNvSpPr>
            <a:spLocks noChangeShapeType="1"/>
          </p:cNvSpPr>
          <p:nvPr/>
        </p:nvSpPr>
        <p:spPr bwMode="auto">
          <a:xfrm>
            <a:off x="8001662" y="1063954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8" name="Line 665"/>
          <p:cNvSpPr>
            <a:spLocks noChangeShapeType="1"/>
          </p:cNvSpPr>
          <p:nvPr/>
        </p:nvSpPr>
        <p:spPr bwMode="auto">
          <a:xfrm>
            <a:off x="8009227" y="1084128"/>
            <a:ext cx="7566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9" name="Line 664"/>
          <p:cNvSpPr>
            <a:spLocks noChangeShapeType="1"/>
          </p:cNvSpPr>
          <p:nvPr/>
        </p:nvSpPr>
        <p:spPr bwMode="auto">
          <a:xfrm>
            <a:off x="8019314" y="1106823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0" name="Line 663"/>
          <p:cNvSpPr>
            <a:spLocks noChangeShapeType="1"/>
          </p:cNvSpPr>
          <p:nvPr/>
        </p:nvSpPr>
        <p:spPr bwMode="auto">
          <a:xfrm>
            <a:off x="8029400" y="1126997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1" name="Line 662"/>
          <p:cNvSpPr>
            <a:spLocks noChangeShapeType="1"/>
          </p:cNvSpPr>
          <p:nvPr/>
        </p:nvSpPr>
        <p:spPr bwMode="auto">
          <a:xfrm>
            <a:off x="8039487" y="1147170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2" name="Freeform 661"/>
          <p:cNvSpPr>
            <a:spLocks/>
          </p:cNvSpPr>
          <p:nvPr/>
        </p:nvSpPr>
        <p:spPr bwMode="auto">
          <a:xfrm>
            <a:off x="8049574" y="1167344"/>
            <a:ext cx="5043" cy="12609"/>
          </a:xfrm>
          <a:custGeom>
            <a:avLst/>
            <a:gdLst>
              <a:gd name="T0" fmla="*/ 0 w 6"/>
              <a:gd name="T1" fmla="*/ 0 h 13"/>
              <a:gd name="T2" fmla="*/ 3 w 6"/>
              <a:gd name="T3" fmla="*/ 8 h 13"/>
              <a:gd name="T4" fmla="*/ 6 w 6"/>
              <a:gd name="T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13">
                <a:moveTo>
                  <a:pt x="0" y="0"/>
                </a:moveTo>
                <a:lnTo>
                  <a:pt x="3" y="8"/>
                </a:lnTo>
                <a:lnTo>
                  <a:pt x="6" y="1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3" name="Line 660"/>
          <p:cNvSpPr>
            <a:spLocks noChangeShapeType="1"/>
          </p:cNvSpPr>
          <p:nvPr/>
        </p:nvSpPr>
        <p:spPr bwMode="auto">
          <a:xfrm>
            <a:off x="8059661" y="1190040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4" name="Line 659"/>
          <p:cNvSpPr>
            <a:spLocks noChangeShapeType="1"/>
          </p:cNvSpPr>
          <p:nvPr/>
        </p:nvSpPr>
        <p:spPr bwMode="auto">
          <a:xfrm>
            <a:off x="8069748" y="1210214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5" name="Line 658"/>
          <p:cNvSpPr>
            <a:spLocks noChangeShapeType="1"/>
          </p:cNvSpPr>
          <p:nvPr/>
        </p:nvSpPr>
        <p:spPr bwMode="auto">
          <a:xfrm>
            <a:off x="8077314" y="1232909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6" name="Line 657"/>
          <p:cNvSpPr>
            <a:spLocks noChangeShapeType="1"/>
          </p:cNvSpPr>
          <p:nvPr/>
        </p:nvSpPr>
        <p:spPr bwMode="auto">
          <a:xfrm>
            <a:off x="8087401" y="1255605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7" name="Line 656"/>
          <p:cNvSpPr>
            <a:spLocks noChangeShapeType="1"/>
          </p:cNvSpPr>
          <p:nvPr/>
        </p:nvSpPr>
        <p:spPr bwMode="auto">
          <a:xfrm>
            <a:off x="8097488" y="1273256"/>
            <a:ext cx="7564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8" name="Line 655"/>
          <p:cNvSpPr>
            <a:spLocks noChangeShapeType="1"/>
          </p:cNvSpPr>
          <p:nvPr/>
        </p:nvSpPr>
        <p:spPr bwMode="auto">
          <a:xfrm>
            <a:off x="8107574" y="1295953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9" name="Line 654"/>
          <p:cNvSpPr>
            <a:spLocks noChangeShapeType="1"/>
          </p:cNvSpPr>
          <p:nvPr/>
        </p:nvSpPr>
        <p:spPr bwMode="auto">
          <a:xfrm>
            <a:off x="8117661" y="1316126"/>
            <a:ext cx="2521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0" name="Line 653"/>
          <p:cNvSpPr>
            <a:spLocks noChangeShapeType="1"/>
          </p:cNvSpPr>
          <p:nvPr/>
        </p:nvSpPr>
        <p:spPr bwMode="auto">
          <a:xfrm>
            <a:off x="8122705" y="1338821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1" name="Line 652"/>
          <p:cNvSpPr>
            <a:spLocks noChangeShapeType="1"/>
          </p:cNvSpPr>
          <p:nvPr/>
        </p:nvSpPr>
        <p:spPr bwMode="auto">
          <a:xfrm>
            <a:off x="8132792" y="1361517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2" name="Line 651"/>
          <p:cNvSpPr>
            <a:spLocks noChangeShapeType="1"/>
          </p:cNvSpPr>
          <p:nvPr/>
        </p:nvSpPr>
        <p:spPr bwMode="auto">
          <a:xfrm>
            <a:off x="8142879" y="1381691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3" name="Line 650"/>
          <p:cNvSpPr>
            <a:spLocks noChangeShapeType="1"/>
          </p:cNvSpPr>
          <p:nvPr/>
        </p:nvSpPr>
        <p:spPr bwMode="auto">
          <a:xfrm>
            <a:off x="8150443" y="1404386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4" name="Line 649"/>
          <p:cNvSpPr>
            <a:spLocks noChangeShapeType="1"/>
          </p:cNvSpPr>
          <p:nvPr/>
        </p:nvSpPr>
        <p:spPr bwMode="auto">
          <a:xfrm>
            <a:off x="8158009" y="1424559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5" name="Line 648"/>
          <p:cNvSpPr>
            <a:spLocks noChangeShapeType="1"/>
          </p:cNvSpPr>
          <p:nvPr/>
        </p:nvSpPr>
        <p:spPr bwMode="auto">
          <a:xfrm>
            <a:off x="8165573" y="1449777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6" name="Line 647"/>
          <p:cNvSpPr>
            <a:spLocks noChangeShapeType="1"/>
          </p:cNvSpPr>
          <p:nvPr/>
        </p:nvSpPr>
        <p:spPr bwMode="auto">
          <a:xfrm>
            <a:off x="8175660" y="1467429"/>
            <a:ext cx="2523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7" name="Line 646"/>
          <p:cNvSpPr>
            <a:spLocks noChangeShapeType="1"/>
          </p:cNvSpPr>
          <p:nvPr/>
        </p:nvSpPr>
        <p:spPr bwMode="auto">
          <a:xfrm>
            <a:off x="8180704" y="1490124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8" name="Line 645"/>
          <p:cNvSpPr>
            <a:spLocks noChangeShapeType="1"/>
          </p:cNvSpPr>
          <p:nvPr/>
        </p:nvSpPr>
        <p:spPr bwMode="auto">
          <a:xfrm>
            <a:off x="8190790" y="1512820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9" name="Freeform 644"/>
          <p:cNvSpPr>
            <a:spLocks/>
          </p:cNvSpPr>
          <p:nvPr/>
        </p:nvSpPr>
        <p:spPr bwMode="auto">
          <a:xfrm>
            <a:off x="8198356" y="1535515"/>
            <a:ext cx="5043" cy="12609"/>
          </a:xfrm>
          <a:custGeom>
            <a:avLst/>
            <a:gdLst>
              <a:gd name="T0" fmla="*/ 0 w 6"/>
              <a:gd name="T1" fmla="*/ 0 h 13"/>
              <a:gd name="T2" fmla="*/ 3 w 6"/>
              <a:gd name="T3" fmla="*/ 10 h 13"/>
              <a:gd name="T4" fmla="*/ 6 w 6"/>
              <a:gd name="T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13">
                <a:moveTo>
                  <a:pt x="0" y="0"/>
                </a:moveTo>
                <a:lnTo>
                  <a:pt x="3" y="10"/>
                </a:lnTo>
                <a:lnTo>
                  <a:pt x="6" y="1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0" name="Line 643"/>
          <p:cNvSpPr>
            <a:spLocks noChangeShapeType="1"/>
          </p:cNvSpPr>
          <p:nvPr/>
        </p:nvSpPr>
        <p:spPr bwMode="auto">
          <a:xfrm>
            <a:off x="8203400" y="1558211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1" name="Line 642"/>
          <p:cNvSpPr>
            <a:spLocks noChangeShapeType="1"/>
          </p:cNvSpPr>
          <p:nvPr/>
        </p:nvSpPr>
        <p:spPr bwMode="auto">
          <a:xfrm>
            <a:off x="8213487" y="1578385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2" name="Line 641"/>
          <p:cNvSpPr>
            <a:spLocks noChangeShapeType="1"/>
          </p:cNvSpPr>
          <p:nvPr/>
        </p:nvSpPr>
        <p:spPr bwMode="auto">
          <a:xfrm>
            <a:off x="8221051" y="1601080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3" name="Line 640"/>
          <p:cNvSpPr>
            <a:spLocks noChangeShapeType="1"/>
          </p:cNvSpPr>
          <p:nvPr/>
        </p:nvSpPr>
        <p:spPr bwMode="auto">
          <a:xfrm>
            <a:off x="8226094" y="1621253"/>
            <a:ext cx="7566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4" name="Line 639"/>
          <p:cNvSpPr>
            <a:spLocks noChangeShapeType="1"/>
          </p:cNvSpPr>
          <p:nvPr/>
        </p:nvSpPr>
        <p:spPr bwMode="auto">
          <a:xfrm>
            <a:off x="8233660" y="1646471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5" name="Freeform 638"/>
          <p:cNvSpPr>
            <a:spLocks/>
          </p:cNvSpPr>
          <p:nvPr/>
        </p:nvSpPr>
        <p:spPr bwMode="auto">
          <a:xfrm>
            <a:off x="8243747" y="1666644"/>
            <a:ext cx="2521" cy="15130"/>
          </a:xfrm>
          <a:custGeom>
            <a:avLst/>
            <a:gdLst>
              <a:gd name="T0" fmla="*/ 0 w 3"/>
              <a:gd name="T1" fmla="*/ 0 h 13"/>
              <a:gd name="T2" fmla="*/ 0 w 3"/>
              <a:gd name="T3" fmla="*/ 4 h 13"/>
              <a:gd name="T4" fmla="*/ 3 w 3"/>
              <a:gd name="T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3">
                <a:moveTo>
                  <a:pt x="0" y="0"/>
                </a:moveTo>
                <a:lnTo>
                  <a:pt x="0" y="4"/>
                </a:lnTo>
                <a:lnTo>
                  <a:pt x="3" y="1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6" name="Line 637"/>
          <p:cNvSpPr>
            <a:spLocks noChangeShapeType="1"/>
          </p:cNvSpPr>
          <p:nvPr/>
        </p:nvSpPr>
        <p:spPr bwMode="auto">
          <a:xfrm>
            <a:off x="8248791" y="1691862"/>
            <a:ext cx="2521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" name="Line 636"/>
          <p:cNvSpPr>
            <a:spLocks noChangeShapeType="1"/>
          </p:cNvSpPr>
          <p:nvPr/>
        </p:nvSpPr>
        <p:spPr bwMode="auto">
          <a:xfrm>
            <a:off x="8256355" y="1712035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8" name="Line 635"/>
          <p:cNvSpPr>
            <a:spLocks noChangeShapeType="1"/>
          </p:cNvSpPr>
          <p:nvPr/>
        </p:nvSpPr>
        <p:spPr bwMode="auto">
          <a:xfrm>
            <a:off x="8261399" y="1734732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9" name="Line 634"/>
          <p:cNvSpPr>
            <a:spLocks noChangeShapeType="1"/>
          </p:cNvSpPr>
          <p:nvPr/>
        </p:nvSpPr>
        <p:spPr bwMode="auto">
          <a:xfrm>
            <a:off x="8266442" y="1757426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0" name="Line 633"/>
          <p:cNvSpPr>
            <a:spLocks noChangeShapeType="1"/>
          </p:cNvSpPr>
          <p:nvPr/>
        </p:nvSpPr>
        <p:spPr bwMode="auto">
          <a:xfrm>
            <a:off x="8271485" y="1777600"/>
            <a:ext cx="7566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1" name="Line 632"/>
          <p:cNvSpPr>
            <a:spLocks noChangeShapeType="1"/>
          </p:cNvSpPr>
          <p:nvPr/>
        </p:nvSpPr>
        <p:spPr bwMode="auto">
          <a:xfrm>
            <a:off x="8279051" y="1800296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2" name="Line 631"/>
          <p:cNvSpPr>
            <a:spLocks noChangeShapeType="1"/>
          </p:cNvSpPr>
          <p:nvPr/>
        </p:nvSpPr>
        <p:spPr bwMode="auto">
          <a:xfrm>
            <a:off x="8284095" y="1822991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3" name="Line 630"/>
          <p:cNvSpPr>
            <a:spLocks noChangeShapeType="1"/>
          </p:cNvSpPr>
          <p:nvPr/>
        </p:nvSpPr>
        <p:spPr bwMode="auto">
          <a:xfrm>
            <a:off x="8291659" y="1845687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4" name="Line 629"/>
          <p:cNvSpPr>
            <a:spLocks noChangeShapeType="1"/>
          </p:cNvSpPr>
          <p:nvPr/>
        </p:nvSpPr>
        <p:spPr bwMode="auto">
          <a:xfrm>
            <a:off x="8296703" y="1868382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5" name="Line 628"/>
          <p:cNvSpPr>
            <a:spLocks noChangeShapeType="1"/>
          </p:cNvSpPr>
          <p:nvPr/>
        </p:nvSpPr>
        <p:spPr bwMode="auto">
          <a:xfrm>
            <a:off x="8301746" y="1891078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6" name="Line 627"/>
          <p:cNvSpPr>
            <a:spLocks noChangeShapeType="1"/>
          </p:cNvSpPr>
          <p:nvPr/>
        </p:nvSpPr>
        <p:spPr bwMode="auto">
          <a:xfrm>
            <a:off x="8306789" y="1913773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7" name="Line 626"/>
          <p:cNvSpPr>
            <a:spLocks noChangeShapeType="1"/>
          </p:cNvSpPr>
          <p:nvPr/>
        </p:nvSpPr>
        <p:spPr bwMode="auto">
          <a:xfrm>
            <a:off x="8314355" y="1936469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8" name="Line 625"/>
          <p:cNvSpPr>
            <a:spLocks noChangeShapeType="1"/>
          </p:cNvSpPr>
          <p:nvPr/>
        </p:nvSpPr>
        <p:spPr bwMode="auto">
          <a:xfrm>
            <a:off x="8316876" y="1959164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9" name="Line 624"/>
          <p:cNvSpPr>
            <a:spLocks noChangeShapeType="1"/>
          </p:cNvSpPr>
          <p:nvPr/>
        </p:nvSpPr>
        <p:spPr bwMode="auto">
          <a:xfrm>
            <a:off x="8324442" y="1981860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0" name="Line 623"/>
          <p:cNvSpPr>
            <a:spLocks noChangeShapeType="1"/>
          </p:cNvSpPr>
          <p:nvPr/>
        </p:nvSpPr>
        <p:spPr bwMode="auto">
          <a:xfrm>
            <a:off x="8326963" y="2007077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1" name="Line 622"/>
          <p:cNvSpPr>
            <a:spLocks noChangeShapeType="1"/>
          </p:cNvSpPr>
          <p:nvPr/>
        </p:nvSpPr>
        <p:spPr bwMode="auto">
          <a:xfrm>
            <a:off x="8332007" y="2029772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2" name="Freeform 621"/>
          <p:cNvSpPr>
            <a:spLocks/>
          </p:cNvSpPr>
          <p:nvPr/>
        </p:nvSpPr>
        <p:spPr bwMode="auto">
          <a:xfrm>
            <a:off x="8337050" y="2052468"/>
            <a:ext cx="2523" cy="12608"/>
          </a:xfrm>
          <a:custGeom>
            <a:avLst/>
            <a:gdLst>
              <a:gd name="T0" fmla="*/ 0 w 3"/>
              <a:gd name="T1" fmla="*/ 0 h 13"/>
              <a:gd name="T2" fmla="*/ 3 w 3"/>
              <a:gd name="T3" fmla="*/ 5 h 13"/>
              <a:gd name="T4" fmla="*/ 3 w 3"/>
              <a:gd name="T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3">
                <a:moveTo>
                  <a:pt x="0" y="0"/>
                </a:moveTo>
                <a:lnTo>
                  <a:pt x="3" y="5"/>
                </a:lnTo>
                <a:lnTo>
                  <a:pt x="3" y="1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3" name="Line 620"/>
          <p:cNvSpPr>
            <a:spLocks noChangeShapeType="1"/>
          </p:cNvSpPr>
          <p:nvPr/>
        </p:nvSpPr>
        <p:spPr bwMode="auto">
          <a:xfrm>
            <a:off x="8339573" y="2075163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4" name="Line 619"/>
          <p:cNvSpPr>
            <a:spLocks noChangeShapeType="1"/>
          </p:cNvSpPr>
          <p:nvPr/>
        </p:nvSpPr>
        <p:spPr bwMode="auto">
          <a:xfrm>
            <a:off x="8347137" y="2097859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5" name="Line 618"/>
          <p:cNvSpPr>
            <a:spLocks noChangeShapeType="1"/>
          </p:cNvSpPr>
          <p:nvPr/>
        </p:nvSpPr>
        <p:spPr bwMode="auto">
          <a:xfrm>
            <a:off x="8349659" y="2120554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6" name="Line 617"/>
          <p:cNvSpPr>
            <a:spLocks noChangeShapeType="1"/>
          </p:cNvSpPr>
          <p:nvPr/>
        </p:nvSpPr>
        <p:spPr bwMode="auto">
          <a:xfrm>
            <a:off x="8352180" y="2143250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7" name="Line 616"/>
          <p:cNvSpPr>
            <a:spLocks noChangeShapeType="1"/>
          </p:cNvSpPr>
          <p:nvPr/>
        </p:nvSpPr>
        <p:spPr bwMode="auto">
          <a:xfrm>
            <a:off x="8354703" y="2165945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8" name="Freeform 615"/>
          <p:cNvSpPr>
            <a:spLocks/>
          </p:cNvSpPr>
          <p:nvPr/>
        </p:nvSpPr>
        <p:spPr bwMode="auto">
          <a:xfrm>
            <a:off x="8362267" y="2186118"/>
            <a:ext cx="0" cy="15130"/>
          </a:xfrm>
          <a:custGeom>
            <a:avLst/>
            <a:gdLst>
              <a:gd name="T0" fmla="*/ 0 h 16"/>
              <a:gd name="T1" fmla="*/ 4 h 16"/>
              <a:gd name="T2" fmla="*/ 16 h 1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6">
                <a:moveTo>
                  <a:pt x="0" y="0"/>
                </a:moveTo>
                <a:lnTo>
                  <a:pt x="0" y="4"/>
                </a:lnTo>
                <a:lnTo>
                  <a:pt x="0" y="16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9" name="Line 614"/>
          <p:cNvSpPr>
            <a:spLocks noChangeShapeType="1"/>
          </p:cNvSpPr>
          <p:nvPr/>
        </p:nvSpPr>
        <p:spPr bwMode="auto">
          <a:xfrm>
            <a:off x="8364790" y="2211336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0" name="Line 613"/>
          <p:cNvSpPr>
            <a:spLocks noChangeShapeType="1"/>
          </p:cNvSpPr>
          <p:nvPr/>
        </p:nvSpPr>
        <p:spPr bwMode="auto">
          <a:xfrm>
            <a:off x="8367311" y="2231509"/>
            <a:ext cx="2523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1" name="Line 612"/>
          <p:cNvSpPr>
            <a:spLocks noChangeShapeType="1"/>
          </p:cNvSpPr>
          <p:nvPr/>
        </p:nvSpPr>
        <p:spPr bwMode="auto">
          <a:xfrm>
            <a:off x="8372354" y="2259249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2" name="Line 611"/>
          <p:cNvSpPr>
            <a:spLocks noChangeShapeType="1"/>
          </p:cNvSpPr>
          <p:nvPr/>
        </p:nvSpPr>
        <p:spPr bwMode="auto">
          <a:xfrm>
            <a:off x="8374877" y="2281944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3" name="Line 610"/>
          <p:cNvSpPr>
            <a:spLocks noChangeShapeType="1"/>
          </p:cNvSpPr>
          <p:nvPr/>
        </p:nvSpPr>
        <p:spPr bwMode="auto">
          <a:xfrm>
            <a:off x="8377398" y="2304640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4" name="Line 609"/>
          <p:cNvSpPr>
            <a:spLocks noChangeShapeType="1"/>
          </p:cNvSpPr>
          <p:nvPr/>
        </p:nvSpPr>
        <p:spPr bwMode="auto">
          <a:xfrm>
            <a:off x="8377398" y="2327335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5" name="Line 608"/>
          <p:cNvSpPr>
            <a:spLocks noChangeShapeType="1"/>
          </p:cNvSpPr>
          <p:nvPr/>
        </p:nvSpPr>
        <p:spPr bwMode="auto">
          <a:xfrm>
            <a:off x="8382441" y="2347508"/>
            <a:ext cx="2523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6" name="Line 607"/>
          <p:cNvSpPr>
            <a:spLocks noChangeShapeType="1"/>
          </p:cNvSpPr>
          <p:nvPr/>
        </p:nvSpPr>
        <p:spPr bwMode="auto">
          <a:xfrm>
            <a:off x="8384964" y="2372726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7" name="Line 606"/>
          <p:cNvSpPr>
            <a:spLocks noChangeShapeType="1"/>
          </p:cNvSpPr>
          <p:nvPr/>
        </p:nvSpPr>
        <p:spPr bwMode="auto">
          <a:xfrm>
            <a:off x="8387484" y="2392899"/>
            <a:ext cx="0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8" name="Line 605"/>
          <p:cNvSpPr>
            <a:spLocks noChangeShapeType="1"/>
          </p:cNvSpPr>
          <p:nvPr/>
        </p:nvSpPr>
        <p:spPr bwMode="auto">
          <a:xfrm>
            <a:off x="8387484" y="2420639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9" name="Line 604"/>
          <p:cNvSpPr>
            <a:spLocks noChangeShapeType="1"/>
          </p:cNvSpPr>
          <p:nvPr/>
        </p:nvSpPr>
        <p:spPr bwMode="auto">
          <a:xfrm>
            <a:off x="8392528" y="2443334"/>
            <a:ext cx="0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0" name="Line 603"/>
          <p:cNvSpPr>
            <a:spLocks noChangeShapeType="1"/>
          </p:cNvSpPr>
          <p:nvPr/>
        </p:nvSpPr>
        <p:spPr bwMode="auto">
          <a:xfrm>
            <a:off x="8395050" y="2466030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1" name="Line 602"/>
          <p:cNvSpPr>
            <a:spLocks noChangeShapeType="1"/>
          </p:cNvSpPr>
          <p:nvPr/>
        </p:nvSpPr>
        <p:spPr bwMode="auto">
          <a:xfrm>
            <a:off x="8395050" y="2488725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2" name="Line 601"/>
          <p:cNvSpPr>
            <a:spLocks noChangeShapeType="1"/>
          </p:cNvSpPr>
          <p:nvPr/>
        </p:nvSpPr>
        <p:spPr bwMode="auto">
          <a:xfrm>
            <a:off x="8395050" y="2508898"/>
            <a:ext cx="2521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3" name="Line 600"/>
          <p:cNvSpPr>
            <a:spLocks noChangeShapeType="1"/>
          </p:cNvSpPr>
          <p:nvPr/>
        </p:nvSpPr>
        <p:spPr bwMode="auto">
          <a:xfrm>
            <a:off x="8397571" y="2536638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4" name="Line 599"/>
          <p:cNvSpPr>
            <a:spLocks noChangeShapeType="1"/>
          </p:cNvSpPr>
          <p:nvPr/>
        </p:nvSpPr>
        <p:spPr bwMode="auto">
          <a:xfrm>
            <a:off x="8397571" y="2559333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5" name="Freeform 598"/>
          <p:cNvSpPr>
            <a:spLocks/>
          </p:cNvSpPr>
          <p:nvPr/>
        </p:nvSpPr>
        <p:spPr bwMode="auto">
          <a:xfrm>
            <a:off x="8400094" y="2582029"/>
            <a:ext cx="0" cy="12608"/>
          </a:xfrm>
          <a:custGeom>
            <a:avLst/>
            <a:gdLst>
              <a:gd name="T0" fmla="*/ 0 h 13"/>
              <a:gd name="T1" fmla="*/ 6 h 13"/>
              <a:gd name="T2" fmla="*/ 13 h 1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3">
                <a:moveTo>
                  <a:pt x="0" y="0"/>
                </a:moveTo>
                <a:lnTo>
                  <a:pt x="0" y="6"/>
                </a:lnTo>
                <a:lnTo>
                  <a:pt x="0" y="1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6" name="Line 597"/>
          <p:cNvSpPr>
            <a:spLocks noChangeShapeType="1"/>
          </p:cNvSpPr>
          <p:nvPr/>
        </p:nvSpPr>
        <p:spPr bwMode="auto">
          <a:xfrm>
            <a:off x="8400094" y="2604724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7" name="Line 596"/>
          <p:cNvSpPr>
            <a:spLocks noChangeShapeType="1"/>
          </p:cNvSpPr>
          <p:nvPr/>
        </p:nvSpPr>
        <p:spPr bwMode="auto">
          <a:xfrm>
            <a:off x="8400094" y="2627420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8" name="Line 595"/>
          <p:cNvSpPr>
            <a:spLocks noChangeShapeType="1"/>
          </p:cNvSpPr>
          <p:nvPr/>
        </p:nvSpPr>
        <p:spPr bwMode="auto">
          <a:xfrm>
            <a:off x="8400094" y="2652637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9" name="Line 594"/>
          <p:cNvSpPr>
            <a:spLocks noChangeShapeType="1"/>
          </p:cNvSpPr>
          <p:nvPr/>
        </p:nvSpPr>
        <p:spPr bwMode="auto">
          <a:xfrm>
            <a:off x="8400094" y="2675332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0" name="Line 593"/>
          <p:cNvSpPr>
            <a:spLocks noChangeShapeType="1"/>
          </p:cNvSpPr>
          <p:nvPr/>
        </p:nvSpPr>
        <p:spPr bwMode="auto">
          <a:xfrm>
            <a:off x="8402615" y="2698028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1" name="Line 592"/>
          <p:cNvSpPr>
            <a:spLocks noChangeShapeType="1"/>
          </p:cNvSpPr>
          <p:nvPr/>
        </p:nvSpPr>
        <p:spPr bwMode="auto">
          <a:xfrm>
            <a:off x="8402615" y="2720723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2" name="Line 591"/>
          <p:cNvSpPr>
            <a:spLocks noChangeShapeType="1"/>
          </p:cNvSpPr>
          <p:nvPr/>
        </p:nvSpPr>
        <p:spPr bwMode="auto">
          <a:xfrm>
            <a:off x="8402615" y="2743419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3" name="Line 590"/>
          <p:cNvSpPr>
            <a:spLocks noChangeShapeType="1"/>
          </p:cNvSpPr>
          <p:nvPr/>
        </p:nvSpPr>
        <p:spPr bwMode="auto">
          <a:xfrm>
            <a:off x="8400094" y="2768636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4" name="Line 589"/>
          <p:cNvSpPr>
            <a:spLocks noChangeShapeType="1"/>
          </p:cNvSpPr>
          <p:nvPr/>
        </p:nvSpPr>
        <p:spPr bwMode="auto">
          <a:xfrm>
            <a:off x="8400094" y="2791331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5" name="Line 588"/>
          <p:cNvSpPr>
            <a:spLocks noChangeShapeType="1"/>
          </p:cNvSpPr>
          <p:nvPr/>
        </p:nvSpPr>
        <p:spPr bwMode="auto">
          <a:xfrm>
            <a:off x="8400094" y="2814027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6" name="Line 587"/>
          <p:cNvSpPr>
            <a:spLocks noChangeShapeType="1"/>
          </p:cNvSpPr>
          <p:nvPr/>
        </p:nvSpPr>
        <p:spPr bwMode="auto">
          <a:xfrm>
            <a:off x="8400094" y="2836722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7" name="Line 586"/>
          <p:cNvSpPr>
            <a:spLocks noChangeShapeType="1"/>
          </p:cNvSpPr>
          <p:nvPr/>
        </p:nvSpPr>
        <p:spPr bwMode="auto">
          <a:xfrm>
            <a:off x="8400094" y="2859418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208" name="Group 385"/>
          <p:cNvGrpSpPr>
            <a:grpSpLocks/>
          </p:cNvGrpSpPr>
          <p:nvPr/>
        </p:nvGrpSpPr>
        <p:grpSpPr bwMode="auto">
          <a:xfrm>
            <a:off x="5669072" y="2884635"/>
            <a:ext cx="2731022" cy="3366494"/>
            <a:chOff x="6181" y="3700"/>
            <a:chExt cx="2707" cy="3337"/>
          </a:xfrm>
        </p:grpSpPr>
        <p:sp>
          <p:nvSpPr>
            <p:cNvPr id="1209" name="Line 585"/>
            <p:cNvSpPr>
              <a:spLocks noChangeShapeType="1"/>
            </p:cNvSpPr>
            <p:nvPr/>
          </p:nvSpPr>
          <p:spPr bwMode="auto">
            <a:xfrm>
              <a:off x="8887" y="3700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0" name="Line 584"/>
            <p:cNvSpPr>
              <a:spLocks noChangeShapeType="1"/>
            </p:cNvSpPr>
            <p:nvPr/>
          </p:nvSpPr>
          <p:spPr bwMode="auto">
            <a:xfrm>
              <a:off x="8887" y="3722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1" name="Line 583"/>
            <p:cNvSpPr>
              <a:spLocks noChangeShapeType="1"/>
            </p:cNvSpPr>
            <p:nvPr/>
          </p:nvSpPr>
          <p:spPr bwMode="auto">
            <a:xfrm flipH="1">
              <a:off x="8884" y="3744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2" name="Line 582"/>
            <p:cNvSpPr>
              <a:spLocks noChangeShapeType="1"/>
            </p:cNvSpPr>
            <p:nvPr/>
          </p:nvSpPr>
          <p:spPr bwMode="auto">
            <a:xfrm>
              <a:off x="8884" y="3767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3" name="Line 581"/>
            <p:cNvSpPr>
              <a:spLocks noChangeShapeType="1"/>
            </p:cNvSpPr>
            <p:nvPr/>
          </p:nvSpPr>
          <p:spPr bwMode="auto">
            <a:xfrm>
              <a:off x="8884" y="3789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4" name="Line 580"/>
            <p:cNvSpPr>
              <a:spLocks noChangeShapeType="1"/>
            </p:cNvSpPr>
            <p:nvPr/>
          </p:nvSpPr>
          <p:spPr bwMode="auto">
            <a:xfrm>
              <a:off x="8881" y="3815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5" name="Line 579"/>
            <p:cNvSpPr>
              <a:spLocks noChangeShapeType="1"/>
            </p:cNvSpPr>
            <p:nvPr/>
          </p:nvSpPr>
          <p:spPr bwMode="auto">
            <a:xfrm flipH="1">
              <a:off x="8877" y="3837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6" name="Line 578"/>
            <p:cNvSpPr>
              <a:spLocks noChangeShapeType="1"/>
            </p:cNvSpPr>
            <p:nvPr/>
          </p:nvSpPr>
          <p:spPr bwMode="auto">
            <a:xfrm>
              <a:off x="8877" y="3860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7" name="Line 577"/>
            <p:cNvSpPr>
              <a:spLocks noChangeShapeType="1"/>
            </p:cNvSpPr>
            <p:nvPr/>
          </p:nvSpPr>
          <p:spPr bwMode="auto">
            <a:xfrm>
              <a:off x="8874" y="3882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8" name="Line 576"/>
            <p:cNvSpPr>
              <a:spLocks noChangeShapeType="1"/>
            </p:cNvSpPr>
            <p:nvPr/>
          </p:nvSpPr>
          <p:spPr bwMode="auto">
            <a:xfrm flipH="1">
              <a:off x="8871" y="3904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9" name="Line 575"/>
            <p:cNvSpPr>
              <a:spLocks noChangeShapeType="1"/>
            </p:cNvSpPr>
            <p:nvPr/>
          </p:nvSpPr>
          <p:spPr bwMode="auto">
            <a:xfrm flipH="1">
              <a:off x="8868" y="3927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0" name="Line 574"/>
            <p:cNvSpPr>
              <a:spLocks noChangeShapeType="1"/>
            </p:cNvSpPr>
            <p:nvPr/>
          </p:nvSpPr>
          <p:spPr bwMode="auto">
            <a:xfrm>
              <a:off x="8868" y="3952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1" name="Line 573"/>
            <p:cNvSpPr>
              <a:spLocks noChangeShapeType="1"/>
            </p:cNvSpPr>
            <p:nvPr/>
          </p:nvSpPr>
          <p:spPr bwMode="auto">
            <a:xfrm>
              <a:off x="8865" y="3975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2" name="Line 572"/>
            <p:cNvSpPr>
              <a:spLocks noChangeShapeType="1"/>
            </p:cNvSpPr>
            <p:nvPr/>
          </p:nvSpPr>
          <p:spPr bwMode="auto">
            <a:xfrm>
              <a:off x="8861" y="3997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3" name="Line 571"/>
            <p:cNvSpPr>
              <a:spLocks noChangeShapeType="1"/>
            </p:cNvSpPr>
            <p:nvPr/>
          </p:nvSpPr>
          <p:spPr bwMode="auto">
            <a:xfrm>
              <a:off x="8858" y="4020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4" name="Line 570"/>
            <p:cNvSpPr>
              <a:spLocks noChangeShapeType="1"/>
            </p:cNvSpPr>
            <p:nvPr/>
          </p:nvSpPr>
          <p:spPr bwMode="auto">
            <a:xfrm>
              <a:off x="8855" y="4042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5" name="Line 569"/>
            <p:cNvSpPr>
              <a:spLocks noChangeShapeType="1"/>
            </p:cNvSpPr>
            <p:nvPr/>
          </p:nvSpPr>
          <p:spPr bwMode="auto">
            <a:xfrm>
              <a:off x="8852" y="4064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6" name="Line 568"/>
            <p:cNvSpPr>
              <a:spLocks noChangeShapeType="1"/>
            </p:cNvSpPr>
            <p:nvPr/>
          </p:nvSpPr>
          <p:spPr bwMode="auto">
            <a:xfrm>
              <a:off x="8849" y="4087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7" name="Line 567"/>
            <p:cNvSpPr>
              <a:spLocks noChangeShapeType="1"/>
            </p:cNvSpPr>
            <p:nvPr/>
          </p:nvSpPr>
          <p:spPr bwMode="auto">
            <a:xfrm flipH="1">
              <a:off x="8842" y="4109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8" name="Line 566"/>
            <p:cNvSpPr>
              <a:spLocks noChangeShapeType="1"/>
            </p:cNvSpPr>
            <p:nvPr/>
          </p:nvSpPr>
          <p:spPr bwMode="auto">
            <a:xfrm flipH="1">
              <a:off x="8839" y="4135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9" name="Line 565"/>
            <p:cNvSpPr>
              <a:spLocks noChangeShapeType="1"/>
            </p:cNvSpPr>
            <p:nvPr/>
          </p:nvSpPr>
          <p:spPr bwMode="auto">
            <a:xfrm flipH="1">
              <a:off x="8836" y="4157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0" name="Line 564"/>
            <p:cNvSpPr>
              <a:spLocks noChangeShapeType="1"/>
            </p:cNvSpPr>
            <p:nvPr/>
          </p:nvSpPr>
          <p:spPr bwMode="auto">
            <a:xfrm flipH="1">
              <a:off x="8833" y="4180"/>
              <a:ext cx="3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1" name="Line 563"/>
            <p:cNvSpPr>
              <a:spLocks noChangeShapeType="1"/>
            </p:cNvSpPr>
            <p:nvPr/>
          </p:nvSpPr>
          <p:spPr bwMode="auto">
            <a:xfrm flipH="1">
              <a:off x="8826" y="4202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2" name="Line 562"/>
            <p:cNvSpPr>
              <a:spLocks noChangeShapeType="1"/>
            </p:cNvSpPr>
            <p:nvPr/>
          </p:nvSpPr>
          <p:spPr bwMode="auto">
            <a:xfrm flipH="1">
              <a:off x="8823" y="4224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3" name="Line 561"/>
            <p:cNvSpPr>
              <a:spLocks noChangeShapeType="1"/>
            </p:cNvSpPr>
            <p:nvPr/>
          </p:nvSpPr>
          <p:spPr bwMode="auto">
            <a:xfrm flipH="1">
              <a:off x="8820" y="4247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4" name="Line 560"/>
            <p:cNvSpPr>
              <a:spLocks noChangeShapeType="1"/>
            </p:cNvSpPr>
            <p:nvPr/>
          </p:nvSpPr>
          <p:spPr bwMode="auto">
            <a:xfrm flipH="1">
              <a:off x="8814" y="4269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5" name="Line 559"/>
            <p:cNvSpPr>
              <a:spLocks noChangeShapeType="1"/>
            </p:cNvSpPr>
            <p:nvPr/>
          </p:nvSpPr>
          <p:spPr bwMode="auto">
            <a:xfrm flipH="1">
              <a:off x="8810" y="4292"/>
              <a:ext cx="4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6" name="Line 558"/>
            <p:cNvSpPr>
              <a:spLocks noChangeShapeType="1"/>
            </p:cNvSpPr>
            <p:nvPr/>
          </p:nvSpPr>
          <p:spPr bwMode="auto">
            <a:xfrm flipH="1">
              <a:off x="8804" y="4314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7" name="Freeform 557"/>
            <p:cNvSpPr>
              <a:spLocks/>
            </p:cNvSpPr>
            <p:nvPr/>
          </p:nvSpPr>
          <p:spPr bwMode="auto">
            <a:xfrm>
              <a:off x="8801" y="4336"/>
              <a:ext cx="3" cy="16"/>
            </a:xfrm>
            <a:custGeom>
              <a:avLst/>
              <a:gdLst>
                <a:gd name="T0" fmla="*/ 3 w 3"/>
                <a:gd name="T1" fmla="*/ 0 h 16"/>
                <a:gd name="T2" fmla="*/ 0 w 3"/>
                <a:gd name="T3" fmla="*/ 13 h 16"/>
                <a:gd name="T4" fmla="*/ 0 w 3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6">
                  <a:moveTo>
                    <a:pt x="3" y="0"/>
                  </a:moveTo>
                  <a:lnTo>
                    <a:pt x="0" y="13"/>
                  </a:lnTo>
                  <a:lnTo>
                    <a:pt x="0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8" name="Line 556"/>
            <p:cNvSpPr>
              <a:spLocks noChangeShapeType="1"/>
            </p:cNvSpPr>
            <p:nvPr/>
          </p:nvSpPr>
          <p:spPr bwMode="auto">
            <a:xfrm flipH="1">
              <a:off x="8794" y="4359"/>
              <a:ext cx="4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9" name="Line 555"/>
            <p:cNvSpPr>
              <a:spLocks noChangeShapeType="1"/>
            </p:cNvSpPr>
            <p:nvPr/>
          </p:nvSpPr>
          <p:spPr bwMode="auto">
            <a:xfrm flipH="1">
              <a:off x="8788" y="4381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0" name="Line 554"/>
            <p:cNvSpPr>
              <a:spLocks noChangeShapeType="1"/>
            </p:cNvSpPr>
            <p:nvPr/>
          </p:nvSpPr>
          <p:spPr bwMode="auto">
            <a:xfrm flipH="1">
              <a:off x="8782" y="4404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1" name="Freeform 553"/>
            <p:cNvSpPr>
              <a:spLocks/>
            </p:cNvSpPr>
            <p:nvPr/>
          </p:nvSpPr>
          <p:spPr bwMode="auto">
            <a:xfrm>
              <a:off x="8778" y="4426"/>
              <a:ext cx="4" cy="16"/>
            </a:xfrm>
            <a:custGeom>
              <a:avLst/>
              <a:gdLst>
                <a:gd name="T0" fmla="*/ 4 w 4"/>
                <a:gd name="T1" fmla="*/ 0 h 16"/>
                <a:gd name="T2" fmla="*/ 0 w 4"/>
                <a:gd name="T3" fmla="*/ 13 h 16"/>
                <a:gd name="T4" fmla="*/ 0 w 4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6">
                  <a:moveTo>
                    <a:pt x="4" y="0"/>
                  </a:moveTo>
                  <a:lnTo>
                    <a:pt x="0" y="13"/>
                  </a:lnTo>
                  <a:lnTo>
                    <a:pt x="0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2" name="Line 552"/>
            <p:cNvSpPr>
              <a:spLocks noChangeShapeType="1"/>
            </p:cNvSpPr>
            <p:nvPr/>
          </p:nvSpPr>
          <p:spPr bwMode="auto">
            <a:xfrm flipH="1">
              <a:off x="8772" y="4448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3" name="Line 551"/>
            <p:cNvSpPr>
              <a:spLocks noChangeShapeType="1"/>
            </p:cNvSpPr>
            <p:nvPr/>
          </p:nvSpPr>
          <p:spPr bwMode="auto">
            <a:xfrm flipH="1">
              <a:off x="8766" y="4471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4" name="Line 550"/>
            <p:cNvSpPr>
              <a:spLocks noChangeShapeType="1"/>
            </p:cNvSpPr>
            <p:nvPr/>
          </p:nvSpPr>
          <p:spPr bwMode="auto">
            <a:xfrm flipH="1">
              <a:off x="8759" y="4493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5" name="Freeform 549"/>
            <p:cNvSpPr>
              <a:spLocks/>
            </p:cNvSpPr>
            <p:nvPr/>
          </p:nvSpPr>
          <p:spPr bwMode="auto">
            <a:xfrm>
              <a:off x="8753" y="4516"/>
              <a:ext cx="3" cy="12"/>
            </a:xfrm>
            <a:custGeom>
              <a:avLst/>
              <a:gdLst>
                <a:gd name="T0" fmla="*/ 3 w 3"/>
                <a:gd name="T1" fmla="*/ 0 h 12"/>
                <a:gd name="T2" fmla="*/ 3 w 3"/>
                <a:gd name="T3" fmla="*/ 9 h 12"/>
                <a:gd name="T4" fmla="*/ 0 w 3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2">
                  <a:moveTo>
                    <a:pt x="3" y="0"/>
                  </a:moveTo>
                  <a:lnTo>
                    <a:pt x="3" y="9"/>
                  </a:lnTo>
                  <a:lnTo>
                    <a:pt x="0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6" name="Line 548"/>
            <p:cNvSpPr>
              <a:spLocks noChangeShapeType="1"/>
            </p:cNvSpPr>
            <p:nvPr/>
          </p:nvSpPr>
          <p:spPr bwMode="auto">
            <a:xfrm flipH="1">
              <a:off x="8746" y="4538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7" name="Line 547"/>
            <p:cNvSpPr>
              <a:spLocks noChangeShapeType="1"/>
            </p:cNvSpPr>
            <p:nvPr/>
          </p:nvSpPr>
          <p:spPr bwMode="auto">
            <a:xfrm flipH="1">
              <a:off x="8740" y="4560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8" name="Line 546"/>
            <p:cNvSpPr>
              <a:spLocks noChangeShapeType="1"/>
            </p:cNvSpPr>
            <p:nvPr/>
          </p:nvSpPr>
          <p:spPr bwMode="auto">
            <a:xfrm flipH="1">
              <a:off x="8734" y="4583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9" name="Freeform 545"/>
            <p:cNvSpPr>
              <a:spLocks/>
            </p:cNvSpPr>
            <p:nvPr/>
          </p:nvSpPr>
          <p:spPr bwMode="auto">
            <a:xfrm>
              <a:off x="8727" y="4605"/>
              <a:ext cx="3" cy="13"/>
            </a:xfrm>
            <a:custGeom>
              <a:avLst/>
              <a:gdLst>
                <a:gd name="T0" fmla="*/ 3 w 3"/>
                <a:gd name="T1" fmla="*/ 0 h 13"/>
                <a:gd name="T2" fmla="*/ 3 w 3"/>
                <a:gd name="T3" fmla="*/ 3 h 13"/>
                <a:gd name="T4" fmla="*/ 0 w 3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3">
                  <a:moveTo>
                    <a:pt x="3" y="0"/>
                  </a:moveTo>
                  <a:lnTo>
                    <a:pt x="3" y="3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0" name="Line 544"/>
            <p:cNvSpPr>
              <a:spLocks noChangeShapeType="1"/>
            </p:cNvSpPr>
            <p:nvPr/>
          </p:nvSpPr>
          <p:spPr bwMode="auto">
            <a:xfrm flipH="1">
              <a:off x="8721" y="4624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1" name="Line 543"/>
            <p:cNvSpPr>
              <a:spLocks noChangeShapeType="1"/>
            </p:cNvSpPr>
            <p:nvPr/>
          </p:nvSpPr>
          <p:spPr bwMode="auto">
            <a:xfrm flipH="1">
              <a:off x="8711" y="4647"/>
              <a:ext cx="7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2" name="Line 542"/>
            <p:cNvSpPr>
              <a:spLocks noChangeShapeType="1"/>
            </p:cNvSpPr>
            <p:nvPr/>
          </p:nvSpPr>
          <p:spPr bwMode="auto">
            <a:xfrm flipH="1">
              <a:off x="8705" y="4669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3" name="Freeform 541"/>
            <p:cNvSpPr>
              <a:spLocks/>
            </p:cNvSpPr>
            <p:nvPr/>
          </p:nvSpPr>
          <p:spPr bwMode="auto">
            <a:xfrm>
              <a:off x="8698" y="4692"/>
              <a:ext cx="4" cy="12"/>
            </a:xfrm>
            <a:custGeom>
              <a:avLst/>
              <a:gdLst>
                <a:gd name="T0" fmla="*/ 4 w 4"/>
                <a:gd name="T1" fmla="*/ 0 h 12"/>
                <a:gd name="T2" fmla="*/ 4 w 4"/>
                <a:gd name="T3" fmla="*/ 3 h 12"/>
                <a:gd name="T4" fmla="*/ 0 w 4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2">
                  <a:moveTo>
                    <a:pt x="4" y="0"/>
                  </a:moveTo>
                  <a:lnTo>
                    <a:pt x="4" y="3"/>
                  </a:lnTo>
                  <a:lnTo>
                    <a:pt x="0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4" name="Line 540"/>
            <p:cNvSpPr>
              <a:spLocks noChangeShapeType="1"/>
            </p:cNvSpPr>
            <p:nvPr/>
          </p:nvSpPr>
          <p:spPr bwMode="auto">
            <a:xfrm flipH="1">
              <a:off x="8689" y="4714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5" name="Line 539"/>
            <p:cNvSpPr>
              <a:spLocks noChangeShapeType="1"/>
            </p:cNvSpPr>
            <p:nvPr/>
          </p:nvSpPr>
          <p:spPr bwMode="auto">
            <a:xfrm flipH="1">
              <a:off x="8682" y="4736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6" name="Line 538"/>
            <p:cNvSpPr>
              <a:spLocks noChangeShapeType="1"/>
            </p:cNvSpPr>
            <p:nvPr/>
          </p:nvSpPr>
          <p:spPr bwMode="auto">
            <a:xfrm flipH="1">
              <a:off x="8676" y="4756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7" name="Line 537"/>
            <p:cNvSpPr>
              <a:spLocks noChangeShapeType="1"/>
            </p:cNvSpPr>
            <p:nvPr/>
          </p:nvSpPr>
          <p:spPr bwMode="auto">
            <a:xfrm flipH="1">
              <a:off x="8666" y="4778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8" name="Line 536"/>
            <p:cNvSpPr>
              <a:spLocks noChangeShapeType="1"/>
            </p:cNvSpPr>
            <p:nvPr/>
          </p:nvSpPr>
          <p:spPr bwMode="auto">
            <a:xfrm flipH="1">
              <a:off x="8657" y="4800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9" name="Line 535"/>
            <p:cNvSpPr>
              <a:spLocks noChangeShapeType="1"/>
            </p:cNvSpPr>
            <p:nvPr/>
          </p:nvSpPr>
          <p:spPr bwMode="auto">
            <a:xfrm flipH="1">
              <a:off x="8650" y="4823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0" name="Line 534"/>
            <p:cNvSpPr>
              <a:spLocks noChangeShapeType="1"/>
            </p:cNvSpPr>
            <p:nvPr/>
          </p:nvSpPr>
          <p:spPr bwMode="auto">
            <a:xfrm flipH="1">
              <a:off x="8641" y="4842"/>
              <a:ext cx="6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1" name="Line 533"/>
            <p:cNvSpPr>
              <a:spLocks noChangeShapeType="1"/>
            </p:cNvSpPr>
            <p:nvPr/>
          </p:nvSpPr>
          <p:spPr bwMode="auto">
            <a:xfrm flipH="1">
              <a:off x="8634" y="4864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2" name="Line 532"/>
            <p:cNvSpPr>
              <a:spLocks noChangeShapeType="1"/>
            </p:cNvSpPr>
            <p:nvPr/>
          </p:nvSpPr>
          <p:spPr bwMode="auto">
            <a:xfrm flipH="1">
              <a:off x="8625" y="4887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3" name="Line 531"/>
            <p:cNvSpPr>
              <a:spLocks noChangeShapeType="1"/>
            </p:cNvSpPr>
            <p:nvPr/>
          </p:nvSpPr>
          <p:spPr bwMode="auto">
            <a:xfrm flipH="1">
              <a:off x="8615" y="4906"/>
              <a:ext cx="7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4" name="Line 530"/>
            <p:cNvSpPr>
              <a:spLocks noChangeShapeType="1"/>
            </p:cNvSpPr>
            <p:nvPr/>
          </p:nvSpPr>
          <p:spPr bwMode="auto">
            <a:xfrm flipH="1">
              <a:off x="8606" y="4928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5" name="Line 529"/>
            <p:cNvSpPr>
              <a:spLocks noChangeShapeType="1"/>
            </p:cNvSpPr>
            <p:nvPr/>
          </p:nvSpPr>
          <p:spPr bwMode="auto">
            <a:xfrm flipH="1">
              <a:off x="8599" y="4951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6" name="Line 528"/>
            <p:cNvSpPr>
              <a:spLocks noChangeShapeType="1"/>
            </p:cNvSpPr>
            <p:nvPr/>
          </p:nvSpPr>
          <p:spPr bwMode="auto">
            <a:xfrm flipH="1">
              <a:off x="8590" y="4970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7" name="Line 527"/>
            <p:cNvSpPr>
              <a:spLocks noChangeShapeType="1"/>
            </p:cNvSpPr>
            <p:nvPr/>
          </p:nvSpPr>
          <p:spPr bwMode="auto">
            <a:xfrm flipH="1">
              <a:off x="8580" y="4992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8" name="Freeform 526"/>
            <p:cNvSpPr>
              <a:spLocks/>
            </p:cNvSpPr>
            <p:nvPr/>
          </p:nvSpPr>
          <p:spPr bwMode="auto">
            <a:xfrm>
              <a:off x="8570" y="5015"/>
              <a:ext cx="7" cy="13"/>
            </a:xfrm>
            <a:custGeom>
              <a:avLst/>
              <a:gdLst>
                <a:gd name="T0" fmla="*/ 7 w 7"/>
                <a:gd name="T1" fmla="*/ 0 h 13"/>
                <a:gd name="T2" fmla="*/ 0 w 7"/>
                <a:gd name="T3" fmla="*/ 6 h 13"/>
                <a:gd name="T4" fmla="*/ 0 w 7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3">
                  <a:moveTo>
                    <a:pt x="7" y="0"/>
                  </a:moveTo>
                  <a:lnTo>
                    <a:pt x="0" y="6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9" name="Line 525"/>
            <p:cNvSpPr>
              <a:spLocks noChangeShapeType="1"/>
            </p:cNvSpPr>
            <p:nvPr/>
          </p:nvSpPr>
          <p:spPr bwMode="auto">
            <a:xfrm flipH="1">
              <a:off x="8561" y="5034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0" name="Line 524"/>
            <p:cNvSpPr>
              <a:spLocks noChangeShapeType="1"/>
            </p:cNvSpPr>
            <p:nvPr/>
          </p:nvSpPr>
          <p:spPr bwMode="auto">
            <a:xfrm flipH="1">
              <a:off x="8551" y="5056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1" name="Line 523"/>
            <p:cNvSpPr>
              <a:spLocks noChangeShapeType="1"/>
            </p:cNvSpPr>
            <p:nvPr/>
          </p:nvSpPr>
          <p:spPr bwMode="auto">
            <a:xfrm flipH="1">
              <a:off x="8542" y="5076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2" name="Freeform 522"/>
            <p:cNvSpPr>
              <a:spLocks/>
            </p:cNvSpPr>
            <p:nvPr/>
          </p:nvSpPr>
          <p:spPr bwMode="auto">
            <a:xfrm>
              <a:off x="8532" y="5098"/>
              <a:ext cx="3" cy="13"/>
            </a:xfrm>
            <a:custGeom>
              <a:avLst/>
              <a:gdLst>
                <a:gd name="T0" fmla="*/ 3 w 3"/>
                <a:gd name="T1" fmla="*/ 0 h 13"/>
                <a:gd name="T2" fmla="*/ 3 w 3"/>
                <a:gd name="T3" fmla="*/ 3 h 13"/>
                <a:gd name="T4" fmla="*/ 0 w 3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3">
                  <a:moveTo>
                    <a:pt x="3" y="0"/>
                  </a:moveTo>
                  <a:lnTo>
                    <a:pt x="3" y="3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3" name="Line 521"/>
            <p:cNvSpPr>
              <a:spLocks noChangeShapeType="1"/>
            </p:cNvSpPr>
            <p:nvPr/>
          </p:nvSpPr>
          <p:spPr bwMode="auto">
            <a:xfrm flipH="1">
              <a:off x="8519" y="5117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4" name="Line 520"/>
            <p:cNvSpPr>
              <a:spLocks noChangeShapeType="1"/>
            </p:cNvSpPr>
            <p:nvPr/>
          </p:nvSpPr>
          <p:spPr bwMode="auto">
            <a:xfrm flipH="1">
              <a:off x="8510" y="5140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5" name="Line 519"/>
            <p:cNvSpPr>
              <a:spLocks noChangeShapeType="1"/>
            </p:cNvSpPr>
            <p:nvPr/>
          </p:nvSpPr>
          <p:spPr bwMode="auto">
            <a:xfrm flipH="1">
              <a:off x="8500" y="5159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6" name="Freeform 518"/>
            <p:cNvSpPr>
              <a:spLocks/>
            </p:cNvSpPr>
            <p:nvPr/>
          </p:nvSpPr>
          <p:spPr bwMode="auto">
            <a:xfrm>
              <a:off x="8490" y="5178"/>
              <a:ext cx="7" cy="13"/>
            </a:xfrm>
            <a:custGeom>
              <a:avLst/>
              <a:gdLst>
                <a:gd name="T0" fmla="*/ 7 w 7"/>
                <a:gd name="T1" fmla="*/ 0 h 13"/>
                <a:gd name="T2" fmla="*/ 7 w 7"/>
                <a:gd name="T3" fmla="*/ 3 h 13"/>
                <a:gd name="T4" fmla="*/ 0 w 7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3">
                  <a:moveTo>
                    <a:pt x="7" y="0"/>
                  </a:moveTo>
                  <a:lnTo>
                    <a:pt x="7" y="3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7" name="Line 517"/>
            <p:cNvSpPr>
              <a:spLocks noChangeShapeType="1"/>
            </p:cNvSpPr>
            <p:nvPr/>
          </p:nvSpPr>
          <p:spPr bwMode="auto">
            <a:xfrm flipH="1">
              <a:off x="8478" y="5200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8" name="Line 516"/>
            <p:cNvSpPr>
              <a:spLocks noChangeShapeType="1"/>
            </p:cNvSpPr>
            <p:nvPr/>
          </p:nvSpPr>
          <p:spPr bwMode="auto">
            <a:xfrm flipH="1">
              <a:off x="8468" y="5220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9" name="Line 515"/>
            <p:cNvSpPr>
              <a:spLocks noChangeShapeType="1"/>
            </p:cNvSpPr>
            <p:nvPr/>
          </p:nvSpPr>
          <p:spPr bwMode="auto">
            <a:xfrm flipH="1">
              <a:off x="8455" y="5242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0" name="Line 514"/>
            <p:cNvSpPr>
              <a:spLocks noChangeShapeType="1"/>
            </p:cNvSpPr>
            <p:nvPr/>
          </p:nvSpPr>
          <p:spPr bwMode="auto">
            <a:xfrm flipH="1">
              <a:off x="8446" y="5261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1" name="Line 513"/>
            <p:cNvSpPr>
              <a:spLocks noChangeShapeType="1"/>
            </p:cNvSpPr>
            <p:nvPr/>
          </p:nvSpPr>
          <p:spPr bwMode="auto">
            <a:xfrm flipH="1">
              <a:off x="8433" y="5280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2" name="Line 512"/>
            <p:cNvSpPr>
              <a:spLocks noChangeShapeType="1"/>
            </p:cNvSpPr>
            <p:nvPr/>
          </p:nvSpPr>
          <p:spPr bwMode="auto">
            <a:xfrm flipH="1">
              <a:off x="8423" y="5300"/>
              <a:ext cx="7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3" name="Line 511"/>
            <p:cNvSpPr>
              <a:spLocks noChangeShapeType="1"/>
            </p:cNvSpPr>
            <p:nvPr/>
          </p:nvSpPr>
          <p:spPr bwMode="auto">
            <a:xfrm flipH="1">
              <a:off x="8410" y="5322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4" name="Line 510"/>
            <p:cNvSpPr>
              <a:spLocks noChangeShapeType="1"/>
            </p:cNvSpPr>
            <p:nvPr/>
          </p:nvSpPr>
          <p:spPr bwMode="auto">
            <a:xfrm flipH="1">
              <a:off x="8401" y="5341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5" name="Line 509"/>
            <p:cNvSpPr>
              <a:spLocks noChangeShapeType="1"/>
            </p:cNvSpPr>
            <p:nvPr/>
          </p:nvSpPr>
          <p:spPr bwMode="auto">
            <a:xfrm flipH="1">
              <a:off x="8388" y="5360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6" name="Line 508"/>
            <p:cNvSpPr>
              <a:spLocks noChangeShapeType="1"/>
            </p:cNvSpPr>
            <p:nvPr/>
          </p:nvSpPr>
          <p:spPr bwMode="auto">
            <a:xfrm flipH="1">
              <a:off x="8375" y="5380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7" name="Freeform 507"/>
            <p:cNvSpPr>
              <a:spLocks/>
            </p:cNvSpPr>
            <p:nvPr/>
          </p:nvSpPr>
          <p:spPr bwMode="auto">
            <a:xfrm>
              <a:off x="8366" y="5402"/>
              <a:ext cx="6" cy="10"/>
            </a:xfrm>
            <a:custGeom>
              <a:avLst/>
              <a:gdLst>
                <a:gd name="T0" fmla="*/ 6 w 6"/>
                <a:gd name="T1" fmla="*/ 0 h 10"/>
                <a:gd name="T2" fmla="*/ 0 w 6"/>
                <a:gd name="T3" fmla="*/ 6 h 10"/>
                <a:gd name="T4" fmla="*/ 0 w 6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0">
                  <a:moveTo>
                    <a:pt x="6" y="0"/>
                  </a:moveTo>
                  <a:lnTo>
                    <a:pt x="0" y="6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8" name="Line 506"/>
            <p:cNvSpPr>
              <a:spLocks noChangeShapeType="1"/>
            </p:cNvSpPr>
            <p:nvPr/>
          </p:nvSpPr>
          <p:spPr bwMode="auto">
            <a:xfrm flipH="1">
              <a:off x="8353" y="5421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9" name="Line 505"/>
            <p:cNvSpPr>
              <a:spLocks noChangeShapeType="1"/>
            </p:cNvSpPr>
            <p:nvPr/>
          </p:nvSpPr>
          <p:spPr bwMode="auto">
            <a:xfrm flipH="1">
              <a:off x="8340" y="5440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0" name="Line 504"/>
            <p:cNvSpPr>
              <a:spLocks noChangeShapeType="1"/>
            </p:cNvSpPr>
            <p:nvPr/>
          </p:nvSpPr>
          <p:spPr bwMode="auto">
            <a:xfrm flipH="1">
              <a:off x="8327" y="5460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1" name="Freeform 503"/>
            <p:cNvSpPr>
              <a:spLocks/>
            </p:cNvSpPr>
            <p:nvPr/>
          </p:nvSpPr>
          <p:spPr bwMode="auto">
            <a:xfrm>
              <a:off x="8314" y="5479"/>
              <a:ext cx="10" cy="13"/>
            </a:xfrm>
            <a:custGeom>
              <a:avLst/>
              <a:gdLst>
                <a:gd name="T0" fmla="*/ 10 w 10"/>
                <a:gd name="T1" fmla="*/ 0 h 13"/>
                <a:gd name="T2" fmla="*/ 7 w 10"/>
                <a:gd name="T3" fmla="*/ 3 h 13"/>
                <a:gd name="T4" fmla="*/ 0 w 10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3">
                  <a:moveTo>
                    <a:pt x="10" y="0"/>
                  </a:moveTo>
                  <a:lnTo>
                    <a:pt x="7" y="3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2" name="Line 502"/>
            <p:cNvSpPr>
              <a:spLocks noChangeShapeType="1"/>
            </p:cNvSpPr>
            <p:nvPr/>
          </p:nvSpPr>
          <p:spPr bwMode="auto">
            <a:xfrm flipH="1">
              <a:off x="8302" y="5498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3" name="Line 501"/>
            <p:cNvSpPr>
              <a:spLocks noChangeShapeType="1"/>
            </p:cNvSpPr>
            <p:nvPr/>
          </p:nvSpPr>
          <p:spPr bwMode="auto">
            <a:xfrm flipH="1">
              <a:off x="8289" y="5517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4" name="Line 500"/>
            <p:cNvSpPr>
              <a:spLocks noChangeShapeType="1"/>
            </p:cNvSpPr>
            <p:nvPr/>
          </p:nvSpPr>
          <p:spPr bwMode="auto">
            <a:xfrm flipH="1">
              <a:off x="8276" y="5536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5" name="Line 499"/>
            <p:cNvSpPr>
              <a:spLocks noChangeShapeType="1"/>
            </p:cNvSpPr>
            <p:nvPr/>
          </p:nvSpPr>
          <p:spPr bwMode="auto">
            <a:xfrm flipH="1">
              <a:off x="8263" y="5556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6" name="Line 498"/>
            <p:cNvSpPr>
              <a:spLocks noChangeShapeType="1"/>
            </p:cNvSpPr>
            <p:nvPr/>
          </p:nvSpPr>
          <p:spPr bwMode="auto">
            <a:xfrm flipH="1">
              <a:off x="8251" y="5575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7" name="Line 497"/>
            <p:cNvSpPr>
              <a:spLocks noChangeShapeType="1"/>
            </p:cNvSpPr>
            <p:nvPr/>
          </p:nvSpPr>
          <p:spPr bwMode="auto">
            <a:xfrm flipH="1">
              <a:off x="8238" y="5594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8" name="Line 496"/>
            <p:cNvSpPr>
              <a:spLocks noChangeShapeType="1"/>
            </p:cNvSpPr>
            <p:nvPr/>
          </p:nvSpPr>
          <p:spPr bwMode="auto">
            <a:xfrm flipH="1">
              <a:off x="8225" y="5613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9" name="Line 495"/>
            <p:cNvSpPr>
              <a:spLocks noChangeShapeType="1"/>
            </p:cNvSpPr>
            <p:nvPr/>
          </p:nvSpPr>
          <p:spPr bwMode="auto">
            <a:xfrm flipH="1">
              <a:off x="8212" y="5632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0" name="Line 494"/>
            <p:cNvSpPr>
              <a:spLocks noChangeShapeType="1"/>
            </p:cNvSpPr>
            <p:nvPr/>
          </p:nvSpPr>
          <p:spPr bwMode="auto">
            <a:xfrm flipH="1">
              <a:off x="8199" y="5652"/>
              <a:ext cx="7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1" name="Line 493"/>
            <p:cNvSpPr>
              <a:spLocks noChangeShapeType="1"/>
            </p:cNvSpPr>
            <p:nvPr/>
          </p:nvSpPr>
          <p:spPr bwMode="auto">
            <a:xfrm flipH="1">
              <a:off x="8183" y="5668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2" name="Line 492"/>
            <p:cNvSpPr>
              <a:spLocks noChangeShapeType="1"/>
            </p:cNvSpPr>
            <p:nvPr/>
          </p:nvSpPr>
          <p:spPr bwMode="auto">
            <a:xfrm flipH="1">
              <a:off x="8171" y="5687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3" name="Line 491"/>
            <p:cNvSpPr>
              <a:spLocks noChangeShapeType="1"/>
            </p:cNvSpPr>
            <p:nvPr/>
          </p:nvSpPr>
          <p:spPr bwMode="auto">
            <a:xfrm flipH="1">
              <a:off x="8158" y="5706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4" name="Line 490"/>
            <p:cNvSpPr>
              <a:spLocks noChangeShapeType="1"/>
            </p:cNvSpPr>
            <p:nvPr/>
          </p:nvSpPr>
          <p:spPr bwMode="auto">
            <a:xfrm flipH="1">
              <a:off x="8142" y="5725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5" name="Line 489"/>
            <p:cNvSpPr>
              <a:spLocks noChangeShapeType="1"/>
            </p:cNvSpPr>
            <p:nvPr/>
          </p:nvSpPr>
          <p:spPr bwMode="auto">
            <a:xfrm flipH="1">
              <a:off x="8129" y="5741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6" name="Freeform 488"/>
            <p:cNvSpPr>
              <a:spLocks/>
            </p:cNvSpPr>
            <p:nvPr/>
          </p:nvSpPr>
          <p:spPr bwMode="auto">
            <a:xfrm>
              <a:off x="8116" y="5760"/>
              <a:ext cx="7" cy="13"/>
            </a:xfrm>
            <a:custGeom>
              <a:avLst/>
              <a:gdLst>
                <a:gd name="T0" fmla="*/ 7 w 7"/>
                <a:gd name="T1" fmla="*/ 0 h 13"/>
                <a:gd name="T2" fmla="*/ 3 w 7"/>
                <a:gd name="T3" fmla="*/ 7 h 13"/>
                <a:gd name="T4" fmla="*/ 0 w 7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3">
                  <a:moveTo>
                    <a:pt x="7" y="0"/>
                  </a:moveTo>
                  <a:lnTo>
                    <a:pt x="3" y="7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7" name="Line 487"/>
            <p:cNvSpPr>
              <a:spLocks noChangeShapeType="1"/>
            </p:cNvSpPr>
            <p:nvPr/>
          </p:nvSpPr>
          <p:spPr bwMode="auto">
            <a:xfrm flipH="1">
              <a:off x="8100" y="5780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8" name="Line 486"/>
            <p:cNvSpPr>
              <a:spLocks noChangeShapeType="1"/>
            </p:cNvSpPr>
            <p:nvPr/>
          </p:nvSpPr>
          <p:spPr bwMode="auto">
            <a:xfrm flipH="1">
              <a:off x="8084" y="5795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9" name="Line 485"/>
            <p:cNvSpPr>
              <a:spLocks noChangeShapeType="1"/>
            </p:cNvSpPr>
            <p:nvPr/>
          </p:nvSpPr>
          <p:spPr bwMode="auto">
            <a:xfrm flipH="1">
              <a:off x="8071" y="5815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0" name="Line 484"/>
            <p:cNvSpPr>
              <a:spLocks noChangeShapeType="1"/>
            </p:cNvSpPr>
            <p:nvPr/>
          </p:nvSpPr>
          <p:spPr bwMode="auto">
            <a:xfrm flipH="1">
              <a:off x="8055" y="5834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1" name="Line 483"/>
            <p:cNvSpPr>
              <a:spLocks noChangeShapeType="1"/>
            </p:cNvSpPr>
            <p:nvPr/>
          </p:nvSpPr>
          <p:spPr bwMode="auto">
            <a:xfrm flipH="1">
              <a:off x="8043" y="5850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2" name="Line 482"/>
            <p:cNvSpPr>
              <a:spLocks noChangeShapeType="1"/>
            </p:cNvSpPr>
            <p:nvPr/>
          </p:nvSpPr>
          <p:spPr bwMode="auto">
            <a:xfrm flipH="1">
              <a:off x="8027" y="5869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3" name="Line 481"/>
            <p:cNvSpPr>
              <a:spLocks noChangeShapeType="1"/>
            </p:cNvSpPr>
            <p:nvPr/>
          </p:nvSpPr>
          <p:spPr bwMode="auto">
            <a:xfrm flipH="1">
              <a:off x="8011" y="5885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4" name="Line 480"/>
            <p:cNvSpPr>
              <a:spLocks noChangeShapeType="1"/>
            </p:cNvSpPr>
            <p:nvPr/>
          </p:nvSpPr>
          <p:spPr bwMode="auto">
            <a:xfrm flipH="1">
              <a:off x="7998" y="5904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5" name="Line 479"/>
            <p:cNvSpPr>
              <a:spLocks noChangeShapeType="1"/>
            </p:cNvSpPr>
            <p:nvPr/>
          </p:nvSpPr>
          <p:spPr bwMode="auto">
            <a:xfrm flipH="1">
              <a:off x="7982" y="5920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6" name="Line 478"/>
            <p:cNvSpPr>
              <a:spLocks noChangeShapeType="1"/>
            </p:cNvSpPr>
            <p:nvPr/>
          </p:nvSpPr>
          <p:spPr bwMode="auto">
            <a:xfrm flipH="1">
              <a:off x="7966" y="5936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7" name="Line 477"/>
            <p:cNvSpPr>
              <a:spLocks noChangeShapeType="1"/>
            </p:cNvSpPr>
            <p:nvPr/>
          </p:nvSpPr>
          <p:spPr bwMode="auto">
            <a:xfrm flipH="1">
              <a:off x="7950" y="5955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8" name="Line 476"/>
            <p:cNvSpPr>
              <a:spLocks noChangeShapeType="1"/>
            </p:cNvSpPr>
            <p:nvPr/>
          </p:nvSpPr>
          <p:spPr bwMode="auto">
            <a:xfrm flipH="1">
              <a:off x="7934" y="5971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9" name="Line 475"/>
            <p:cNvSpPr>
              <a:spLocks noChangeShapeType="1"/>
            </p:cNvSpPr>
            <p:nvPr/>
          </p:nvSpPr>
          <p:spPr bwMode="auto">
            <a:xfrm flipH="1">
              <a:off x="7918" y="5987"/>
              <a:ext cx="1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0" name="Line 474"/>
            <p:cNvSpPr>
              <a:spLocks noChangeShapeType="1"/>
            </p:cNvSpPr>
            <p:nvPr/>
          </p:nvSpPr>
          <p:spPr bwMode="auto">
            <a:xfrm flipH="1">
              <a:off x="7905" y="6007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1" name="Freeform 473"/>
            <p:cNvSpPr>
              <a:spLocks/>
            </p:cNvSpPr>
            <p:nvPr/>
          </p:nvSpPr>
          <p:spPr bwMode="auto">
            <a:xfrm>
              <a:off x="7889" y="6023"/>
              <a:ext cx="10" cy="9"/>
            </a:xfrm>
            <a:custGeom>
              <a:avLst/>
              <a:gdLst>
                <a:gd name="T0" fmla="*/ 10 w 10"/>
                <a:gd name="T1" fmla="*/ 0 h 9"/>
                <a:gd name="T2" fmla="*/ 0 w 10"/>
                <a:gd name="T3" fmla="*/ 6 h 9"/>
                <a:gd name="T4" fmla="*/ 0 w 10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9">
                  <a:moveTo>
                    <a:pt x="10" y="0"/>
                  </a:moveTo>
                  <a:lnTo>
                    <a:pt x="0" y="6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2" name="Line 472"/>
            <p:cNvSpPr>
              <a:spLocks noChangeShapeType="1"/>
            </p:cNvSpPr>
            <p:nvPr/>
          </p:nvSpPr>
          <p:spPr bwMode="auto">
            <a:xfrm flipH="1">
              <a:off x="7873" y="6039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3" name="Line 471"/>
            <p:cNvSpPr>
              <a:spLocks noChangeShapeType="1"/>
            </p:cNvSpPr>
            <p:nvPr/>
          </p:nvSpPr>
          <p:spPr bwMode="auto">
            <a:xfrm flipH="1">
              <a:off x="7857" y="6055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4" name="Line 470"/>
            <p:cNvSpPr>
              <a:spLocks noChangeShapeType="1"/>
            </p:cNvSpPr>
            <p:nvPr/>
          </p:nvSpPr>
          <p:spPr bwMode="auto">
            <a:xfrm flipH="1">
              <a:off x="7841" y="6071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5" name="Freeform 469"/>
            <p:cNvSpPr>
              <a:spLocks/>
            </p:cNvSpPr>
            <p:nvPr/>
          </p:nvSpPr>
          <p:spPr bwMode="auto">
            <a:xfrm>
              <a:off x="7822" y="6090"/>
              <a:ext cx="13" cy="9"/>
            </a:xfrm>
            <a:custGeom>
              <a:avLst/>
              <a:gdLst>
                <a:gd name="T0" fmla="*/ 13 w 13"/>
                <a:gd name="T1" fmla="*/ 0 h 9"/>
                <a:gd name="T2" fmla="*/ 6 w 13"/>
                <a:gd name="T3" fmla="*/ 3 h 9"/>
                <a:gd name="T4" fmla="*/ 0 w 13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9">
                  <a:moveTo>
                    <a:pt x="13" y="0"/>
                  </a:moveTo>
                  <a:lnTo>
                    <a:pt x="6" y="3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6" name="Line 468"/>
            <p:cNvSpPr>
              <a:spLocks noChangeShapeType="1"/>
            </p:cNvSpPr>
            <p:nvPr/>
          </p:nvSpPr>
          <p:spPr bwMode="auto">
            <a:xfrm flipH="1">
              <a:off x="7806" y="6106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7" name="Line 467"/>
            <p:cNvSpPr>
              <a:spLocks noChangeShapeType="1"/>
            </p:cNvSpPr>
            <p:nvPr/>
          </p:nvSpPr>
          <p:spPr bwMode="auto">
            <a:xfrm flipH="1">
              <a:off x="7790" y="6122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8" name="Line 466"/>
            <p:cNvSpPr>
              <a:spLocks noChangeShapeType="1"/>
            </p:cNvSpPr>
            <p:nvPr/>
          </p:nvSpPr>
          <p:spPr bwMode="auto">
            <a:xfrm flipH="1">
              <a:off x="7774" y="6138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9" name="Line 465"/>
            <p:cNvSpPr>
              <a:spLocks noChangeShapeType="1"/>
            </p:cNvSpPr>
            <p:nvPr/>
          </p:nvSpPr>
          <p:spPr bwMode="auto">
            <a:xfrm flipH="1">
              <a:off x="7758" y="6154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0" name="Line 464"/>
            <p:cNvSpPr>
              <a:spLocks noChangeShapeType="1"/>
            </p:cNvSpPr>
            <p:nvPr/>
          </p:nvSpPr>
          <p:spPr bwMode="auto">
            <a:xfrm flipH="1">
              <a:off x="7739" y="6170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1" name="Line 463"/>
            <p:cNvSpPr>
              <a:spLocks noChangeShapeType="1"/>
            </p:cNvSpPr>
            <p:nvPr/>
          </p:nvSpPr>
          <p:spPr bwMode="auto">
            <a:xfrm flipH="1">
              <a:off x="7723" y="6186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2" name="Line 462"/>
            <p:cNvSpPr>
              <a:spLocks noChangeShapeType="1"/>
            </p:cNvSpPr>
            <p:nvPr/>
          </p:nvSpPr>
          <p:spPr bwMode="auto">
            <a:xfrm flipH="1">
              <a:off x="7707" y="6199"/>
              <a:ext cx="9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3" name="Line 461"/>
            <p:cNvSpPr>
              <a:spLocks noChangeShapeType="1"/>
            </p:cNvSpPr>
            <p:nvPr/>
          </p:nvSpPr>
          <p:spPr bwMode="auto">
            <a:xfrm flipH="1">
              <a:off x="7691" y="6215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4" name="Line 460"/>
            <p:cNvSpPr>
              <a:spLocks noChangeShapeType="1"/>
            </p:cNvSpPr>
            <p:nvPr/>
          </p:nvSpPr>
          <p:spPr bwMode="auto">
            <a:xfrm flipH="1">
              <a:off x="7672" y="6231"/>
              <a:ext cx="1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5" name="Line 459"/>
            <p:cNvSpPr>
              <a:spLocks noChangeShapeType="1"/>
            </p:cNvSpPr>
            <p:nvPr/>
          </p:nvSpPr>
          <p:spPr bwMode="auto">
            <a:xfrm flipH="1">
              <a:off x="7656" y="6247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6" name="Freeform 458"/>
            <p:cNvSpPr>
              <a:spLocks/>
            </p:cNvSpPr>
            <p:nvPr/>
          </p:nvSpPr>
          <p:spPr bwMode="auto">
            <a:xfrm>
              <a:off x="7636" y="6263"/>
              <a:ext cx="13" cy="9"/>
            </a:xfrm>
            <a:custGeom>
              <a:avLst/>
              <a:gdLst>
                <a:gd name="T0" fmla="*/ 13 w 13"/>
                <a:gd name="T1" fmla="*/ 0 h 9"/>
                <a:gd name="T2" fmla="*/ 4 w 13"/>
                <a:gd name="T3" fmla="*/ 6 h 9"/>
                <a:gd name="T4" fmla="*/ 0 w 13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9">
                  <a:moveTo>
                    <a:pt x="13" y="0"/>
                  </a:moveTo>
                  <a:lnTo>
                    <a:pt x="4" y="6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7" name="Line 457"/>
            <p:cNvSpPr>
              <a:spLocks noChangeShapeType="1"/>
            </p:cNvSpPr>
            <p:nvPr/>
          </p:nvSpPr>
          <p:spPr bwMode="auto">
            <a:xfrm flipH="1">
              <a:off x="7620" y="6275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8" name="Line 456"/>
            <p:cNvSpPr>
              <a:spLocks noChangeShapeType="1"/>
            </p:cNvSpPr>
            <p:nvPr/>
          </p:nvSpPr>
          <p:spPr bwMode="auto">
            <a:xfrm flipH="1">
              <a:off x="7601" y="6291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9" name="Line 455"/>
            <p:cNvSpPr>
              <a:spLocks noChangeShapeType="1"/>
            </p:cNvSpPr>
            <p:nvPr/>
          </p:nvSpPr>
          <p:spPr bwMode="auto">
            <a:xfrm flipH="1">
              <a:off x="7585" y="6307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0" name="Freeform 454"/>
            <p:cNvSpPr>
              <a:spLocks/>
            </p:cNvSpPr>
            <p:nvPr/>
          </p:nvSpPr>
          <p:spPr bwMode="auto">
            <a:xfrm>
              <a:off x="7566" y="6320"/>
              <a:ext cx="13" cy="10"/>
            </a:xfrm>
            <a:custGeom>
              <a:avLst/>
              <a:gdLst>
                <a:gd name="T0" fmla="*/ 13 w 13"/>
                <a:gd name="T1" fmla="*/ 0 h 10"/>
                <a:gd name="T2" fmla="*/ 6 w 13"/>
                <a:gd name="T3" fmla="*/ 7 h 10"/>
                <a:gd name="T4" fmla="*/ 0 w 13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0"/>
                  </a:moveTo>
                  <a:lnTo>
                    <a:pt x="6" y="7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1" name="Line 453"/>
            <p:cNvSpPr>
              <a:spLocks noChangeShapeType="1"/>
            </p:cNvSpPr>
            <p:nvPr/>
          </p:nvSpPr>
          <p:spPr bwMode="auto">
            <a:xfrm flipH="1">
              <a:off x="7550" y="6336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2" name="Line 452"/>
            <p:cNvSpPr>
              <a:spLocks noChangeShapeType="1"/>
            </p:cNvSpPr>
            <p:nvPr/>
          </p:nvSpPr>
          <p:spPr bwMode="auto">
            <a:xfrm flipH="1">
              <a:off x="7531" y="6349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3" name="Line 451"/>
            <p:cNvSpPr>
              <a:spLocks noChangeShapeType="1"/>
            </p:cNvSpPr>
            <p:nvPr/>
          </p:nvSpPr>
          <p:spPr bwMode="auto">
            <a:xfrm flipH="1">
              <a:off x="7515" y="6365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4" name="Line 450"/>
            <p:cNvSpPr>
              <a:spLocks noChangeShapeType="1"/>
            </p:cNvSpPr>
            <p:nvPr/>
          </p:nvSpPr>
          <p:spPr bwMode="auto">
            <a:xfrm flipH="1">
              <a:off x="7496" y="6381"/>
              <a:ext cx="9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5" name="Line 449"/>
            <p:cNvSpPr>
              <a:spLocks noChangeShapeType="1"/>
            </p:cNvSpPr>
            <p:nvPr/>
          </p:nvSpPr>
          <p:spPr bwMode="auto">
            <a:xfrm flipH="1">
              <a:off x="7476" y="6394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6" name="Line 448"/>
            <p:cNvSpPr>
              <a:spLocks noChangeShapeType="1"/>
            </p:cNvSpPr>
            <p:nvPr/>
          </p:nvSpPr>
          <p:spPr bwMode="auto">
            <a:xfrm flipH="1">
              <a:off x="7457" y="6407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7" name="Line 447"/>
            <p:cNvSpPr>
              <a:spLocks noChangeShapeType="1"/>
            </p:cNvSpPr>
            <p:nvPr/>
          </p:nvSpPr>
          <p:spPr bwMode="auto">
            <a:xfrm flipH="1">
              <a:off x="7441" y="6423"/>
              <a:ext cx="1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8" name="Line 446"/>
            <p:cNvSpPr>
              <a:spLocks noChangeShapeType="1"/>
            </p:cNvSpPr>
            <p:nvPr/>
          </p:nvSpPr>
          <p:spPr bwMode="auto">
            <a:xfrm flipH="1">
              <a:off x="7422" y="6435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9" name="Line 445"/>
            <p:cNvSpPr>
              <a:spLocks noChangeShapeType="1"/>
            </p:cNvSpPr>
            <p:nvPr/>
          </p:nvSpPr>
          <p:spPr bwMode="auto">
            <a:xfrm flipH="1">
              <a:off x="7403" y="6448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0" name="Line 444"/>
            <p:cNvSpPr>
              <a:spLocks noChangeShapeType="1"/>
            </p:cNvSpPr>
            <p:nvPr/>
          </p:nvSpPr>
          <p:spPr bwMode="auto">
            <a:xfrm flipH="1">
              <a:off x="7384" y="6464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1" name="Line 443"/>
            <p:cNvSpPr>
              <a:spLocks noChangeShapeType="1"/>
            </p:cNvSpPr>
            <p:nvPr/>
          </p:nvSpPr>
          <p:spPr bwMode="auto">
            <a:xfrm flipH="1">
              <a:off x="7364" y="6477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2" name="Line 442"/>
            <p:cNvSpPr>
              <a:spLocks noChangeShapeType="1"/>
            </p:cNvSpPr>
            <p:nvPr/>
          </p:nvSpPr>
          <p:spPr bwMode="auto">
            <a:xfrm flipH="1">
              <a:off x="7348" y="6490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3" name="Line 441"/>
            <p:cNvSpPr>
              <a:spLocks noChangeShapeType="1"/>
            </p:cNvSpPr>
            <p:nvPr/>
          </p:nvSpPr>
          <p:spPr bwMode="auto">
            <a:xfrm flipH="1">
              <a:off x="7329" y="6503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4" name="Line 440"/>
            <p:cNvSpPr>
              <a:spLocks noChangeShapeType="1"/>
            </p:cNvSpPr>
            <p:nvPr/>
          </p:nvSpPr>
          <p:spPr bwMode="auto">
            <a:xfrm flipH="1">
              <a:off x="7310" y="6515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5" name="Freeform 439"/>
            <p:cNvSpPr>
              <a:spLocks/>
            </p:cNvSpPr>
            <p:nvPr/>
          </p:nvSpPr>
          <p:spPr bwMode="auto">
            <a:xfrm>
              <a:off x="7291" y="6528"/>
              <a:ext cx="9" cy="10"/>
            </a:xfrm>
            <a:custGeom>
              <a:avLst/>
              <a:gdLst>
                <a:gd name="T0" fmla="*/ 9 w 9"/>
                <a:gd name="T1" fmla="*/ 0 h 10"/>
                <a:gd name="T2" fmla="*/ 3 w 9"/>
                <a:gd name="T3" fmla="*/ 7 h 10"/>
                <a:gd name="T4" fmla="*/ 0 w 9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0">
                  <a:moveTo>
                    <a:pt x="9" y="0"/>
                  </a:moveTo>
                  <a:lnTo>
                    <a:pt x="3" y="7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6" name="Line 438"/>
            <p:cNvSpPr>
              <a:spLocks noChangeShapeType="1"/>
            </p:cNvSpPr>
            <p:nvPr/>
          </p:nvSpPr>
          <p:spPr bwMode="auto">
            <a:xfrm flipH="1">
              <a:off x="7272" y="6541"/>
              <a:ext cx="1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7" name="Line 437"/>
            <p:cNvSpPr>
              <a:spLocks noChangeShapeType="1"/>
            </p:cNvSpPr>
            <p:nvPr/>
          </p:nvSpPr>
          <p:spPr bwMode="auto">
            <a:xfrm flipH="1">
              <a:off x="7252" y="6554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8" name="Line 436"/>
            <p:cNvSpPr>
              <a:spLocks noChangeShapeType="1"/>
            </p:cNvSpPr>
            <p:nvPr/>
          </p:nvSpPr>
          <p:spPr bwMode="auto">
            <a:xfrm flipH="1">
              <a:off x="7233" y="6567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9" name="Freeform 435"/>
            <p:cNvSpPr>
              <a:spLocks/>
            </p:cNvSpPr>
            <p:nvPr/>
          </p:nvSpPr>
          <p:spPr bwMode="auto">
            <a:xfrm>
              <a:off x="7214" y="6579"/>
              <a:ext cx="10" cy="10"/>
            </a:xfrm>
            <a:custGeom>
              <a:avLst/>
              <a:gdLst>
                <a:gd name="T0" fmla="*/ 10 w 10"/>
                <a:gd name="T1" fmla="*/ 0 h 10"/>
                <a:gd name="T2" fmla="*/ 7 w 10"/>
                <a:gd name="T3" fmla="*/ 4 h 10"/>
                <a:gd name="T4" fmla="*/ 0 w 10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lnTo>
                    <a:pt x="7" y="4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0" name="Line 434"/>
            <p:cNvSpPr>
              <a:spLocks noChangeShapeType="1"/>
            </p:cNvSpPr>
            <p:nvPr/>
          </p:nvSpPr>
          <p:spPr bwMode="auto">
            <a:xfrm flipH="1">
              <a:off x="7195" y="6592"/>
              <a:ext cx="1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1" name="Line 433"/>
            <p:cNvSpPr>
              <a:spLocks noChangeShapeType="1"/>
            </p:cNvSpPr>
            <p:nvPr/>
          </p:nvSpPr>
          <p:spPr bwMode="auto">
            <a:xfrm flipH="1">
              <a:off x="7173" y="6605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2" name="Line 432"/>
            <p:cNvSpPr>
              <a:spLocks noChangeShapeType="1"/>
            </p:cNvSpPr>
            <p:nvPr/>
          </p:nvSpPr>
          <p:spPr bwMode="auto">
            <a:xfrm flipH="1">
              <a:off x="7153" y="6618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3" name="Line 431"/>
            <p:cNvSpPr>
              <a:spLocks noChangeShapeType="1"/>
            </p:cNvSpPr>
            <p:nvPr/>
          </p:nvSpPr>
          <p:spPr bwMode="auto">
            <a:xfrm flipH="1">
              <a:off x="7134" y="6631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4" name="Line 430"/>
            <p:cNvSpPr>
              <a:spLocks noChangeShapeType="1"/>
            </p:cNvSpPr>
            <p:nvPr/>
          </p:nvSpPr>
          <p:spPr bwMode="auto">
            <a:xfrm flipH="1">
              <a:off x="7115" y="6640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5" name="Line 429"/>
            <p:cNvSpPr>
              <a:spLocks noChangeShapeType="1"/>
            </p:cNvSpPr>
            <p:nvPr/>
          </p:nvSpPr>
          <p:spPr bwMode="auto">
            <a:xfrm flipH="1">
              <a:off x="7096" y="6653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6" name="Line 428"/>
            <p:cNvSpPr>
              <a:spLocks noChangeShapeType="1"/>
            </p:cNvSpPr>
            <p:nvPr/>
          </p:nvSpPr>
          <p:spPr bwMode="auto">
            <a:xfrm flipH="1">
              <a:off x="7077" y="6666"/>
              <a:ext cx="9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7" name="Line 427"/>
            <p:cNvSpPr>
              <a:spLocks noChangeShapeType="1"/>
            </p:cNvSpPr>
            <p:nvPr/>
          </p:nvSpPr>
          <p:spPr bwMode="auto">
            <a:xfrm flipH="1">
              <a:off x="7054" y="6675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8" name="Line 426"/>
            <p:cNvSpPr>
              <a:spLocks noChangeShapeType="1"/>
            </p:cNvSpPr>
            <p:nvPr/>
          </p:nvSpPr>
          <p:spPr bwMode="auto">
            <a:xfrm flipH="1">
              <a:off x="7035" y="6688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9" name="Line 425"/>
            <p:cNvSpPr>
              <a:spLocks noChangeShapeType="1"/>
            </p:cNvSpPr>
            <p:nvPr/>
          </p:nvSpPr>
          <p:spPr bwMode="auto">
            <a:xfrm flipH="1">
              <a:off x="7016" y="6698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0" name="Freeform 424"/>
            <p:cNvSpPr>
              <a:spLocks/>
            </p:cNvSpPr>
            <p:nvPr/>
          </p:nvSpPr>
          <p:spPr bwMode="auto">
            <a:xfrm>
              <a:off x="6993" y="6711"/>
              <a:ext cx="13" cy="6"/>
            </a:xfrm>
            <a:custGeom>
              <a:avLst/>
              <a:gdLst>
                <a:gd name="T0" fmla="*/ 13 w 13"/>
                <a:gd name="T1" fmla="*/ 0 h 6"/>
                <a:gd name="T2" fmla="*/ 4 w 13"/>
                <a:gd name="T3" fmla="*/ 6 h 6"/>
                <a:gd name="T4" fmla="*/ 0 w 13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6">
                  <a:moveTo>
                    <a:pt x="13" y="0"/>
                  </a:moveTo>
                  <a:lnTo>
                    <a:pt x="4" y="6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1" name="Line 423"/>
            <p:cNvSpPr>
              <a:spLocks noChangeShapeType="1"/>
            </p:cNvSpPr>
            <p:nvPr/>
          </p:nvSpPr>
          <p:spPr bwMode="auto">
            <a:xfrm flipH="1">
              <a:off x="6974" y="6720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2" name="Line 422"/>
            <p:cNvSpPr>
              <a:spLocks noChangeShapeType="1"/>
            </p:cNvSpPr>
            <p:nvPr/>
          </p:nvSpPr>
          <p:spPr bwMode="auto">
            <a:xfrm flipH="1">
              <a:off x="6955" y="6733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3" name="Line 421"/>
            <p:cNvSpPr>
              <a:spLocks noChangeShapeType="1"/>
            </p:cNvSpPr>
            <p:nvPr/>
          </p:nvSpPr>
          <p:spPr bwMode="auto">
            <a:xfrm flipH="1">
              <a:off x="6933" y="6743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4" name="Freeform 420"/>
            <p:cNvSpPr>
              <a:spLocks/>
            </p:cNvSpPr>
            <p:nvPr/>
          </p:nvSpPr>
          <p:spPr bwMode="auto">
            <a:xfrm>
              <a:off x="6913" y="6752"/>
              <a:ext cx="13" cy="7"/>
            </a:xfrm>
            <a:custGeom>
              <a:avLst/>
              <a:gdLst>
                <a:gd name="T0" fmla="*/ 13 w 13"/>
                <a:gd name="T1" fmla="*/ 0 h 7"/>
                <a:gd name="T2" fmla="*/ 4 w 13"/>
                <a:gd name="T3" fmla="*/ 7 h 7"/>
                <a:gd name="T4" fmla="*/ 0 w 13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7">
                  <a:moveTo>
                    <a:pt x="13" y="0"/>
                  </a:moveTo>
                  <a:lnTo>
                    <a:pt x="4" y="7"/>
                  </a:lnTo>
                  <a:lnTo>
                    <a:pt x="0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5" name="Line 419"/>
            <p:cNvSpPr>
              <a:spLocks noChangeShapeType="1"/>
            </p:cNvSpPr>
            <p:nvPr/>
          </p:nvSpPr>
          <p:spPr bwMode="auto">
            <a:xfrm flipH="1">
              <a:off x="6894" y="6765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6" name="Line 418"/>
            <p:cNvSpPr>
              <a:spLocks noChangeShapeType="1"/>
            </p:cNvSpPr>
            <p:nvPr/>
          </p:nvSpPr>
          <p:spPr bwMode="auto">
            <a:xfrm flipH="1">
              <a:off x="6872" y="6775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7" name="Line 417"/>
            <p:cNvSpPr>
              <a:spLocks noChangeShapeType="1"/>
            </p:cNvSpPr>
            <p:nvPr/>
          </p:nvSpPr>
          <p:spPr bwMode="auto">
            <a:xfrm flipH="1">
              <a:off x="6853" y="6784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8" name="Freeform 416"/>
            <p:cNvSpPr>
              <a:spLocks/>
            </p:cNvSpPr>
            <p:nvPr/>
          </p:nvSpPr>
          <p:spPr bwMode="auto">
            <a:xfrm>
              <a:off x="6830" y="6794"/>
              <a:ext cx="13" cy="6"/>
            </a:xfrm>
            <a:custGeom>
              <a:avLst/>
              <a:gdLst>
                <a:gd name="T0" fmla="*/ 13 w 13"/>
                <a:gd name="T1" fmla="*/ 0 h 6"/>
                <a:gd name="T2" fmla="*/ 10 w 13"/>
                <a:gd name="T3" fmla="*/ 3 h 6"/>
                <a:gd name="T4" fmla="*/ 0 w 13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6">
                  <a:moveTo>
                    <a:pt x="13" y="0"/>
                  </a:moveTo>
                  <a:lnTo>
                    <a:pt x="10" y="3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9" name="Line 415"/>
            <p:cNvSpPr>
              <a:spLocks noChangeShapeType="1"/>
            </p:cNvSpPr>
            <p:nvPr/>
          </p:nvSpPr>
          <p:spPr bwMode="auto">
            <a:xfrm flipH="1">
              <a:off x="6811" y="6803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0" name="Line 414"/>
            <p:cNvSpPr>
              <a:spLocks noChangeShapeType="1"/>
            </p:cNvSpPr>
            <p:nvPr/>
          </p:nvSpPr>
          <p:spPr bwMode="auto">
            <a:xfrm flipH="1">
              <a:off x="6789" y="6813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1" name="Line 413"/>
            <p:cNvSpPr>
              <a:spLocks noChangeShapeType="1"/>
            </p:cNvSpPr>
            <p:nvPr/>
          </p:nvSpPr>
          <p:spPr bwMode="auto">
            <a:xfrm flipH="1">
              <a:off x="6769" y="6823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2" name="Line 412"/>
            <p:cNvSpPr>
              <a:spLocks noChangeShapeType="1"/>
            </p:cNvSpPr>
            <p:nvPr/>
          </p:nvSpPr>
          <p:spPr bwMode="auto">
            <a:xfrm flipH="1">
              <a:off x="6747" y="6835"/>
              <a:ext cx="13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3" name="Line 411"/>
            <p:cNvSpPr>
              <a:spLocks noChangeShapeType="1"/>
            </p:cNvSpPr>
            <p:nvPr/>
          </p:nvSpPr>
          <p:spPr bwMode="auto">
            <a:xfrm flipH="1">
              <a:off x="6725" y="6842"/>
              <a:ext cx="1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4" name="Line 410"/>
            <p:cNvSpPr>
              <a:spLocks noChangeShapeType="1"/>
            </p:cNvSpPr>
            <p:nvPr/>
          </p:nvSpPr>
          <p:spPr bwMode="auto">
            <a:xfrm flipH="1">
              <a:off x="6705" y="6851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5" name="Line 409"/>
            <p:cNvSpPr>
              <a:spLocks noChangeShapeType="1"/>
            </p:cNvSpPr>
            <p:nvPr/>
          </p:nvSpPr>
          <p:spPr bwMode="auto">
            <a:xfrm flipH="1">
              <a:off x="6683" y="6861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6" name="Line 408"/>
            <p:cNvSpPr>
              <a:spLocks noChangeShapeType="1"/>
            </p:cNvSpPr>
            <p:nvPr/>
          </p:nvSpPr>
          <p:spPr bwMode="auto">
            <a:xfrm flipH="1">
              <a:off x="6664" y="6871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7" name="Line 407"/>
            <p:cNvSpPr>
              <a:spLocks noChangeShapeType="1"/>
            </p:cNvSpPr>
            <p:nvPr/>
          </p:nvSpPr>
          <p:spPr bwMode="auto">
            <a:xfrm flipH="1">
              <a:off x="6642" y="6880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8" name="Line 406"/>
            <p:cNvSpPr>
              <a:spLocks noChangeShapeType="1"/>
            </p:cNvSpPr>
            <p:nvPr/>
          </p:nvSpPr>
          <p:spPr bwMode="auto">
            <a:xfrm flipH="1">
              <a:off x="6619" y="6890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9" name="Line 405"/>
            <p:cNvSpPr>
              <a:spLocks noChangeShapeType="1"/>
            </p:cNvSpPr>
            <p:nvPr/>
          </p:nvSpPr>
          <p:spPr bwMode="auto">
            <a:xfrm flipH="1">
              <a:off x="6600" y="6896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0" name="Line 404"/>
            <p:cNvSpPr>
              <a:spLocks noChangeShapeType="1"/>
            </p:cNvSpPr>
            <p:nvPr/>
          </p:nvSpPr>
          <p:spPr bwMode="auto">
            <a:xfrm flipH="1">
              <a:off x="6578" y="6906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1" name="Line 403"/>
            <p:cNvSpPr>
              <a:spLocks noChangeShapeType="1"/>
            </p:cNvSpPr>
            <p:nvPr/>
          </p:nvSpPr>
          <p:spPr bwMode="auto">
            <a:xfrm flipH="1">
              <a:off x="6555" y="6915"/>
              <a:ext cx="13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2" name="Line 402"/>
            <p:cNvSpPr>
              <a:spLocks noChangeShapeType="1"/>
            </p:cNvSpPr>
            <p:nvPr/>
          </p:nvSpPr>
          <p:spPr bwMode="auto">
            <a:xfrm flipH="1">
              <a:off x="6533" y="6922"/>
              <a:ext cx="1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3" name="Line 401"/>
            <p:cNvSpPr>
              <a:spLocks noChangeShapeType="1"/>
            </p:cNvSpPr>
            <p:nvPr/>
          </p:nvSpPr>
          <p:spPr bwMode="auto">
            <a:xfrm flipH="1">
              <a:off x="6514" y="6931"/>
              <a:ext cx="12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4" name="Line 400"/>
            <p:cNvSpPr>
              <a:spLocks noChangeShapeType="1"/>
            </p:cNvSpPr>
            <p:nvPr/>
          </p:nvSpPr>
          <p:spPr bwMode="auto">
            <a:xfrm flipH="1">
              <a:off x="6491" y="6938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5" name="Line 399"/>
            <p:cNvSpPr>
              <a:spLocks noChangeShapeType="1"/>
            </p:cNvSpPr>
            <p:nvPr/>
          </p:nvSpPr>
          <p:spPr bwMode="auto">
            <a:xfrm flipH="1">
              <a:off x="6469" y="6947"/>
              <a:ext cx="13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6" name="Line 398"/>
            <p:cNvSpPr>
              <a:spLocks noChangeShapeType="1"/>
            </p:cNvSpPr>
            <p:nvPr/>
          </p:nvSpPr>
          <p:spPr bwMode="auto">
            <a:xfrm flipH="1">
              <a:off x="6446" y="6954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7" name="Freeform 397"/>
            <p:cNvSpPr>
              <a:spLocks/>
            </p:cNvSpPr>
            <p:nvPr/>
          </p:nvSpPr>
          <p:spPr bwMode="auto">
            <a:xfrm>
              <a:off x="6424" y="6960"/>
              <a:ext cx="16" cy="7"/>
            </a:xfrm>
            <a:custGeom>
              <a:avLst/>
              <a:gdLst>
                <a:gd name="T0" fmla="*/ 16 w 16"/>
                <a:gd name="T1" fmla="*/ 0 h 7"/>
                <a:gd name="T2" fmla="*/ 6 w 16"/>
                <a:gd name="T3" fmla="*/ 3 h 7"/>
                <a:gd name="T4" fmla="*/ 0 w 16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7">
                  <a:moveTo>
                    <a:pt x="16" y="0"/>
                  </a:moveTo>
                  <a:lnTo>
                    <a:pt x="6" y="3"/>
                  </a:lnTo>
                  <a:lnTo>
                    <a:pt x="0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8" name="Line 396"/>
            <p:cNvSpPr>
              <a:spLocks noChangeShapeType="1"/>
            </p:cNvSpPr>
            <p:nvPr/>
          </p:nvSpPr>
          <p:spPr bwMode="auto">
            <a:xfrm flipH="1">
              <a:off x="6405" y="6970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9" name="Line 395"/>
            <p:cNvSpPr>
              <a:spLocks noChangeShapeType="1"/>
            </p:cNvSpPr>
            <p:nvPr/>
          </p:nvSpPr>
          <p:spPr bwMode="auto">
            <a:xfrm flipH="1">
              <a:off x="6382" y="6976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0" name="Line 394"/>
            <p:cNvSpPr>
              <a:spLocks noChangeShapeType="1"/>
            </p:cNvSpPr>
            <p:nvPr/>
          </p:nvSpPr>
          <p:spPr bwMode="auto">
            <a:xfrm flipH="1">
              <a:off x="6360" y="6983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1" name="Freeform 393"/>
            <p:cNvSpPr>
              <a:spLocks/>
            </p:cNvSpPr>
            <p:nvPr/>
          </p:nvSpPr>
          <p:spPr bwMode="auto">
            <a:xfrm>
              <a:off x="6338" y="6989"/>
              <a:ext cx="12" cy="6"/>
            </a:xfrm>
            <a:custGeom>
              <a:avLst/>
              <a:gdLst>
                <a:gd name="T0" fmla="*/ 12 w 12"/>
                <a:gd name="T1" fmla="*/ 0 h 6"/>
                <a:gd name="T2" fmla="*/ 9 w 12"/>
                <a:gd name="T3" fmla="*/ 3 h 6"/>
                <a:gd name="T4" fmla="*/ 0 w 12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9" y="3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2" name="Line 392"/>
            <p:cNvSpPr>
              <a:spLocks noChangeShapeType="1"/>
            </p:cNvSpPr>
            <p:nvPr/>
          </p:nvSpPr>
          <p:spPr bwMode="auto">
            <a:xfrm flipH="1">
              <a:off x="6315" y="6995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3" name="Line 391"/>
            <p:cNvSpPr>
              <a:spLocks noChangeShapeType="1"/>
            </p:cNvSpPr>
            <p:nvPr/>
          </p:nvSpPr>
          <p:spPr bwMode="auto">
            <a:xfrm flipH="1">
              <a:off x="6293" y="7002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4" name="Line 390"/>
            <p:cNvSpPr>
              <a:spLocks noChangeShapeType="1"/>
            </p:cNvSpPr>
            <p:nvPr/>
          </p:nvSpPr>
          <p:spPr bwMode="auto">
            <a:xfrm flipH="1">
              <a:off x="6270" y="7011"/>
              <a:ext cx="16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5" name="Freeform 389"/>
            <p:cNvSpPr>
              <a:spLocks/>
            </p:cNvSpPr>
            <p:nvPr/>
          </p:nvSpPr>
          <p:spPr bwMode="auto">
            <a:xfrm>
              <a:off x="6248" y="7018"/>
              <a:ext cx="16" cy="3"/>
            </a:xfrm>
            <a:custGeom>
              <a:avLst/>
              <a:gdLst>
                <a:gd name="T0" fmla="*/ 16 w 16"/>
                <a:gd name="T1" fmla="*/ 0 h 3"/>
                <a:gd name="T2" fmla="*/ 13 w 16"/>
                <a:gd name="T3" fmla="*/ 0 h 3"/>
                <a:gd name="T4" fmla="*/ 0 w 16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">
                  <a:moveTo>
                    <a:pt x="16" y="0"/>
                  </a:moveTo>
                  <a:lnTo>
                    <a:pt x="13" y="0"/>
                  </a:lnTo>
                  <a:lnTo>
                    <a:pt x="0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6" name="Line 388"/>
            <p:cNvSpPr>
              <a:spLocks noChangeShapeType="1"/>
            </p:cNvSpPr>
            <p:nvPr/>
          </p:nvSpPr>
          <p:spPr bwMode="auto">
            <a:xfrm flipH="1">
              <a:off x="6226" y="7024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7" name="Line 387"/>
            <p:cNvSpPr>
              <a:spLocks noChangeShapeType="1"/>
            </p:cNvSpPr>
            <p:nvPr/>
          </p:nvSpPr>
          <p:spPr bwMode="auto">
            <a:xfrm flipH="1">
              <a:off x="6203" y="7027"/>
              <a:ext cx="16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8" name="Line 386"/>
            <p:cNvSpPr>
              <a:spLocks noChangeShapeType="1"/>
            </p:cNvSpPr>
            <p:nvPr/>
          </p:nvSpPr>
          <p:spPr bwMode="auto">
            <a:xfrm flipH="1">
              <a:off x="6181" y="7034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409" name="Group 184"/>
          <p:cNvGrpSpPr>
            <a:grpSpLocks/>
          </p:cNvGrpSpPr>
          <p:nvPr/>
        </p:nvGrpSpPr>
        <p:grpSpPr bwMode="auto">
          <a:xfrm>
            <a:off x="1641888" y="4632186"/>
            <a:ext cx="4019619" cy="1739986"/>
            <a:chOff x="2189" y="5431"/>
            <a:chExt cx="3985" cy="1725"/>
          </a:xfrm>
        </p:grpSpPr>
        <p:sp>
          <p:nvSpPr>
            <p:cNvPr id="1410" name="Line 384"/>
            <p:cNvSpPr>
              <a:spLocks noChangeShapeType="1"/>
            </p:cNvSpPr>
            <p:nvPr/>
          </p:nvSpPr>
          <p:spPr bwMode="auto">
            <a:xfrm flipH="1">
              <a:off x="6162" y="7040"/>
              <a:ext cx="1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1" name="Line 383"/>
            <p:cNvSpPr>
              <a:spLocks noChangeShapeType="1"/>
            </p:cNvSpPr>
            <p:nvPr/>
          </p:nvSpPr>
          <p:spPr bwMode="auto">
            <a:xfrm flipH="1">
              <a:off x="6139" y="7047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2" name="Line 382"/>
            <p:cNvSpPr>
              <a:spLocks noChangeShapeType="1"/>
            </p:cNvSpPr>
            <p:nvPr/>
          </p:nvSpPr>
          <p:spPr bwMode="auto">
            <a:xfrm flipH="1">
              <a:off x="6117" y="7053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3" name="Line 381"/>
            <p:cNvSpPr>
              <a:spLocks noChangeShapeType="1"/>
            </p:cNvSpPr>
            <p:nvPr/>
          </p:nvSpPr>
          <p:spPr bwMode="auto">
            <a:xfrm flipH="1">
              <a:off x="6095" y="7056"/>
              <a:ext cx="1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4" name="Line 380"/>
            <p:cNvSpPr>
              <a:spLocks noChangeShapeType="1"/>
            </p:cNvSpPr>
            <p:nvPr/>
          </p:nvSpPr>
          <p:spPr bwMode="auto">
            <a:xfrm flipH="1">
              <a:off x="6069" y="7063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5" name="Line 379"/>
            <p:cNvSpPr>
              <a:spLocks noChangeShapeType="1"/>
            </p:cNvSpPr>
            <p:nvPr/>
          </p:nvSpPr>
          <p:spPr bwMode="auto">
            <a:xfrm flipH="1">
              <a:off x="6047" y="7069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6" name="Line 378"/>
            <p:cNvSpPr>
              <a:spLocks noChangeShapeType="1"/>
            </p:cNvSpPr>
            <p:nvPr/>
          </p:nvSpPr>
          <p:spPr bwMode="auto">
            <a:xfrm flipH="1">
              <a:off x="6024" y="7072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7" name="Line 377"/>
            <p:cNvSpPr>
              <a:spLocks noChangeShapeType="1"/>
            </p:cNvSpPr>
            <p:nvPr/>
          </p:nvSpPr>
          <p:spPr bwMode="auto">
            <a:xfrm flipH="1">
              <a:off x="6002" y="7079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8" name="Line 376"/>
            <p:cNvSpPr>
              <a:spLocks noChangeShapeType="1"/>
            </p:cNvSpPr>
            <p:nvPr/>
          </p:nvSpPr>
          <p:spPr bwMode="auto">
            <a:xfrm flipH="1">
              <a:off x="5979" y="7082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9" name="Line 375"/>
            <p:cNvSpPr>
              <a:spLocks noChangeShapeType="1"/>
            </p:cNvSpPr>
            <p:nvPr/>
          </p:nvSpPr>
          <p:spPr bwMode="auto">
            <a:xfrm flipH="1">
              <a:off x="5957" y="7085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0" name="Line 374"/>
            <p:cNvSpPr>
              <a:spLocks noChangeShapeType="1"/>
            </p:cNvSpPr>
            <p:nvPr/>
          </p:nvSpPr>
          <p:spPr bwMode="auto">
            <a:xfrm flipH="1">
              <a:off x="5935" y="7091"/>
              <a:ext cx="16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1" name="Line 373"/>
            <p:cNvSpPr>
              <a:spLocks noChangeShapeType="1"/>
            </p:cNvSpPr>
            <p:nvPr/>
          </p:nvSpPr>
          <p:spPr bwMode="auto">
            <a:xfrm flipH="1">
              <a:off x="5912" y="7095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2" name="Line 372"/>
            <p:cNvSpPr>
              <a:spLocks noChangeShapeType="1"/>
            </p:cNvSpPr>
            <p:nvPr/>
          </p:nvSpPr>
          <p:spPr bwMode="auto">
            <a:xfrm flipH="1">
              <a:off x="5890" y="7101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3" name="Line 371"/>
            <p:cNvSpPr>
              <a:spLocks noChangeShapeType="1"/>
            </p:cNvSpPr>
            <p:nvPr/>
          </p:nvSpPr>
          <p:spPr bwMode="auto">
            <a:xfrm flipH="1">
              <a:off x="5867" y="7104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4" name="Line 370"/>
            <p:cNvSpPr>
              <a:spLocks noChangeShapeType="1"/>
            </p:cNvSpPr>
            <p:nvPr/>
          </p:nvSpPr>
          <p:spPr bwMode="auto">
            <a:xfrm flipH="1">
              <a:off x="5845" y="7107"/>
              <a:ext cx="13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5" name="Line 369"/>
            <p:cNvSpPr>
              <a:spLocks noChangeShapeType="1"/>
            </p:cNvSpPr>
            <p:nvPr/>
          </p:nvSpPr>
          <p:spPr bwMode="auto">
            <a:xfrm flipH="1">
              <a:off x="5823" y="7111"/>
              <a:ext cx="1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6" name="Line 368"/>
            <p:cNvSpPr>
              <a:spLocks noChangeShapeType="1"/>
            </p:cNvSpPr>
            <p:nvPr/>
          </p:nvSpPr>
          <p:spPr bwMode="auto">
            <a:xfrm flipH="1">
              <a:off x="5797" y="7114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7" name="Line 367"/>
            <p:cNvSpPr>
              <a:spLocks noChangeShapeType="1"/>
            </p:cNvSpPr>
            <p:nvPr/>
          </p:nvSpPr>
          <p:spPr bwMode="auto">
            <a:xfrm flipH="1">
              <a:off x="5775" y="7117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8" name="Line 366"/>
            <p:cNvSpPr>
              <a:spLocks noChangeShapeType="1"/>
            </p:cNvSpPr>
            <p:nvPr/>
          </p:nvSpPr>
          <p:spPr bwMode="auto">
            <a:xfrm flipH="1">
              <a:off x="5752" y="7120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9" name="Freeform 365"/>
            <p:cNvSpPr>
              <a:spLocks/>
            </p:cNvSpPr>
            <p:nvPr/>
          </p:nvSpPr>
          <p:spPr bwMode="auto">
            <a:xfrm>
              <a:off x="5730" y="7123"/>
              <a:ext cx="16" cy="4"/>
            </a:xfrm>
            <a:custGeom>
              <a:avLst/>
              <a:gdLst>
                <a:gd name="T0" fmla="*/ 16 w 16"/>
                <a:gd name="T1" fmla="*/ 0 h 4"/>
                <a:gd name="T2" fmla="*/ 3 w 16"/>
                <a:gd name="T3" fmla="*/ 4 h 4"/>
                <a:gd name="T4" fmla="*/ 0 w 16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4">
                  <a:moveTo>
                    <a:pt x="16" y="0"/>
                  </a:moveTo>
                  <a:lnTo>
                    <a:pt x="3" y="4"/>
                  </a:lnTo>
                  <a:lnTo>
                    <a:pt x="0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0" name="Line 364"/>
            <p:cNvSpPr>
              <a:spLocks noChangeShapeType="1"/>
            </p:cNvSpPr>
            <p:nvPr/>
          </p:nvSpPr>
          <p:spPr bwMode="auto">
            <a:xfrm flipH="1">
              <a:off x="5707" y="7127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1" name="Line 363"/>
            <p:cNvSpPr>
              <a:spLocks noChangeShapeType="1"/>
            </p:cNvSpPr>
            <p:nvPr/>
          </p:nvSpPr>
          <p:spPr bwMode="auto">
            <a:xfrm flipH="1">
              <a:off x="5685" y="7130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2" name="Line 362"/>
            <p:cNvSpPr>
              <a:spLocks noChangeShapeType="1"/>
            </p:cNvSpPr>
            <p:nvPr/>
          </p:nvSpPr>
          <p:spPr bwMode="auto">
            <a:xfrm flipH="1">
              <a:off x="5663" y="7133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3" name="Freeform 361"/>
            <p:cNvSpPr>
              <a:spLocks/>
            </p:cNvSpPr>
            <p:nvPr/>
          </p:nvSpPr>
          <p:spPr bwMode="auto">
            <a:xfrm>
              <a:off x="5637" y="7136"/>
              <a:ext cx="16" cy="1"/>
            </a:xfrm>
            <a:custGeom>
              <a:avLst/>
              <a:gdLst>
                <a:gd name="T0" fmla="*/ 16 w 16"/>
                <a:gd name="T1" fmla="*/ 3 w 16"/>
                <a:gd name="T2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">
                  <a:moveTo>
                    <a:pt x="16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4" name="Line 360"/>
            <p:cNvSpPr>
              <a:spLocks noChangeShapeType="1"/>
            </p:cNvSpPr>
            <p:nvPr/>
          </p:nvSpPr>
          <p:spPr bwMode="auto">
            <a:xfrm flipH="1">
              <a:off x="5615" y="7136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5" name="Line 359"/>
            <p:cNvSpPr>
              <a:spLocks noChangeShapeType="1"/>
            </p:cNvSpPr>
            <p:nvPr/>
          </p:nvSpPr>
          <p:spPr bwMode="auto">
            <a:xfrm flipH="1">
              <a:off x="5592" y="7139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6" name="Line 358"/>
            <p:cNvSpPr>
              <a:spLocks noChangeShapeType="1"/>
            </p:cNvSpPr>
            <p:nvPr/>
          </p:nvSpPr>
          <p:spPr bwMode="auto">
            <a:xfrm flipH="1">
              <a:off x="5570" y="7143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7" name="Freeform 357"/>
            <p:cNvSpPr>
              <a:spLocks/>
            </p:cNvSpPr>
            <p:nvPr/>
          </p:nvSpPr>
          <p:spPr bwMode="auto">
            <a:xfrm>
              <a:off x="5548" y="7143"/>
              <a:ext cx="12" cy="3"/>
            </a:xfrm>
            <a:custGeom>
              <a:avLst/>
              <a:gdLst>
                <a:gd name="T0" fmla="*/ 12 w 12"/>
                <a:gd name="T1" fmla="*/ 0 h 3"/>
                <a:gd name="T2" fmla="*/ 3 w 12"/>
                <a:gd name="T3" fmla="*/ 3 h 3"/>
                <a:gd name="T4" fmla="*/ 0 w 12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3">
                  <a:moveTo>
                    <a:pt x="12" y="0"/>
                  </a:moveTo>
                  <a:lnTo>
                    <a:pt x="3" y="3"/>
                  </a:lnTo>
                  <a:lnTo>
                    <a:pt x="0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8" name="Line 356"/>
            <p:cNvSpPr>
              <a:spLocks noChangeShapeType="1"/>
            </p:cNvSpPr>
            <p:nvPr/>
          </p:nvSpPr>
          <p:spPr bwMode="auto">
            <a:xfrm flipH="1">
              <a:off x="5525" y="7146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9" name="Line 355"/>
            <p:cNvSpPr>
              <a:spLocks noChangeShapeType="1"/>
            </p:cNvSpPr>
            <p:nvPr/>
          </p:nvSpPr>
          <p:spPr bwMode="auto">
            <a:xfrm flipH="1">
              <a:off x="5500" y="7146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0" name="Line 354"/>
            <p:cNvSpPr>
              <a:spLocks noChangeShapeType="1"/>
            </p:cNvSpPr>
            <p:nvPr/>
          </p:nvSpPr>
          <p:spPr bwMode="auto">
            <a:xfrm flipH="1">
              <a:off x="5477" y="7149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1" name="Freeform 353"/>
            <p:cNvSpPr>
              <a:spLocks/>
            </p:cNvSpPr>
            <p:nvPr/>
          </p:nvSpPr>
          <p:spPr bwMode="auto">
            <a:xfrm>
              <a:off x="5455" y="7149"/>
              <a:ext cx="13" cy="1"/>
            </a:xfrm>
            <a:custGeom>
              <a:avLst/>
              <a:gdLst>
                <a:gd name="T0" fmla="*/ 13 w 13"/>
                <a:gd name="T1" fmla="*/ 3 w 13"/>
                <a:gd name="T2" fmla="*/ 0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2" name="Line 352"/>
            <p:cNvSpPr>
              <a:spLocks noChangeShapeType="1"/>
            </p:cNvSpPr>
            <p:nvPr/>
          </p:nvSpPr>
          <p:spPr bwMode="auto">
            <a:xfrm flipH="1">
              <a:off x="5432" y="7152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3" name="Line 351"/>
            <p:cNvSpPr>
              <a:spLocks noChangeShapeType="1"/>
            </p:cNvSpPr>
            <p:nvPr/>
          </p:nvSpPr>
          <p:spPr bwMode="auto">
            <a:xfrm flipH="1">
              <a:off x="5410" y="7152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4" name="Line 350"/>
            <p:cNvSpPr>
              <a:spLocks noChangeShapeType="1"/>
            </p:cNvSpPr>
            <p:nvPr/>
          </p:nvSpPr>
          <p:spPr bwMode="auto">
            <a:xfrm flipH="1">
              <a:off x="5384" y="715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5" name="Freeform 349"/>
            <p:cNvSpPr>
              <a:spLocks/>
            </p:cNvSpPr>
            <p:nvPr/>
          </p:nvSpPr>
          <p:spPr bwMode="auto">
            <a:xfrm>
              <a:off x="5362" y="7152"/>
              <a:ext cx="16" cy="1"/>
            </a:xfrm>
            <a:custGeom>
              <a:avLst/>
              <a:gdLst>
                <a:gd name="T0" fmla="*/ 16 w 16"/>
                <a:gd name="T1" fmla="*/ 3 w 16"/>
                <a:gd name="T2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">
                  <a:moveTo>
                    <a:pt x="16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6" name="Line 348"/>
            <p:cNvSpPr>
              <a:spLocks noChangeShapeType="1"/>
            </p:cNvSpPr>
            <p:nvPr/>
          </p:nvSpPr>
          <p:spPr bwMode="auto">
            <a:xfrm flipH="1">
              <a:off x="5340" y="7155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7" name="Line 347"/>
            <p:cNvSpPr>
              <a:spLocks noChangeShapeType="1"/>
            </p:cNvSpPr>
            <p:nvPr/>
          </p:nvSpPr>
          <p:spPr bwMode="auto">
            <a:xfrm flipH="1">
              <a:off x="5317" y="7155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8" name="Line 346"/>
            <p:cNvSpPr>
              <a:spLocks noChangeShapeType="1"/>
            </p:cNvSpPr>
            <p:nvPr/>
          </p:nvSpPr>
          <p:spPr bwMode="auto">
            <a:xfrm flipH="1">
              <a:off x="5295" y="7155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9" name="Freeform 345"/>
            <p:cNvSpPr>
              <a:spLocks/>
            </p:cNvSpPr>
            <p:nvPr/>
          </p:nvSpPr>
          <p:spPr bwMode="auto">
            <a:xfrm>
              <a:off x="5269" y="7155"/>
              <a:ext cx="16" cy="1"/>
            </a:xfrm>
            <a:custGeom>
              <a:avLst/>
              <a:gdLst>
                <a:gd name="T0" fmla="*/ 16 w 16"/>
                <a:gd name="T1" fmla="*/ 3 w 16"/>
                <a:gd name="T2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">
                  <a:moveTo>
                    <a:pt x="16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0" name="Line 344"/>
            <p:cNvSpPr>
              <a:spLocks noChangeShapeType="1"/>
            </p:cNvSpPr>
            <p:nvPr/>
          </p:nvSpPr>
          <p:spPr bwMode="auto">
            <a:xfrm flipH="1">
              <a:off x="5247" y="7155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1" name="Line 343"/>
            <p:cNvSpPr>
              <a:spLocks noChangeShapeType="1"/>
            </p:cNvSpPr>
            <p:nvPr/>
          </p:nvSpPr>
          <p:spPr bwMode="auto">
            <a:xfrm flipH="1">
              <a:off x="5224" y="7155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2" name="Line 342"/>
            <p:cNvSpPr>
              <a:spLocks noChangeShapeType="1"/>
            </p:cNvSpPr>
            <p:nvPr/>
          </p:nvSpPr>
          <p:spPr bwMode="auto">
            <a:xfrm flipH="1">
              <a:off x="5202" y="7155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3" name="Line 341"/>
            <p:cNvSpPr>
              <a:spLocks noChangeShapeType="1"/>
            </p:cNvSpPr>
            <p:nvPr/>
          </p:nvSpPr>
          <p:spPr bwMode="auto">
            <a:xfrm flipH="1" flipV="1">
              <a:off x="5180" y="7152"/>
              <a:ext cx="1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4" name="Line 340"/>
            <p:cNvSpPr>
              <a:spLocks noChangeShapeType="1"/>
            </p:cNvSpPr>
            <p:nvPr/>
          </p:nvSpPr>
          <p:spPr bwMode="auto">
            <a:xfrm flipH="1">
              <a:off x="5154" y="715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5" name="Line 339"/>
            <p:cNvSpPr>
              <a:spLocks noChangeShapeType="1"/>
            </p:cNvSpPr>
            <p:nvPr/>
          </p:nvSpPr>
          <p:spPr bwMode="auto">
            <a:xfrm flipH="1">
              <a:off x="5132" y="715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6" name="Line 338"/>
            <p:cNvSpPr>
              <a:spLocks noChangeShapeType="1"/>
            </p:cNvSpPr>
            <p:nvPr/>
          </p:nvSpPr>
          <p:spPr bwMode="auto">
            <a:xfrm flipH="1">
              <a:off x="5109" y="7152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7" name="Line 337"/>
            <p:cNvSpPr>
              <a:spLocks noChangeShapeType="1"/>
            </p:cNvSpPr>
            <p:nvPr/>
          </p:nvSpPr>
          <p:spPr bwMode="auto">
            <a:xfrm flipH="1" flipV="1">
              <a:off x="5087" y="7149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8" name="Line 336"/>
            <p:cNvSpPr>
              <a:spLocks noChangeShapeType="1"/>
            </p:cNvSpPr>
            <p:nvPr/>
          </p:nvSpPr>
          <p:spPr bwMode="auto">
            <a:xfrm flipH="1">
              <a:off x="5065" y="7149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9" name="Line 335"/>
            <p:cNvSpPr>
              <a:spLocks noChangeShapeType="1"/>
            </p:cNvSpPr>
            <p:nvPr/>
          </p:nvSpPr>
          <p:spPr bwMode="auto">
            <a:xfrm flipH="1" flipV="1">
              <a:off x="5039" y="7146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0" name="Line 334"/>
            <p:cNvSpPr>
              <a:spLocks noChangeShapeType="1"/>
            </p:cNvSpPr>
            <p:nvPr/>
          </p:nvSpPr>
          <p:spPr bwMode="auto">
            <a:xfrm flipH="1">
              <a:off x="5017" y="7146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1" name="Line 333"/>
            <p:cNvSpPr>
              <a:spLocks noChangeShapeType="1"/>
            </p:cNvSpPr>
            <p:nvPr/>
          </p:nvSpPr>
          <p:spPr bwMode="auto">
            <a:xfrm flipH="1">
              <a:off x="4994" y="7146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2" name="Line 332"/>
            <p:cNvSpPr>
              <a:spLocks noChangeShapeType="1"/>
            </p:cNvSpPr>
            <p:nvPr/>
          </p:nvSpPr>
          <p:spPr bwMode="auto">
            <a:xfrm flipH="1">
              <a:off x="4972" y="7143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3" name="Line 331"/>
            <p:cNvSpPr>
              <a:spLocks noChangeShapeType="1"/>
            </p:cNvSpPr>
            <p:nvPr/>
          </p:nvSpPr>
          <p:spPr bwMode="auto">
            <a:xfrm flipH="1" flipV="1">
              <a:off x="4949" y="7139"/>
              <a:ext cx="13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4" name="Line 330"/>
            <p:cNvSpPr>
              <a:spLocks noChangeShapeType="1"/>
            </p:cNvSpPr>
            <p:nvPr/>
          </p:nvSpPr>
          <p:spPr bwMode="auto">
            <a:xfrm flipH="1">
              <a:off x="4924" y="7139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5" name="Line 329"/>
            <p:cNvSpPr>
              <a:spLocks noChangeShapeType="1"/>
            </p:cNvSpPr>
            <p:nvPr/>
          </p:nvSpPr>
          <p:spPr bwMode="auto">
            <a:xfrm flipH="1">
              <a:off x="4901" y="7136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6" name="Line 328"/>
            <p:cNvSpPr>
              <a:spLocks noChangeShapeType="1"/>
            </p:cNvSpPr>
            <p:nvPr/>
          </p:nvSpPr>
          <p:spPr bwMode="auto">
            <a:xfrm flipH="1" flipV="1">
              <a:off x="4879" y="7133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7" name="Line 327"/>
            <p:cNvSpPr>
              <a:spLocks noChangeShapeType="1"/>
            </p:cNvSpPr>
            <p:nvPr/>
          </p:nvSpPr>
          <p:spPr bwMode="auto">
            <a:xfrm flipH="1" flipV="1">
              <a:off x="4857" y="7130"/>
              <a:ext cx="1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8" name="Line 326"/>
            <p:cNvSpPr>
              <a:spLocks noChangeShapeType="1"/>
            </p:cNvSpPr>
            <p:nvPr/>
          </p:nvSpPr>
          <p:spPr bwMode="auto">
            <a:xfrm flipH="1">
              <a:off x="4834" y="7130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9" name="Line 325"/>
            <p:cNvSpPr>
              <a:spLocks noChangeShapeType="1"/>
            </p:cNvSpPr>
            <p:nvPr/>
          </p:nvSpPr>
          <p:spPr bwMode="auto">
            <a:xfrm flipH="1">
              <a:off x="4812" y="7127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0" name="Line 324"/>
            <p:cNvSpPr>
              <a:spLocks noChangeShapeType="1"/>
            </p:cNvSpPr>
            <p:nvPr/>
          </p:nvSpPr>
          <p:spPr bwMode="auto">
            <a:xfrm flipH="1">
              <a:off x="4786" y="7123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1" name="Line 323"/>
            <p:cNvSpPr>
              <a:spLocks noChangeShapeType="1"/>
            </p:cNvSpPr>
            <p:nvPr/>
          </p:nvSpPr>
          <p:spPr bwMode="auto">
            <a:xfrm flipH="1">
              <a:off x="4764" y="7120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2" name="Line 322"/>
            <p:cNvSpPr>
              <a:spLocks noChangeShapeType="1"/>
            </p:cNvSpPr>
            <p:nvPr/>
          </p:nvSpPr>
          <p:spPr bwMode="auto">
            <a:xfrm flipH="1">
              <a:off x="4741" y="7117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3" name="Freeform 321"/>
            <p:cNvSpPr>
              <a:spLocks/>
            </p:cNvSpPr>
            <p:nvPr/>
          </p:nvSpPr>
          <p:spPr bwMode="auto">
            <a:xfrm>
              <a:off x="4719" y="7114"/>
              <a:ext cx="16" cy="1"/>
            </a:xfrm>
            <a:custGeom>
              <a:avLst/>
              <a:gdLst>
                <a:gd name="T0" fmla="*/ 16 w 16"/>
                <a:gd name="T1" fmla="*/ 3 w 16"/>
                <a:gd name="T2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">
                  <a:moveTo>
                    <a:pt x="16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4" name="Line 320"/>
            <p:cNvSpPr>
              <a:spLocks noChangeShapeType="1"/>
            </p:cNvSpPr>
            <p:nvPr/>
          </p:nvSpPr>
          <p:spPr bwMode="auto">
            <a:xfrm flipH="1" flipV="1">
              <a:off x="4697" y="7107"/>
              <a:ext cx="12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5" name="Line 319"/>
            <p:cNvSpPr>
              <a:spLocks noChangeShapeType="1"/>
            </p:cNvSpPr>
            <p:nvPr/>
          </p:nvSpPr>
          <p:spPr bwMode="auto">
            <a:xfrm flipH="1" flipV="1">
              <a:off x="4674" y="7104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6" name="Line 318"/>
            <p:cNvSpPr>
              <a:spLocks noChangeShapeType="1"/>
            </p:cNvSpPr>
            <p:nvPr/>
          </p:nvSpPr>
          <p:spPr bwMode="auto">
            <a:xfrm flipH="1" flipV="1">
              <a:off x="4652" y="7101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7" name="Freeform 317"/>
            <p:cNvSpPr>
              <a:spLocks/>
            </p:cNvSpPr>
            <p:nvPr/>
          </p:nvSpPr>
          <p:spPr bwMode="auto">
            <a:xfrm>
              <a:off x="4629" y="7098"/>
              <a:ext cx="13" cy="3"/>
            </a:xfrm>
            <a:custGeom>
              <a:avLst/>
              <a:gdLst>
                <a:gd name="T0" fmla="*/ 13 w 13"/>
                <a:gd name="T1" fmla="*/ 3 h 3"/>
                <a:gd name="T2" fmla="*/ 4 w 13"/>
                <a:gd name="T3" fmla="*/ 0 h 3"/>
                <a:gd name="T4" fmla="*/ 0 w 1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3">
                  <a:moveTo>
                    <a:pt x="13" y="3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8" name="Line 316"/>
            <p:cNvSpPr>
              <a:spLocks noChangeShapeType="1"/>
            </p:cNvSpPr>
            <p:nvPr/>
          </p:nvSpPr>
          <p:spPr bwMode="auto">
            <a:xfrm flipH="1">
              <a:off x="4607" y="7095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9" name="Line 315"/>
            <p:cNvSpPr>
              <a:spLocks noChangeShapeType="1"/>
            </p:cNvSpPr>
            <p:nvPr/>
          </p:nvSpPr>
          <p:spPr bwMode="auto">
            <a:xfrm flipH="1" flipV="1">
              <a:off x="4585" y="7088"/>
              <a:ext cx="1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0" name="Line 314"/>
            <p:cNvSpPr>
              <a:spLocks noChangeShapeType="1"/>
            </p:cNvSpPr>
            <p:nvPr/>
          </p:nvSpPr>
          <p:spPr bwMode="auto">
            <a:xfrm flipH="1" flipV="1">
              <a:off x="4559" y="7085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1" name="Freeform 313"/>
            <p:cNvSpPr>
              <a:spLocks/>
            </p:cNvSpPr>
            <p:nvPr/>
          </p:nvSpPr>
          <p:spPr bwMode="auto">
            <a:xfrm>
              <a:off x="4537" y="7079"/>
              <a:ext cx="16" cy="3"/>
            </a:xfrm>
            <a:custGeom>
              <a:avLst/>
              <a:gdLst>
                <a:gd name="T0" fmla="*/ 16 w 16"/>
                <a:gd name="T1" fmla="*/ 3 h 3"/>
                <a:gd name="T2" fmla="*/ 6 w 16"/>
                <a:gd name="T3" fmla="*/ 3 h 3"/>
                <a:gd name="T4" fmla="*/ 0 w 16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">
                  <a:moveTo>
                    <a:pt x="16" y="3"/>
                  </a:moveTo>
                  <a:lnTo>
                    <a:pt x="6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2" name="Line 312"/>
            <p:cNvSpPr>
              <a:spLocks noChangeShapeType="1"/>
            </p:cNvSpPr>
            <p:nvPr/>
          </p:nvSpPr>
          <p:spPr bwMode="auto">
            <a:xfrm flipH="1" flipV="1">
              <a:off x="4514" y="7075"/>
              <a:ext cx="16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3" name="Line 311"/>
            <p:cNvSpPr>
              <a:spLocks noChangeShapeType="1"/>
            </p:cNvSpPr>
            <p:nvPr/>
          </p:nvSpPr>
          <p:spPr bwMode="auto">
            <a:xfrm flipH="1" flipV="1">
              <a:off x="4492" y="7069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4" name="Line 310"/>
            <p:cNvSpPr>
              <a:spLocks noChangeShapeType="1"/>
            </p:cNvSpPr>
            <p:nvPr/>
          </p:nvSpPr>
          <p:spPr bwMode="auto">
            <a:xfrm flipH="1" flipV="1">
              <a:off x="4470" y="7066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5" name="Freeform 309"/>
            <p:cNvSpPr>
              <a:spLocks/>
            </p:cNvSpPr>
            <p:nvPr/>
          </p:nvSpPr>
          <p:spPr bwMode="auto">
            <a:xfrm>
              <a:off x="4447" y="7059"/>
              <a:ext cx="16" cy="4"/>
            </a:xfrm>
            <a:custGeom>
              <a:avLst/>
              <a:gdLst>
                <a:gd name="T0" fmla="*/ 16 w 16"/>
                <a:gd name="T1" fmla="*/ 4 h 4"/>
                <a:gd name="T2" fmla="*/ 10 w 16"/>
                <a:gd name="T3" fmla="*/ 4 h 4"/>
                <a:gd name="T4" fmla="*/ 0 w 16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4">
                  <a:moveTo>
                    <a:pt x="16" y="4"/>
                  </a:moveTo>
                  <a:lnTo>
                    <a:pt x="1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6" name="Line 308"/>
            <p:cNvSpPr>
              <a:spLocks noChangeShapeType="1"/>
            </p:cNvSpPr>
            <p:nvPr/>
          </p:nvSpPr>
          <p:spPr bwMode="auto">
            <a:xfrm flipH="1" flipV="1">
              <a:off x="4425" y="7053"/>
              <a:ext cx="1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7" name="Line 307"/>
            <p:cNvSpPr>
              <a:spLocks noChangeShapeType="1"/>
            </p:cNvSpPr>
            <p:nvPr/>
          </p:nvSpPr>
          <p:spPr bwMode="auto">
            <a:xfrm flipH="1" flipV="1">
              <a:off x="4402" y="7050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8" name="Line 306"/>
            <p:cNvSpPr>
              <a:spLocks noChangeShapeType="1"/>
            </p:cNvSpPr>
            <p:nvPr/>
          </p:nvSpPr>
          <p:spPr bwMode="auto">
            <a:xfrm flipH="1" flipV="1">
              <a:off x="4380" y="7043"/>
              <a:ext cx="16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9" name="Freeform 305"/>
            <p:cNvSpPr>
              <a:spLocks/>
            </p:cNvSpPr>
            <p:nvPr/>
          </p:nvSpPr>
          <p:spPr bwMode="auto">
            <a:xfrm>
              <a:off x="4358" y="7037"/>
              <a:ext cx="16" cy="3"/>
            </a:xfrm>
            <a:custGeom>
              <a:avLst/>
              <a:gdLst>
                <a:gd name="T0" fmla="*/ 16 w 16"/>
                <a:gd name="T1" fmla="*/ 3 h 3"/>
                <a:gd name="T2" fmla="*/ 9 w 16"/>
                <a:gd name="T3" fmla="*/ 3 h 3"/>
                <a:gd name="T4" fmla="*/ 0 w 16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">
                  <a:moveTo>
                    <a:pt x="16" y="3"/>
                  </a:moveTo>
                  <a:lnTo>
                    <a:pt x="9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0" name="Line 304"/>
            <p:cNvSpPr>
              <a:spLocks noChangeShapeType="1"/>
            </p:cNvSpPr>
            <p:nvPr/>
          </p:nvSpPr>
          <p:spPr bwMode="auto">
            <a:xfrm flipH="1" flipV="1">
              <a:off x="4335" y="7031"/>
              <a:ext cx="1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1" name="Line 303"/>
            <p:cNvSpPr>
              <a:spLocks noChangeShapeType="1"/>
            </p:cNvSpPr>
            <p:nvPr/>
          </p:nvSpPr>
          <p:spPr bwMode="auto">
            <a:xfrm flipH="1" flipV="1">
              <a:off x="4313" y="7024"/>
              <a:ext cx="16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2" name="Line 302"/>
            <p:cNvSpPr>
              <a:spLocks noChangeShapeType="1"/>
            </p:cNvSpPr>
            <p:nvPr/>
          </p:nvSpPr>
          <p:spPr bwMode="auto">
            <a:xfrm flipH="1" flipV="1">
              <a:off x="4290" y="7021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3" name="Freeform 301"/>
            <p:cNvSpPr>
              <a:spLocks/>
            </p:cNvSpPr>
            <p:nvPr/>
          </p:nvSpPr>
          <p:spPr bwMode="auto">
            <a:xfrm>
              <a:off x="4268" y="7015"/>
              <a:ext cx="16" cy="3"/>
            </a:xfrm>
            <a:custGeom>
              <a:avLst/>
              <a:gdLst>
                <a:gd name="T0" fmla="*/ 16 w 16"/>
                <a:gd name="T1" fmla="*/ 3 h 3"/>
                <a:gd name="T2" fmla="*/ 13 w 16"/>
                <a:gd name="T3" fmla="*/ 3 h 3"/>
                <a:gd name="T4" fmla="*/ 0 w 16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">
                  <a:moveTo>
                    <a:pt x="16" y="3"/>
                  </a:moveTo>
                  <a:lnTo>
                    <a:pt x="13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4" name="Line 300"/>
            <p:cNvSpPr>
              <a:spLocks noChangeShapeType="1"/>
            </p:cNvSpPr>
            <p:nvPr/>
          </p:nvSpPr>
          <p:spPr bwMode="auto">
            <a:xfrm flipH="1" flipV="1">
              <a:off x="4249" y="7008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5" name="Line 299"/>
            <p:cNvSpPr>
              <a:spLocks noChangeShapeType="1"/>
            </p:cNvSpPr>
            <p:nvPr/>
          </p:nvSpPr>
          <p:spPr bwMode="auto">
            <a:xfrm flipH="1" flipV="1">
              <a:off x="4226" y="6999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6" name="Line 298"/>
            <p:cNvSpPr>
              <a:spLocks noChangeShapeType="1"/>
            </p:cNvSpPr>
            <p:nvPr/>
          </p:nvSpPr>
          <p:spPr bwMode="auto">
            <a:xfrm flipH="1" flipV="1">
              <a:off x="4204" y="6992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7" name="Line 297"/>
            <p:cNvSpPr>
              <a:spLocks noChangeShapeType="1"/>
            </p:cNvSpPr>
            <p:nvPr/>
          </p:nvSpPr>
          <p:spPr bwMode="auto">
            <a:xfrm flipH="1" flipV="1">
              <a:off x="4182" y="6986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8" name="Line 296"/>
            <p:cNvSpPr>
              <a:spLocks noChangeShapeType="1"/>
            </p:cNvSpPr>
            <p:nvPr/>
          </p:nvSpPr>
          <p:spPr bwMode="auto">
            <a:xfrm flipH="1" flipV="1">
              <a:off x="4159" y="6979"/>
              <a:ext cx="13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9" name="Line 295"/>
            <p:cNvSpPr>
              <a:spLocks noChangeShapeType="1"/>
            </p:cNvSpPr>
            <p:nvPr/>
          </p:nvSpPr>
          <p:spPr bwMode="auto">
            <a:xfrm flipH="1" flipV="1">
              <a:off x="4137" y="6973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0" name="Line 294"/>
            <p:cNvSpPr>
              <a:spLocks noChangeShapeType="1"/>
            </p:cNvSpPr>
            <p:nvPr/>
          </p:nvSpPr>
          <p:spPr bwMode="auto">
            <a:xfrm flipH="1" flipV="1">
              <a:off x="4114" y="6967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1" name="Line 293"/>
            <p:cNvSpPr>
              <a:spLocks noChangeShapeType="1"/>
            </p:cNvSpPr>
            <p:nvPr/>
          </p:nvSpPr>
          <p:spPr bwMode="auto">
            <a:xfrm flipH="1" flipV="1">
              <a:off x="4095" y="6957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2" name="Line 292"/>
            <p:cNvSpPr>
              <a:spLocks noChangeShapeType="1"/>
            </p:cNvSpPr>
            <p:nvPr/>
          </p:nvSpPr>
          <p:spPr bwMode="auto">
            <a:xfrm flipH="1" flipV="1">
              <a:off x="4073" y="6951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3" name="Line 291"/>
            <p:cNvSpPr>
              <a:spLocks noChangeShapeType="1"/>
            </p:cNvSpPr>
            <p:nvPr/>
          </p:nvSpPr>
          <p:spPr bwMode="auto">
            <a:xfrm flipH="1" flipV="1">
              <a:off x="4050" y="6941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4" name="Line 290"/>
            <p:cNvSpPr>
              <a:spLocks noChangeShapeType="1"/>
            </p:cNvSpPr>
            <p:nvPr/>
          </p:nvSpPr>
          <p:spPr bwMode="auto">
            <a:xfrm flipH="1" flipV="1">
              <a:off x="4028" y="6935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5" name="Line 289"/>
            <p:cNvSpPr>
              <a:spLocks noChangeShapeType="1"/>
            </p:cNvSpPr>
            <p:nvPr/>
          </p:nvSpPr>
          <p:spPr bwMode="auto">
            <a:xfrm flipH="1" flipV="1">
              <a:off x="4006" y="6925"/>
              <a:ext cx="1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6" name="Line 288"/>
            <p:cNvSpPr>
              <a:spLocks noChangeShapeType="1"/>
            </p:cNvSpPr>
            <p:nvPr/>
          </p:nvSpPr>
          <p:spPr bwMode="auto">
            <a:xfrm flipH="1" flipV="1">
              <a:off x="3987" y="6919"/>
              <a:ext cx="1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7" name="Line 287"/>
            <p:cNvSpPr>
              <a:spLocks noChangeShapeType="1"/>
            </p:cNvSpPr>
            <p:nvPr/>
          </p:nvSpPr>
          <p:spPr bwMode="auto">
            <a:xfrm flipH="1" flipV="1">
              <a:off x="3964" y="6909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8" name="Freeform 286"/>
            <p:cNvSpPr>
              <a:spLocks/>
            </p:cNvSpPr>
            <p:nvPr/>
          </p:nvSpPr>
          <p:spPr bwMode="auto">
            <a:xfrm>
              <a:off x="3942" y="6903"/>
              <a:ext cx="13" cy="3"/>
            </a:xfrm>
            <a:custGeom>
              <a:avLst/>
              <a:gdLst>
                <a:gd name="T0" fmla="*/ 13 w 13"/>
                <a:gd name="T1" fmla="*/ 3 h 3"/>
                <a:gd name="T2" fmla="*/ 3 w 13"/>
                <a:gd name="T3" fmla="*/ 0 h 3"/>
                <a:gd name="T4" fmla="*/ 0 w 1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3">
                  <a:moveTo>
                    <a:pt x="13" y="3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9" name="Line 285"/>
            <p:cNvSpPr>
              <a:spLocks noChangeShapeType="1"/>
            </p:cNvSpPr>
            <p:nvPr/>
          </p:nvSpPr>
          <p:spPr bwMode="auto">
            <a:xfrm flipH="1" flipV="1">
              <a:off x="3923" y="6893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0" name="Line 284"/>
            <p:cNvSpPr>
              <a:spLocks noChangeShapeType="1"/>
            </p:cNvSpPr>
            <p:nvPr/>
          </p:nvSpPr>
          <p:spPr bwMode="auto">
            <a:xfrm flipH="1" flipV="1">
              <a:off x="3900" y="6883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1" name="Line 283"/>
            <p:cNvSpPr>
              <a:spLocks noChangeShapeType="1"/>
            </p:cNvSpPr>
            <p:nvPr/>
          </p:nvSpPr>
          <p:spPr bwMode="auto">
            <a:xfrm flipH="1" flipV="1">
              <a:off x="3878" y="6874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2" name="Freeform 282"/>
            <p:cNvSpPr>
              <a:spLocks/>
            </p:cNvSpPr>
            <p:nvPr/>
          </p:nvSpPr>
          <p:spPr bwMode="auto">
            <a:xfrm>
              <a:off x="3859" y="6867"/>
              <a:ext cx="12" cy="4"/>
            </a:xfrm>
            <a:custGeom>
              <a:avLst/>
              <a:gdLst>
                <a:gd name="T0" fmla="*/ 12 w 12"/>
                <a:gd name="T1" fmla="*/ 4 h 4"/>
                <a:gd name="T2" fmla="*/ 6 w 12"/>
                <a:gd name="T3" fmla="*/ 4 h 4"/>
                <a:gd name="T4" fmla="*/ 0 w 12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4">
                  <a:moveTo>
                    <a:pt x="12" y="4"/>
                  </a:moveTo>
                  <a:lnTo>
                    <a:pt x="6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3" name="Line 281"/>
            <p:cNvSpPr>
              <a:spLocks noChangeShapeType="1"/>
            </p:cNvSpPr>
            <p:nvPr/>
          </p:nvSpPr>
          <p:spPr bwMode="auto">
            <a:xfrm flipH="1" flipV="1">
              <a:off x="3836" y="6858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4" name="Line 280"/>
            <p:cNvSpPr>
              <a:spLocks noChangeShapeType="1"/>
            </p:cNvSpPr>
            <p:nvPr/>
          </p:nvSpPr>
          <p:spPr bwMode="auto">
            <a:xfrm flipH="1" flipV="1">
              <a:off x="3814" y="6848"/>
              <a:ext cx="16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5" name="Line 279"/>
            <p:cNvSpPr>
              <a:spLocks noChangeShapeType="1"/>
            </p:cNvSpPr>
            <p:nvPr/>
          </p:nvSpPr>
          <p:spPr bwMode="auto">
            <a:xfrm flipH="1" flipV="1">
              <a:off x="3795" y="6839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6" name="Line 278"/>
            <p:cNvSpPr>
              <a:spLocks noChangeShapeType="1"/>
            </p:cNvSpPr>
            <p:nvPr/>
          </p:nvSpPr>
          <p:spPr bwMode="auto">
            <a:xfrm flipH="1" flipV="1">
              <a:off x="3772" y="6829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7" name="Line 277"/>
            <p:cNvSpPr>
              <a:spLocks noChangeShapeType="1"/>
            </p:cNvSpPr>
            <p:nvPr/>
          </p:nvSpPr>
          <p:spPr bwMode="auto">
            <a:xfrm flipH="1" flipV="1">
              <a:off x="3753" y="6819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8" name="Line 276"/>
            <p:cNvSpPr>
              <a:spLocks noChangeShapeType="1"/>
            </p:cNvSpPr>
            <p:nvPr/>
          </p:nvSpPr>
          <p:spPr bwMode="auto">
            <a:xfrm flipH="1" flipV="1">
              <a:off x="3731" y="6810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9" name="Line 275"/>
            <p:cNvSpPr>
              <a:spLocks noChangeShapeType="1"/>
            </p:cNvSpPr>
            <p:nvPr/>
          </p:nvSpPr>
          <p:spPr bwMode="auto">
            <a:xfrm flipH="1" flipV="1">
              <a:off x="3711" y="6800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0" name="Line 274"/>
            <p:cNvSpPr>
              <a:spLocks noChangeShapeType="1"/>
            </p:cNvSpPr>
            <p:nvPr/>
          </p:nvSpPr>
          <p:spPr bwMode="auto">
            <a:xfrm flipH="1" flipV="1">
              <a:off x="3689" y="6791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1" name="Line 273"/>
            <p:cNvSpPr>
              <a:spLocks noChangeShapeType="1"/>
            </p:cNvSpPr>
            <p:nvPr/>
          </p:nvSpPr>
          <p:spPr bwMode="auto">
            <a:xfrm flipH="1" flipV="1">
              <a:off x="3670" y="6781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2" name="Line 272"/>
            <p:cNvSpPr>
              <a:spLocks noChangeShapeType="1"/>
            </p:cNvSpPr>
            <p:nvPr/>
          </p:nvSpPr>
          <p:spPr bwMode="auto">
            <a:xfrm flipH="1" flipV="1">
              <a:off x="3647" y="6768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3" name="Line 271"/>
            <p:cNvSpPr>
              <a:spLocks noChangeShapeType="1"/>
            </p:cNvSpPr>
            <p:nvPr/>
          </p:nvSpPr>
          <p:spPr bwMode="auto">
            <a:xfrm flipH="1" flipV="1">
              <a:off x="3628" y="6759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4" name="Line 270"/>
            <p:cNvSpPr>
              <a:spLocks noChangeShapeType="1"/>
            </p:cNvSpPr>
            <p:nvPr/>
          </p:nvSpPr>
          <p:spPr bwMode="auto">
            <a:xfrm flipH="1" flipV="1">
              <a:off x="3606" y="6749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5" name="Line 269"/>
            <p:cNvSpPr>
              <a:spLocks noChangeShapeType="1"/>
            </p:cNvSpPr>
            <p:nvPr/>
          </p:nvSpPr>
          <p:spPr bwMode="auto">
            <a:xfrm flipH="1" flipV="1">
              <a:off x="3587" y="6736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6" name="Line 268"/>
            <p:cNvSpPr>
              <a:spLocks noChangeShapeType="1"/>
            </p:cNvSpPr>
            <p:nvPr/>
          </p:nvSpPr>
          <p:spPr bwMode="auto">
            <a:xfrm flipH="1" flipV="1">
              <a:off x="3567" y="6727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7" name="Freeform 267"/>
            <p:cNvSpPr>
              <a:spLocks/>
            </p:cNvSpPr>
            <p:nvPr/>
          </p:nvSpPr>
          <p:spPr bwMode="auto">
            <a:xfrm>
              <a:off x="3545" y="6717"/>
              <a:ext cx="13" cy="6"/>
            </a:xfrm>
            <a:custGeom>
              <a:avLst/>
              <a:gdLst>
                <a:gd name="T0" fmla="*/ 13 w 13"/>
                <a:gd name="T1" fmla="*/ 6 h 6"/>
                <a:gd name="T2" fmla="*/ 3 w 13"/>
                <a:gd name="T3" fmla="*/ 0 h 6"/>
                <a:gd name="T4" fmla="*/ 0 w 13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6">
                  <a:moveTo>
                    <a:pt x="13" y="6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8" name="Line 266"/>
            <p:cNvSpPr>
              <a:spLocks noChangeShapeType="1"/>
            </p:cNvSpPr>
            <p:nvPr/>
          </p:nvSpPr>
          <p:spPr bwMode="auto">
            <a:xfrm flipH="1" flipV="1">
              <a:off x="3526" y="6704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9" name="Line 265"/>
            <p:cNvSpPr>
              <a:spLocks noChangeShapeType="1"/>
            </p:cNvSpPr>
            <p:nvPr/>
          </p:nvSpPr>
          <p:spPr bwMode="auto">
            <a:xfrm flipH="1" flipV="1">
              <a:off x="3507" y="6695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0" name="Line 264"/>
            <p:cNvSpPr>
              <a:spLocks noChangeShapeType="1"/>
            </p:cNvSpPr>
            <p:nvPr/>
          </p:nvSpPr>
          <p:spPr bwMode="auto">
            <a:xfrm flipH="1" flipV="1">
              <a:off x="3484" y="6682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1" name="Freeform 263"/>
            <p:cNvSpPr>
              <a:spLocks/>
            </p:cNvSpPr>
            <p:nvPr/>
          </p:nvSpPr>
          <p:spPr bwMode="auto">
            <a:xfrm>
              <a:off x="3465" y="6669"/>
              <a:ext cx="13" cy="10"/>
            </a:xfrm>
            <a:custGeom>
              <a:avLst/>
              <a:gdLst>
                <a:gd name="T0" fmla="*/ 13 w 13"/>
                <a:gd name="T1" fmla="*/ 10 h 10"/>
                <a:gd name="T2" fmla="*/ 7 w 13"/>
                <a:gd name="T3" fmla="*/ 6 h 10"/>
                <a:gd name="T4" fmla="*/ 0 w 1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10"/>
                  </a:moveTo>
                  <a:lnTo>
                    <a:pt x="7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2" name="Line 262"/>
            <p:cNvSpPr>
              <a:spLocks noChangeShapeType="1"/>
            </p:cNvSpPr>
            <p:nvPr/>
          </p:nvSpPr>
          <p:spPr bwMode="auto">
            <a:xfrm flipH="1" flipV="1">
              <a:off x="3446" y="6659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3" name="Line 261"/>
            <p:cNvSpPr>
              <a:spLocks noChangeShapeType="1"/>
            </p:cNvSpPr>
            <p:nvPr/>
          </p:nvSpPr>
          <p:spPr bwMode="auto">
            <a:xfrm flipH="1" flipV="1">
              <a:off x="3427" y="6647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4" name="Line 260"/>
            <p:cNvSpPr>
              <a:spLocks noChangeShapeType="1"/>
            </p:cNvSpPr>
            <p:nvPr/>
          </p:nvSpPr>
          <p:spPr bwMode="auto">
            <a:xfrm flipH="1" flipV="1">
              <a:off x="3408" y="6634"/>
              <a:ext cx="1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5" name="Line 259"/>
            <p:cNvSpPr>
              <a:spLocks noChangeShapeType="1"/>
            </p:cNvSpPr>
            <p:nvPr/>
          </p:nvSpPr>
          <p:spPr bwMode="auto">
            <a:xfrm flipH="1" flipV="1">
              <a:off x="3385" y="6624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6" name="Line 258"/>
            <p:cNvSpPr>
              <a:spLocks noChangeShapeType="1"/>
            </p:cNvSpPr>
            <p:nvPr/>
          </p:nvSpPr>
          <p:spPr bwMode="auto">
            <a:xfrm flipH="1" flipV="1">
              <a:off x="3366" y="6611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7" name="Line 257"/>
            <p:cNvSpPr>
              <a:spLocks noChangeShapeType="1"/>
            </p:cNvSpPr>
            <p:nvPr/>
          </p:nvSpPr>
          <p:spPr bwMode="auto">
            <a:xfrm flipH="1" flipV="1">
              <a:off x="3347" y="6599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8" name="Line 256"/>
            <p:cNvSpPr>
              <a:spLocks noChangeShapeType="1"/>
            </p:cNvSpPr>
            <p:nvPr/>
          </p:nvSpPr>
          <p:spPr bwMode="auto">
            <a:xfrm flipH="1" flipV="1">
              <a:off x="3328" y="6586"/>
              <a:ext cx="1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9" name="Line 255"/>
            <p:cNvSpPr>
              <a:spLocks noChangeShapeType="1"/>
            </p:cNvSpPr>
            <p:nvPr/>
          </p:nvSpPr>
          <p:spPr bwMode="auto">
            <a:xfrm flipH="1" flipV="1">
              <a:off x="3308" y="6573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0" name="Line 254"/>
            <p:cNvSpPr>
              <a:spLocks noChangeShapeType="1"/>
            </p:cNvSpPr>
            <p:nvPr/>
          </p:nvSpPr>
          <p:spPr bwMode="auto">
            <a:xfrm flipH="1" flipV="1">
              <a:off x="3289" y="6560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1" name="Line 253"/>
            <p:cNvSpPr>
              <a:spLocks noChangeShapeType="1"/>
            </p:cNvSpPr>
            <p:nvPr/>
          </p:nvSpPr>
          <p:spPr bwMode="auto">
            <a:xfrm flipH="1" flipV="1">
              <a:off x="3270" y="6547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2" name="Line 252"/>
            <p:cNvSpPr>
              <a:spLocks noChangeShapeType="1"/>
            </p:cNvSpPr>
            <p:nvPr/>
          </p:nvSpPr>
          <p:spPr bwMode="auto">
            <a:xfrm flipH="1" flipV="1">
              <a:off x="3251" y="6535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3" name="Line 251"/>
            <p:cNvSpPr>
              <a:spLocks noChangeShapeType="1"/>
            </p:cNvSpPr>
            <p:nvPr/>
          </p:nvSpPr>
          <p:spPr bwMode="auto">
            <a:xfrm flipH="1" flipV="1">
              <a:off x="3232" y="6522"/>
              <a:ext cx="1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4" name="Line 250"/>
            <p:cNvSpPr>
              <a:spLocks noChangeShapeType="1"/>
            </p:cNvSpPr>
            <p:nvPr/>
          </p:nvSpPr>
          <p:spPr bwMode="auto">
            <a:xfrm flipH="1" flipV="1">
              <a:off x="3212" y="6509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5" name="Line 249"/>
            <p:cNvSpPr>
              <a:spLocks noChangeShapeType="1"/>
            </p:cNvSpPr>
            <p:nvPr/>
          </p:nvSpPr>
          <p:spPr bwMode="auto">
            <a:xfrm flipH="1" flipV="1">
              <a:off x="3193" y="6496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6" name="Freeform 248"/>
            <p:cNvSpPr>
              <a:spLocks/>
            </p:cNvSpPr>
            <p:nvPr/>
          </p:nvSpPr>
          <p:spPr bwMode="auto">
            <a:xfrm>
              <a:off x="3174" y="6483"/>
              <a:ext cx="13" cy="10"/>
            </a:xfrm>
            <a:custGeom>
              <a:avLst/>
              <a:gdLst>
                <a:gd name="T0" fmla="*/ 13 w 13"/>
                <a:gd name="T1" fmla="*/ 10 h 10"/>
                <a:gd name="T2" fmla="*/ 3 w 13"/>
                <a:gd name="T3" fmla="*/ 4 h 10"/>
                <a:gd name="T4" fmla="*/ 0 w 1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10"/>
                  </a:moveTo>
                  <a:lnTo>
                    <a:pt x="3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7" name="Line 247"/>
            <p:cNvSpPr>
              <a:spLocks noChangeShapeType="1"/>
            </p:cNvSpPr>
            <p:nvPr/>
          </p:nvSpPr>
          <p:spPr bwMode="auto">
            <a:xfrm flipH="1" flipV="1">
              <a:off x="3158" y="6471"/>
              <a:ext cx="1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8" name="Line 246"/>
            <p:cNvSpPr>
              <a:spLocks noChangeShapeType="1"/>
            </p:cNvSpPr>
            <p:nvPr/>
          </p:nvSpPr>
          <p:spPr bwMode="auto">
            <a:xfrm flipH="1" flipV="1">
              <a:off x="3139" y="6458"/>
              <a:ext cx="9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9" name="Line 245"/>
            <p:cNvSpPr>
              <a:spLocks noChangeShapeType="1"/>
            </p:cNvSpPr>
            <p:nvPr/>
          </p:nvSpPr>
          <p:spPr bwMode="auto">
            <a:xfrm flipH="1" flipV="1">
              <a:off x="3120" y="6442"/>
              <a:ext cx="1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0" name="Freeform 244"/>
            <p:cNvSpPr>
              <a:spLocks/>
            </p:cNvSpPr>
            <p:nvPr/>
          </p:nvSpPr>
          <p:spPr bwMode="auto">
            <a:xfrm>
              <a:off x="3100" y="6429"/>
              <a:ext cx="13" cy="10"/>
            </a:xfrm>
            <a:custGeom>
              <a:avLst/>
              <a:gdLst>
                <a:gd name="T0" fmla="*/ 13 w 13"/>
                <a:gd name="T1" fmla="*/ 10 h 10"/>
                <a:gd name="T2" fmla="*/ 7 w 13"/>
                <a:gd name="T3" fmla="*/ 6 h 10"/>
                <a:gd name="T4" fmla="*/ 0 w 1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10"/>
                  </a:moveTo>
                  <a:lnTo>
                    <a:pt x="7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1" name="Line 243"/>
            <p:cNvSpPr>
              <a:spLocks noChangeShapeType="1"/>
            </p:cNvSpPr>
            <p:nvPr/>
          </p:nvSpPr>
          <p:spPr bwMode="auto">
            <a:xfrm flipH="1" flipV="1">
              <a:off x="3081" y="6416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2" name="Line 242"/>
            <p:cNvSpPr>
              <a:spLocks noChangeShapeType="1"/>
            </p:cNvSpPr>
            <p:nvPr/>
          </p:nvSpPr>
          <p:spPr bwMode="auto">
            <a:xfrm flipH="1" flipV="1">
              <a:off x="3065" y="6400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3" name="Line 241"/>
            <p:cNvSpPr>
              <a:spLocks noChangeShapeType="1"/>
            </p:cNvSpPr>
            <p:nvPr/>
          </p:nvSpPr>
          <p:spPr bwMode="auto">
            <a:xfrm flipH="1" flipV="1">
              <a:off x="3046" y="6387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4" name="Line 240"/>
            <p:cNvSpPr>
              <a:spLocks noChangeShapeType="1"/>
            </p:cNvSpPr>
            <p:nvPr/>
          </p:nvSpPr>
          <p:spPr bwMode="auto">
            <a:xfrm flipH="1" flipV="1">
              <a:off x="3027" y="6371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5" name="Line 239"/>
            <p:cNvSpPr>
              <a:spLocks noChangeShapeType="1"/>
            </p:cNvSpPr>
            <p:nvPr/>
          </p:nvSpPr>
          <p:spPr bwMode="auto">
            <a:xfrm flipH="1" flipV="1">
              <a:off x="3011" y="6359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6" name="Line 238"/>
            <p:cNvSpPr>
              <a:spLocks noChangeShapeType="1"/>
            </p:cNvSpPr>
            <p:nvPr/>
          </p:nvSpPr>
          <p:spPr bwMode="auto">
            <a:xfrm flipH="1" flipV="1">
              <a:off x="2992" y="6343"/>
              <a:ext cx="1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7" name="Line 237"/>
            <p:cNvSpPr>
              <a:spLocks noChangeShapeType="1"/>
            </p:cNvSpPr>
            <p:nvPr/>
          </p:nvSpPr>
          <p:spPr bwMode="auto">
            <a:xfrm flipH="1" flipV="1">
              <a:off x="2976" y="6330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8" name="Line 236"/>
            <p:cNvSpPr>
              <a:spLocks noChangeShapeType="1"/>
            </p:cNvSpPr>
            <p:nvPr/>
          </p:nvSpPr>
          <p:spPr bwMode="auto">
            <a:xfrm flipH="1" flipV="1">
              <a:off x="2957" y="6314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9" name="Line 235"/>
            <p:cNvSpPr>
              <a:spLocks noChangeShapeType="1"/>
            </p:cNvSpPr>
            <p:nvPr/>
          </p:nvSpPr>
          <p:spPr bwMode="auto">
            <a:xfrm flipH="1" flipV="1">
              <a:off x="2937" y="6301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0" name="Line 234"/>
            <p:cNvSpPr>
              <a:spLocks noChangeShapeType="1"/>
            </p:cNvSpPr>
            <p:nvPr/>
          </p:nvSpPr>
          <p:spPr bwMode="auto">
            <a:xfrm flipH="1" flipV="1">
              <a:off x="2921" y="6285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1" name="Freeform 233"/>
            <p:cNvSpPr>
              <a:spLocks/>
            </p:cNvSpPr>
            <p:nvPr/>
          </p:nvSpPr>
          <p:spPr bwMode="auto">
            <a:xfrm>
              <a:off x="2902" y="6269"/>
              <a:ext cx="13" cy="10"/>
            </a:xfrm>
            <a:custGeom>
              <a:avLst/>
              <a:gdLst>
                <a:gd name="T0" fmla="*/ 13 w 13"/>
                <a:gd name="T1" fmla="*/ 10 h 10"/>
                <a:gd name="T2" fmla="*/ 3 w 13"/>
                <a:gd name="T3" fmla="*/ 0 h 10"/>
                <a:gd name="T4" fmla="*/ 0 w 1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1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2" name="Line 232"/>
            <p:cNvSpPr>
              <a:spLocks noChangeShapeType="1"/>
            </p:cNvSpPr>
            <p:nvPr/>
          </p:nvSpPr>
          <p:spPr bwMode="auto">
            <a:xfrm flipH="1" flipV="1">
              <a:off x="2886" y="6253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3" name="Line 231"/>
            <p:cNvSpPr>
              <a:spLocks noChangeShapeType="1"/>
            </p:cNvSpPr>
            <p:nvPr/>
          </p:nvSpPr>
          <p:spPr bwMode="auto">
            <a:xfrm flipH="1" flipV="1">
              <a:off x="2870" y="6240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4" name="Line 230"/>
            <p:cNvSpPr>
              <a:spLocks noChangeShapeType="1"/>
            </p:cNvSpPr>
            <p:nvPr/>
          </p:nvSpPr>
          <p:spPr bwMode="auto">
            <a:xfrm flipH="1" flipV="1">
              <a:off x="2851" y="6224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5" name="Freeform 229"/>
            <p:cNvSpPr>
              <a:spLocks/>
            </p:cNvSpPr>
            <p:nvPr/>
          </p:nvSpPr>
          <p:spPr bwMode="auto">
            <a:xfrm>
              <a:off x="2835" y="6208"/>
              <a:ext cx="10" cy="10"/>
            </a:xfrm>
            <a:custGeom>
              <a:avLst/>
              <a:gdLst>
                <a:gd name="T0" fmla="*/ 10 w 10"/>
                <a:gd name="T1" fmla="*/ 10 h 10"/>
                <a:gd name="T2" fmla="*/ 3 w 10"/>
                <a:gd name="T3" fmla="*/ 3 h 10"/>
                <a:gd name="T4" fmla="*/ 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10" y="10"/>
                  </a:moveTo>
                  <a:lnTo>
                    <a:pt x="3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6" name="Line 228"/>
            <p:cNvSpPr>
              <a:spLocks noChangeShapeType="1"/>
            </p:cNvSpPr>
            <p:nvPr/>
          </p:nvSpPr>
          <p:spPr bwMode="auto">
            <a:xfrm flipH="1" flipV="1">
              <a:off x="2819" y="6192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7" name="Line 227"/>
            <p:cNvSpPr>
              <a:spLocks noChangeShapeType="1"/>
            </p:cNvSpPr>
            <p:nvPr/>
          </p:nvSpPr>
          <p:spPr bwMode="auto">
            <a:xfrm flipH="1" flipV="1">
              <a:off x="2800" y="6176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8" name="Line 226"/>
            <p:cNvSpPr>
              <a:spLocks noChangeShapeType="1"/>
            </p:cNvSpPr>
            <p:nvPr/>
          </p:nvSpPr>
          <p:spPr bwMode="auto">
            <a:xfrm flipH="1" flipV="1">
              <a:off x="2784" y="6160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9" name="Freeform 225"/>
            <p:cNvSpPr>
              <a:spLocks/>
            </p:cNvSpPr>
            <p:nvPr/>
          </p:nvSpPr>
          <p:spPr bwMode="auto">
            <a:xfrm>
              <a:off x="2768" y="6144"/>
              <a:ext cx="9" cy="10"/>
            </a:xfrm>
            <a:custGeom>
              <a:avLst/>
              <a:gdLst>
                <a:gd name="T0" fmla="*/ 9 w 9"/>
                <a:gd name="T1" fmla="*/ 10 h 10"/>
                <a:gd name="T2" fmla="*/ 6 w 9"/>
                <a:gd name="T3" fmla="*/ 10 h 10"/>
                <a:gd name="T4" fmla="*/ 0 w 9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0">
                  <a:moveTo>
                    <a:pt x="9" y="10"/>
                  </a:moveTo>
                  <a:lnTo>
                    <a:pt x="6" y="1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0" name="Line 224"/>
            <p:cNvSpPr>
              <a:spLocks noChangeShapeType="1"/>
            </p:cNvSpPr>
            <p:nvPr/>
          </p:nvSpPr>
          <p:spPr bwMode="auto">
            <a:xfrm flipH="1" flipV="1">
              <a:off x="2752" y="6128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1" name="Line 223"/>
            <p:cNvSpPr>
              <a:spLocks noChangeShapeType="1"/>
            </p:cNvSpPr>
            <p:nvPr/>
          </p:nvSpPr>
          <p:spPr bwMode="auto">
            <a:xfrm flipH="1" flipV="1">
              <a:off x="2736" y="6112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2" name="Line 222"/>
            <p:cNvSpPr>
              <a:spLocks noChangeShapeType="1"/>
            </p:cNvSpPr>
            <p:nvPr/>
          </p:nvSpPr>
          <p:spPr bwMode="auto">
            <a:xfrm flipH="1" flipV="1">
              <a:off x="2717" y="6096"/>
              <a:ext cx="1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3" name="Line 221"/>
            <p:cNvSpPr>
              <a:spLocks noChangeShapeType="1"/>
            </p:cNvSpPr>
            <p:nvPr/>
          </p:nvSpPr>
          <p:spPr bwMode="auto">
            <a:xfrm flipH="1" flipV="1">
              <a:off x="2701" y="6080"/>
              <a:ext cx="1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4" name="Line 220"/>
            <p:cNvSpPr>
              <a:spLocks noChangeShapeType="1"/>
            </p:cNvSpPr>
            <p:nvPr/>
          </p:nvSpPr>
          <p:spPr bwMode="auto">
            <a:xfrm flipH="1" flipV="1">
              <a:off x="2685" y="6064"/>
              <a:ext cx="1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5" name="Line 219"/>
            <p:cNvSpPr>
              <a:spLocks noChangeShapeType="1"/>
            </p:cNvSpPr>
            <p:nvPr/>
          </p:nvSpPr>
          <p:spPr bwMode="auto">
            <a:xfrm flipH="1" flipV="1">
              <a:off x="2669" y="6048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6" name="Line 218"/>
            <p:cNvSpPr>
              <a:spLocks noChangeShapeType="1"/>
            </p:cNvSpPr>
            <p:nvPr/>
          </p:nvSpPr>
          <p:spPr bwMode="auto">
            <a:xfrm flipH="1" flipV="1">
              <a:off x="2653" y="6032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7" name="Line 217"/>
            <p:cNvSpPr>
              <a:spLocks noChangeShapeType="1"/>
            </p:cNvSpPr>
            <p:nvPr/>
          </p:nvSpPr>
          <p:spPr bwMode="auto">
            <a:xfrm flipH="1" flipV="1">
              <a:off x="2637" y="6013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8" name="Line 216"/>
            <p:cNvSpPr>
              <a:spLocks noChangeShapeType="1"/>
            </p:cNvSpPr>
            <p:nvPr/>
          </p:nvSpPr>
          <p:spPr bwMode="auto">
            <a:xfrm flipH="1" flipV="1">
              <a:off x="2621" y="5997"/>
              <a:ext cx="1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9" name="Line 215"/>
            <p:cNvSpPr>
              <a:spLocks noChangeShapeType="1"/>
            </p:cNvSpPr>
            <p:nvPr/>
          </p:nvSpPr>
          <p:spPr bwMode="auto">
            <a:xfrm flipH="1" flipV="1">
              <a:off x="2608" y="5981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0" name="Line 214"/>
            <p:cNvSpPr>
              <a:spLocks noChangeShapeType="1"/>
            </p:cNvSpPr>
            <p:nvPr/>
          </p:nvSpPr>
          <p:spPr bwMode="auto">
            <a:xfrm flipH="1" flipV="1">
              <a:off x="2592" y="5965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1" name="Line 213"/>
            <p:cNvSpPr>
              <a:spLocks noChangeShapeType="1"/>
            </p:cNvSpPr>
            <p:nvPr/>
          </p:nvSpPr>
          <p:spPr bwMode="auto">
            <a:xfrm flipH="1" flipV="1">
              <a:off x="2576" y="5946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2" name="Line 212"/>
            <p:cNvSpPr>
              <a:spLocks noChangeShapeType="1"/>
            </p:cNvSpPr>
            <p:nvPr/>
          </p:nvSpPr>
          <p:spPr bwMode="auto">
            <a:xfrm flipH="1" flipV="1">
              <a:off x="2560" y="5930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3" name="Line 211"/>
            <p:cNvSpPr>
              <a:spLocks noChangeShapeType="1"/>
            </p:cNvSpPr>
            <p:nvPr/>
          </p:nvSpPr>
          <p:spPr bwMode="auto">
            <a:xfrm flipH="1" flipV="1">
              <a:off x="2544" y="5911"/>
              <a:ext cx="9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4" name="Freeform 210"/>
            <p:cNvSpPr>
              <a:spLocks/>
            </p:cNvSpPr>
            <p:nvPr/>
          </p:nvSpPr>
          <p:spPr bwMode="auto">
            <a:xfrm>
              <a:off x="2531" y="5895"/>
              <a:ext cx="10" cy="9"/>
            </a:xfrm>
            <a:custGeom>
              <a:avLst/>
              <a:gdLst>
                <a:gd name="T0" fmla="*/ 10 w 10"/>
                <a:gd name="T1" fmla="*/ 9 h 9"/>
                <a:gd name="T2" fmla="*/ 3 w 10"/>
                <a:gd name="T3" fmla="*/ 6 h 9"/>
                <a:gd name="T4" fmla="*/ 0 w 10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9">
                  <a:moveTo>
                    <a:pt x="10" y="9"/>
                  </a:moveTo>
                  <a:lnTo>
                    <a:pt x="3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5" name="Line 209"/>
            <p:cNvSpPr>
              <a:spLocks noChangeShapeType="1"/>
            </p:cNvSpPr>
            <p:nvPr/>
          </p:nvSpPr>
          <p:spPr bwMode="auto">
            <a:xfrm flipH="1" flipV="1">
              <a:off x="2515" y="5879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6" name="Line 208"/>
            <p:cNvSpPr>
              <a:spLocks noChangeShapeType="1"/>
            </p:cNvSpPr>
            <p:nvPr/>
          </p:nvSpPr>
          <p:spPr bwMode="auto">
            <a:xfrm flipH="1" flipV="1">
              <a:off x="2499" y="5859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7" name="Line 207"/>
            <p:cNvSpPr>
              <a:spLocks noChangeShapeType="1"/>
            </p:cNvSpPr>
            <p:nvPr/>
          </p:nvSpPr>
          <p:spPr bwMode="auto">
            <a:xfrm flipH="1" flipV="1">
              <a:off x="2486" y="5843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8" name="Line 206"/>
            <p:cNvSpPr>
              <a:spLocks noChangeShapeType="1"/>
            </p:cNvSpPr>
            <p:nvPr/>
          </p:nvSpPr>
          <p:spPr bwMode="auto">
            <a:xfrm flipH="1" flipV="1">
              <a:off x="2470" y="5824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9" name="Line 205"/>
            <p:cNvSpPr>
              <a:spLocks noChangeShapeType="1"/>
            </p:cNvSpPr>
            <p:nvPr/>
          </p:nvSpPr>
          <p:spPr bwMode="auto">
            <a:xfrm flipH="1" flipV="1">
              <a:off x="2457" y="5805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0" name="Line 204"/>
            <p:cNvSpPr>
              <a:spLocks noChangeShapeType="1"/>
            </p:cNvSpPr>
            <p:nvPr/>
          </p:nvSpPr>
          <p:spPr bwMode="auto">
            <a:xfrm flipH="1" flipV="1">
              <a:off x="2441" y="5789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1" name="Line 203"/>
            <p:cNvSpPr>
              <a:spLocks noChangeShapeType="1"/>
            </p:cNvSpPr>
            <p:nvPr/>
          </p:nvSpPr>
          <p:spPr bwMode="auto">
            <a:xfrm flipH="1" flipV="1">
              <a:off x="2426" y="5770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2" name="Line 202"/>
            <p:cNvSpPr>
              <a:spLocks noChangeShapeType="1"/>
            </p:cNvSpPr>
            <p:nvPr/>
          </p:nvSpPr>
          <p:spPr bwMode="auto">
            <a:xfrm flipH="1" flipV="1">
              <a:off x="2413" y="5751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3" name="Line 201"/>
            <p:cNvSpPr>
              <a:spLocks noChangeShapeType="1"/>
            </p:cNvSpPr>
            <p:nvPr/>
          </p:nvSpPr>
          <p:spPr bwMode="auto">
            <a:xfrm flipH="1" flipV="1">
              <a:off x="2400" y="5735"/>
              <a:ext cx="6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4" name="Line 200"/>
            <p:cNvSpPr>
              <a:spLocks noChangeShapeType="1"/>
            </p:cNvSpPr>
            <p:nvPr/>
          </p:nvSpPr>
          <p:spPr bwMode="auto">
            <a:xfrm flipH="1" flipV="1">
              <a:off x="2384" y="5716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5" name="Freeform 199"/>
            <p:cNvSpPr>
              <a:spLocks/>
            </p:cNvSpPr>
            <p:nvPr/>
          </p:nvSpPr>
          <p:spPr bwMode="auto">
            <a:xfrm>
              <a:off x="2371" y="5696"/>
              <a:ext cx="10" cy="13"/>
            </a:xfrm>
            <a:custGeom>
              <a:avLst/>
              <a:gdLst>
                <a:gd name="T0" fmla="*/ 10 w 10"/>
                <a:gd name="T1" fmla="*/ 13 h 13"/>
                <a:gd name="T2" fmla="*/ 0 w 10"/>
                <a:gd name="T3" fmla="*/ 4 h 13"/>
                <a:gd name="T4" fmla="*/ 0 w 10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3">
                  <a:moveTo>
                    <a:pt x="10" y="13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6" name="Line 198"/>
            <p:cNvSpPr>
              <a:spLocks noChangeShapeType="1"/>
            </p:cNvSpPr>
            <p:nvPr/>
          </p:nvSpPr>
          <p:spPr bwMode="auto">
            <a:xfrm flipH="1" flipV="1">
              <a:off x="2358" y="5677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7" name="Line 197"/>
            <p:cNvSpPr>
              <a:spLocks noChangeShapeType="1"/>
            </p:cNvSpPr>
            <p:nvPr/>
          </p:nvSpPr>
          <p:spPr bwMode="auto">
            <a:xfrm flipH="1" flipV="1">
              <a:off x="2342" y="5661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8" name="Line 196"/>
            <p:cNvSpPr>
              <a:spLocks noChangeShapeType="1"/>
            </p:cNvSpPr>
            <p:nvPr/>
          </p:nvSpPr>
          <p:spPr bwMode="auto">
            <a:xfrm flipH="1" flipV="1">
              <a:off x="2330" y="5642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9" name="Freeform 195"/>
            <p:cNvSpPr>
              <a:spLocks/>
            </p:cNvSpPr>
            <p:nvPr/>
          </p:nvSpPr>
          <p:spPr bwMode="auto">
            <a:xfrm>
              <a:off x="2317" y="5623"/>
              <a:ext cx="9" cy="13"/>
            </a:xfrm>
            <a:custGeom>
              <a:avLst/>
              <a:gdLst>
                <a:gd name="T0" fmla="*/ 9 w 9"/>
                <a:gd name="T1" fmla="*/ 13 h 13"/>
                <a:gd name="T2" fmla="*/ 3 w 9"/>
                <a:gd name="T3" fmla="*/ 6 h 13"/>
                <a:gd name="T4" fmla="*/ 0 w 9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3">
                  <a:moveTo>
                    <a:pt x="9" y="13"/>
                  </a:moveTo>
                  <a:lnTo>
                    <a:pt x="3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0" name="Line 194"/>
            <p:cNvSpPr>
              <a:spLocks noChangeShapeType="1"/>
            </p:cNvSpPr>
            <p:nvPr/>
          </p:nvSpPr>
          <p:spPr bwMode="auto">
            <a:xfrm flipH="1" flipV="1">
              <a:off x="2304" y="5604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1" name="Line 193"/>
            <p:cNvSpPr>
              <a:spLocks noChangeShapeType="1"/>
            </p:cNvSpPr>
            <p:nvPr/>
          </p:nvSpPr>
          <p:spPr bwMode="auto">
            <a:xfrm flipH="1" flipV="1">
              <a:off x="2291" y="5584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2" name="Line 192"/>
            <p:cNvSpPr>
              <a:spLocks noChangeShapeType="1"/>
            </p:cNvSpPr>
            <p:nvPr/>
          </p:nvSpPr>
          <p:spPr bwMode="auto">
            <a:xfrm flipH="1" flipV="1">
              <a:off x="2278" y="5565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3" name="Freeform 191"/>
            <p:cNvSpPr>
              <a:spLocks/>
            </p:cNvSpPr>
            <p:nvPr/>
          </p:nvSpPr>
          <p:spPr bwMode="auto">
            <a:xfrm>
              <a:off x="2266" y="5546"/>
              <a:ext cx="6" cy="13"/>
            </a:xfrm>
            <a:custGeom>
              <a:avLst/>
              <a:gdLst>
                <a:gd name="T0" fmla="*/ 6 w 6"/>
                <a:gd name="T1" fmla="*/ 13 h 13"/>
                <a:gd name="T2" fmla="*/ 6 w 6"/>
                <a:gd name="T3" fmla="*/ 10 h 13"/>
                <a:gd name="T4" fmla="*/ 0 w 6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3">
                  <a:moveTo>
                    <a:pt x="6" y="13"/>
                  </a:moveTo>
                  <a:lnTo>
                    <a:pt x="6" y="1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4" name="Line 190"/>
            <p:cNvSpPr>
              <a:spLocks noChangeShapeType="1"/>
            </p:cNvSpPr>
            <p:nvPr/>
          </p:nvSpPr>
          <p:spPr bwMode="auto">
            <a:xfrm flipH="1" flipV="1">
              <a:off x="2253" y="5527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5" name="Line 189"/>
            <p:cNvSpPr>
              <a:spLocks noChangeShapeType="1"/>
            </p:cNvSpPr>
            <p:nvPr/>
          </p:nvSpPr>
          <p:spPr bwMode="auto">
            <a:xfrm flipH="1" flipV="1">
              <a:off x="2240" y="5508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6" name="Line 188"/>
            <p:cNvSpPr>
              <a:spLocks noChangeShapeType="1"/>
            </p:cNvSpPr>
            <p:nvPr/>
          </p:nvSpPr>
          <p:spPr bwMode="auto">
            <a:xfrm flipH="1" flipV="1">
              <a:off x="2227" y="5488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7" name="Line 187"/>
            <p:cNvSpPr>
              <a:spLocks noChangeShapeType="1"/>
            </p:cNvSpPr>
            <p:nvPr/>
          </p:nvSpPr>
          <p:spPr bwMode="auto">
            <a:xfrm flipH="1" flipV="1">
              <a:off x="2214" y="5469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8" name="Line 186"/>
            <p:cNvSpPr>
              <a:spLocks noChangeShapeType="1"/>
            </p:cNvSpPr>
            <p:nvPr/>
          </p:nvSpPr>
          <p:spPr bwMode="auto">
            <a:xfrm flipH="1" flipV="1">
              <a:off x="2202" y="5450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9" name="Line 185"/>
            <p:cNvSpPr>
              <a:spLocks noChangeShapeType="1"/>
            </p:cNvSpPr>
            <p:nvPr/>
          </p:nvSpPr>
          <p:spPr bwMode="auto">
            <a:xfrm flipH="1" flipV="1">
              <a:off x="2189" y="5431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610" name="Line 183"/>
          <p:cNvSpPr>
            <a:spLocks noChangeShapeType="1"/>
          </p:cNvSpPr>
          <p:nvPr/>
        </p:nvSpPr>
        <p:spPr bwMode="auto">
          <a:xfrm flipH="1" flipV="1">
            <a:off x="1629279" y="4612012"/>
            <a:ext cx="10087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1" name="Line 182"/>
          <p:cNvSpPr>
            <a:spLocks noChangeShapeType="1"/>
          </p:cNvSpPr>
          <p:nvPr/>
        </p:nvSpPr>
        <p:spPr bwMode="auto">
          <a:xfrm flipH="1" flipV="1">
            <a:off x="1619192" y="4591838"/>
            <a:ext cx="5043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2" name="Line 181"/>
          <p:cNvSpPr>
            <a:spLocks noChangeShapeType="1"/>
          </p:cNvSpPr>
          <p:nvPr/>
        </p:nvSpPr>
        <p:spPr bwMode="auto">
          <a:xfrm flipH="1" flipV="1">
            <a:off x="1606584" y="4569143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3" name="Line 180"/>
          <p:cNvSpPr>
            <a:spLocks noChangeShapeType="1"/>
          </p:cNvSpPr>
          <p:nvPr/>
        </p:nvSpPr>
        <p:spPr bwMode="auto">
          <a:xfrm flipH="1" flipV="1">
            <a:off x="1593975" y="4551491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4" name="Freeform 179"/>
          <p:cNvSpPr>
            <a:spLocks/>
          </p:cNvSpPr>
          <p:nvPr/>
        </p:nvSpPr>
        <p:spPr bwMode="auto">
          <a:xfrm>
            <a:off x="1583888" y="4531317"/>
            <a:ext cx="5043" cy="12609"/>
          </a:xfrm>
          <a:custGeom>
            <a:avLst/>
            <a:gdLst>
              <a:gd name="T0" fmla="*/ 7 w 7"/>
              <a:gd name="T1" fmla="*/ 12 h 12"/>
              <a:gd name="T2" fmla="*/ 0 w 7"/>
              <a:gd name="T3" fmla="*/ 2 h 12"/>
              <a:gd name="T4" fmla="*/ 0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12"/>
                </a:moveTo>
                <a:lnTo>
                  <a:pt x="0" y="2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5" name="Line 178"/>
          <p:cNvSpPr>
            <a:spLocks noChangeShapeType="1"/>
          </p:cNvSpPr>
          <p:nvPr/>
        </p:nvSpPr>
        <p:spPr bwMode="auto">
          <a:xfrm flipH="1" flipV="1">
            <a:off x="1568757" y="4511143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6" name="Line 177"/>
          <p:cNvSpPr>
            <a:spLocks noChangeShapeType="1"/>
          </p:cNvSpPr>
          <p:nvPr/>
        </p:nvSpPr>
        <p:spPr bwMode="auto">
          <a:xfrm flipH="1" flipV="1">
            <a:off x="1561193" y="4488448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7" name="Line 176"/>
          <p:cNvSpPr>
            <a:spLocks noChangeShapeType="1"/>
          </p:cNvSpPr>
          <p:nvPr/>
        </p:nvSpPr>
        <p:spPr bwMode="auto">
          <a:xfrm flipH="1" flipV="1">
            <a:off x="1548584" y="4470796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8" name="Freeform 175"/>
          <p:cNvSpPr>
            <a:spLocks/>
          </p:cNvSpPr>
          <p:nvPr/>
        </p:nvSpPr>
        <p:spPr bwMode="auto">
          <a:xfrm>
            <a:off x="1538497" y="4450622"/>
            <a:ext cx="5043" cy="12609"/>
          </a:xfrm>
          <a:custGeom>
            <a:avLst/>
            <a:gdLst>
              <a:gd name="T0" fmla="*/ 7 w 7"/>
              <a:gd name="T1" fmla="*/ 12 h 12"/>
              <a:gd name="T2" fmla="*/ 4 w 7"/>
              <a:gd name="T3" fmla="*/ 5 h 12"/>
              <a:gd name="T4" fmla="*/ 0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12"/>
                </a:moveTo>
                <a:lnTo>
                  <a:pt x="4" y="5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9" name="Line 174"/>
          <p:cNvSpPr>
            <a:spLocks noChangeShapeType="1"/>
          </p:cNvSpPr>
          <p:nvPr/>
        </p:nvSpPr>
        <p:spPr bwMode="auto">
          <a:xfrm flipH="1" flipV="1">
            <a:off x="1525889" y="4427927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0" name="Line 173"/>
          <p:cNvSpPr>
            <a:spLocks noChangeShapeType="1"/>
          </p:cNvSpPr>
          <p:nvPr/>
        </p:nvSpPr>
        <p:spPr bwMode="auto">
          <a:xfrm flipH="1" flipV="1">
            <a:off x="1515802" y="4407753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1" name="Line 172"/>
          <p:cNvSpPr>
            <a:spLocks noChangeShapeType="1"/>
          </p:cNvSpPr>
          <p:nvPr/>
        </p:nvSpPr>
        <p:spPr bwMode="auto">
          <a:xfrm flipH="1" flipV="1">
            <a:off x="1505715" y="4390101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2" name="Line 171"/>
          <p:cNvSpPr>
            <a:spLocks noChangeShapeType="1"/>
          </p:cNvSpPr>
          <p:nvPr/>
        </p:nvSpPr>
        <p:spPr bwMode="auto">
          <a:xfrm flipH="1" flipV="1">
            <a:off x="1493106" y="4364883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3" name="Line 170"/>
          <p:cNvSpPr>
            <a:spLocks noChangeShapeType="1"/>
          </p:cNvSpPr>
          <p:nvPr/>
        </p:nvSpPr>
        <p:spPr bwMode="auto">
          <a:xfrm flipH="1" flipV="1">
            <a:off x="1483019" y="4347232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4" name="Line 169"/>
          <p:cNvSpPr>
            <a:spLocks noChangeShapeType="1"/>
          </p:cNvSpPr>
          <p:nvPr/>
        </p:nvSpPr>
        <p:spPr bwMode="auto">
          <a:xfrm flipH="1" flipV="1">
            <a:off x="1472932" y="4324536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5" name="Line 168"/>
          <p:cNvSpPr>
            <a:spLocks noChangeShapeType="1"/>
          </p:cNvSpPr>
          <p:nvPr/>
        </p:nvSpPr>
        <p:spPr bwMode="auto">
          <a:xfrm flipH="1" flipV="1">
            <a:off x="1462845" y="4304362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6" name="Line 167"/>
          <p:cNvSpPr>
            <a:spLocks noChangeShapeType="1"/>
          </p:cNvSpPr>
          <p:nvPr/>
        </p:nvSpPr>
        <p:spPr bwMode="auto">
          <a:xfrm flipH="1" flipV="1">
            <a:off x="1452758" y="4284188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7" name="Line 166"/>
          <p:cNvSpPr>
            <a:spLocks noChangeShapeType="1"/>
          </p:cNvSpPr>
          <p:nvPr/>
        </p:nvSpPr>
        <p:spPr bwMode="auto">
          <a:xfrm flipH="1" flipV="1">
            <a:off x="1440151" y="4264015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8" name="Line 165"/>
          <p:cNvSpPr>
            <a:spLocks noChangeShapeType="1"/>
          </p:cNvSpPr>
          <p:nvPr/>
        </p:nvSpPr>
        <p:spPr bwMode="auto">
          <a:xfrm flipH="1" flipV="1">
            <a:off x="1432585" y="4241320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9" name="Line 164"/>
          <p:cNvSpPr>
            <a:spLocks noChangeShapeType="1"/>
          </p:cNvSpPr>
          <p:nvPr/>
        </p:nvSpPr>
        <p:spPr bwMode="auto">
          <a:xfrm flipH="1" flipV="1">
            <a:off x="1422498" y="4221146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0" name="Line 163"/>
          <p:cNvSpPr>
            <a:spLocks noChangeShapeType="1"/>
          </p:cNvSpPr>
          <p:nvPr/>
        </p:nvSpPr>
        <p:spPr bwMode="auto">
          <a:xfrm flipH="1" flipV="1">
            <a:off x="1412411" y="4198450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1" name="Line 162"/>
          <p:cNvSpPr>
            <a:spLocks noChangeShapeType="1"/>
          </p:cNvSpPr>
          <p:nvPr/>
        </p:nvSpPr>
        <p:spPr bwMode="auto">
          <a:xfrm flipH="1" flipV="1">
            <a:off x="1404847" y="4178276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2" name="Line 161"/>
          <p:cNvSpPr>
            <a:spLocks noChangeShapeType="1"/>
          </p:cNvSpPr>
          <p:nvPr/>
        </p:nvSpPr>
        <p:spPr bwMode="auto">
          <a:xfrm flipH="1" flipV="1">
            <a:off x="1397281" y="4155582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3" name="Line 160"/>
          <p:cNvSpPr>
            <a:spLocks noChangeShapeType="1"/>
          </p:cNvSpPr>
          <p:nvPr/>
        </p:nvSpPr>
        <p:spPr bwMode="auto">
          <a:xfrm flipH="1" flipV="1">
            <a:off x="1387194" y="4137929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4" name="Line 159"/>
          <p:cNvSpPr>
            <a:spLocks noChangeShapeType="1"/>
          </p:cNvSpPr>
          <p:nvPr/>
        </p:nvSpPr>
        <p:spPr bwMode="auto">
          <a:xfrm flipH="1" flipV="1">
            <a:off x="1377107" y="4115234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5" name="Line 158"/>
          <p:cNvSpPr>
            <a:spLocks noChangeShapeType="1"/>
          </p:cNvSpPr>
          <p:nvPr/>
        </p:nvSpPr>
        <p:spPr bwMode="auto">
          <a:xfrm flipH="1" flipV="1">
            <a:off x="1367020" y="4092538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6" name="Line 157"/>
          <p:cNvSpPr>
            <a:spLocks noChangeShapeType="1"/>
          </p:cNvSpPr>
          <p:nvPr/>
        </p:nvSpPr>
        <p:spPr bwMode="auto">
          <a:xfrm flipH="1" flipV="1">
            <a:off x="1359456" y="4072364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7" name="Freeform 156"/>
          <p:cNvSpPr>
            <a:spLocks/>
          </p:cNvSpPr>
          <p:nvPr/>
        </p:nvSpPr>
        <p:spPr bwMode="auto">
          <a:xfrm>
            <a:off x="1351890" y="4049669"/>
            <a:ext cx="5043" cy="12608"/>
          </a:xfrm>
          <a:custGeom>
            <a:avLst/>
            <a:gdLst>
              <a:gd name="T0" fmla="*/ 6 w 6"/>
              <a:gd name="T1" fmla="*/ 13 h 13"/>
              <a:gd name="T2" fmla="*/ 3 w 6"/>
              <a:gd name="T3" fmla="*/ 8 h 13"/>
              <a:gd name="T4" fmla="*/ 0 w 6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13">
                <a:moveTo>
                  <a:pt x="6" y="13"/>
                </a:moveTo>
                <a:lnTo>
                  <a:pt x="3" y="8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" name="Line 155"/>
          <p:cNvSpPr>
            <a:spLocks noChangeShapeType="1"/>
          </p:cNvSpPr>
          <p:nvPr/>
        </p:nvSpPr>
        <p:spPr bwMode="auto">
          <a:xfrm flipH="1" flipV="1">
            <a:off x="1341803" y="4026973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9" name="Line 154"/>
          <p:cNvSpPr>
            <a:spLocks noChangeShapeType="1"/>
          </p:cNvSpPr>
          <p:nvPr/>
        </p:nvSpPr>
        <p:spPr bwMode="auto">
          <a:xfrm flipH="1" flipV="1">
            <a:off x="1334238" y="4004278"/>
            <a:ext cx="2521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0" name="Line 153"/>
          <p:cNvSpPr>
            <a:spLocks noChangeShapeType="1"/>
          </p:cNvSpPr>
          <p:nvPr/>
        </p:nvSpPr>
        <p:spPr bwMode="auto">
          <a:xfrm flipH="1" flipV="1">
            <a:off x="1324152" y="3986626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1" name="Freeform 152"/>
          <p:cNvSpPr>
            <a:spLocks/>
          </p:cNvSpPr>
          <p:nvPr/>
        </p:nvSpPr>
        <p:spPr bwMode="auto">
          <a:xfrm>
            <a:off x="1319108" y="3961408"/>
            <a:ext cx="2521" cy="15130"/>
          </a:xfrm>
          <a:custGeom>
            <a:avLst/>
            <a:gdLst>
              <a:gd name="T0" fmla="*/ 3 w 3"/>
              <a:gd name="T1" fmla="*/ 13 h 13"/>
              <a:gd name="T2" fmla="*/ 3 w 3"/>
              <a:gd name="T3" fmla="*/ 9 h 13"/>
              <a:gd name="T4" fmla="*/ 0 w 3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3">
                <a:moveTo>
                  <a:pt x="3" y="13"/>
                </a:moveTo>
                <a:lnTo>
                  <a:pt x="3" y="9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2" name="Line 151"/>
          <p:cNvSpPr>
            <a:spLocks noChangeShapeType="1"/>
          </p:cNvSpPr>
          <p:nvPr/>
        </p:nvSpPr>
        <p:spPr bwMode="auto">
          <a:xfrm flipH="1" flipV="1">
            <a:off x="1309021" y="3941235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3" name="Line 150"/>
          <p:cNvSpPr>
            <a:spLocks noChangeShapeType="1"/>
          </p:cNvSpPr>
          <p:nvPr/>
        </p:nvSpPr>
        <p:spPr bwMode="auto">
          <a:xfrm flipH="1" flipV="1">
            <a:off x="1301455" y="3918540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4" name="Line 149"/>
          <p:cNvSpPr>
            <a:spLocks noChangeShapeType="1"/>
          </p:cNvSpPr>
          <p:nvPr/>
        </p:nvSpPr>
        <p:spPr bwMode="auto">
          <a:xfrm flipH="1" flipV="1">
            <a:off x="1291368" y="3898366"/>
            <a:ext cx="7566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5" name="Freeform 148"/>
          <p:cNvSpPr>
            <a:spLocks/>
          </p:cNvSpPr>
          <p:nvPr/>
        </p:nvSpPr>
        <p:spPr bwMode="auto">
          <a:xfrm>
            <a:off x="1286325" y="3875670"/>
            <a:ext cx="5043" cy="12609"/>
          </a:xfrm>
          <a:custGeom>
            <a:avLst/>
            <a:gdLst>
              <a:gd name="T0" fmla="*/ 6 w 6"/>
              <a:gd name="T1" fmla="*/ 13 h 13"/>
              <a:gd name="T2" fmla="*/ 3 w 6"/>
              <a:gd name="T3" fmla="*/ 13 h 13"/>
              <a:gd name="T4" fmla="*/ 0 w 6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13">
                <a:moveTo>
                  <a:pt x="6" y="13"/>
                </a:moveTo>
                <a:lnTo>
                  <a:pt x="3" y="13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6" name="Line 147"/>
          <p:cNvSpPr>
            <a:spLocks noChangeShapeType="1"/>
          </p:cNvSpPr>
          <p:nvPr/>
        </p:nvSpPr>
        <p:spPr bwMode="auto">
          <a:xfrm flipH="1" flipV="1">
            <a:off x="1281282" y="3852975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7" name="Line 146"/>
          <p:cNvSpPr>
            <a:spLocks noChangeShapeType="1"/>
          </p:cNvSpPr>
          <p:nvPr/>
        </p:nvSpPr>
        <p:spPr bwMode="auto">
          <a:xfrm flipH="1" flipV="1">
            <a:off x="1273717" y="3830279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8" name="Line 145"/>
          <p:cNvSpPr>
            <a:spLocks noChangeShapeType="1"/>
          </p:cNvSpPr>
          <p:nvPr/>
        </p:nvSpPr>
        <p:spPr bwMode="auto">
          <a:xfrm flipH="1" flipV="1">
            <a:off x="1263630" y="3807584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9" name="Line 144"/>
          <p:cNvSpPr>
            <a:spLocks noChangeShapeType="1"/>
          </p:cNvSpPr>
          <p:nvPr/>
        </p:nvSpPr>
        <p:spPr bwMode="auto">
          <a:xfrm flipH="1" flipV="1">
            <a:off x="1256064" y="3784888"/>
            <a:ext cx="7566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0" name="Line 143"/>
          <p:cNvSpPr>
            <a:spLocks noChangeShapeType="1"/>
          </p:cNvSpPr>
          <p:nvPr/>
        </p:nvSpPr>
        <p:spPr bwMode="auto">
          <a:xfrm flipH="1" flipV="1">
            <a:off x="1251021" y="3762193"/>
            <a:ext cx="5043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1" name="Line 142"/>
          <p:cNvSpPr>
            <a:spLocks noChangeShapeType="1"/>
          </p:cNvSpPr>
          <p:nvPr/>
        </p:nvSpPr>
        <p:spPr bwMode="auto">
          <a:xfrm flipH="1" flipV="1">
            <a:off x="1243457" y="3739497"/>
            <a:ext cx="7564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2" name="Line 141"/>
          <p:cNvSpPr>
            <a:spLocks noChangeShapeType="1"/>
          </p:cNvSpPr>
          <p:nvPr/>
        </p:nvSpPr>
        <p:spPr bwMode="auto">
          <a:xfrm flipH="1" flipV="1">
            <a:off x="1238413" y="3719323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3" name="Line 140"/>
          <p:cNvSpPr>
            <a:spLocks noChangeShapeType="1"/>
          </p:cNvSpPr>
          <p:nvPr/>
        </p:nvSpPr>
        <p:spPr bwMode="auto">
          <a:xfrm flipH="1" flipV="1">
            <a:off x="1230847" y="3699150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4" name="Line 139"/>
          <p:cNvSpPr>
            <a:spLocks noChangeShapeType="1"/>
          </p:cNvSpPr>
          <p:nvPr/>
        </p:nvSpPr>
        <p:spPr bwMode="auto">
          <a:xfrm flipH="1" flipV="1">
            <a:off x="1225804" y="3676455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5" name="Line 138"/>
          <p:cNvSpPr>
            <a:spLocks noChangeShapeType="1"/>
          </p:cNvSpPr>
          <p:nvPr/>
        </p:nvSpPr>
        <p:spPr bwMode="auto">
          <a:xfrm flipH="1" flipV="1">
            <a:off x="1218239" y="3653759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6" name="Line 137"/>
          <p:cNvSpPr>
            <a:spLocks noChangeShapeType="1"/>
          </p:cNvSpPr>
          <p:nvPr/>
        </p:nvSpPr>
        <p:spPr bwMode="auto">
          <a:xfrm flipH="1" flipV="1">
            <a:off x="1215717" y="3631064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7" name="Line 136"/>
          <p:cNvSpPr>
            <a:spLocks noChangeShapeType="1"/>
          </p:cNvSpPr>
          <p:nvPr/>
        </p:nvSpPr>
        <p:spPr bwMode="auto">
          <a:xfrm flipH="1" flipV="1">
            <a:off x="1208153" y="3608368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8" name="Line 135"/>
          <p:cNvSpPr>
            <a:spLocks noChangeShapeType="1"/>
          </p:cNvSpPr>
          <p:nvPr/>
        </p:nvSpPr>
        <p:spPr bwMode="auto">
          <a:xfrm flipH="1" flipV="1">
            <a:off x="1203109" y="3585673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9" name="Line 134"/>
          <p:cNvSpPr>
            <a:spLocks noChangeShapeType="1"/>
          </p:cNvSpPr>
          <p:nvPr/>
        </p:nvSpPr>
        <p:spPr bwMode="auto">
          <a:xfrm flipH="1" flipV="1">
            <a:off x="1195543" y="3562977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0" name="Line 133"/>
          <p:cNvSpPr>
            <a:spLocks noChangeShapeType="1"/>
          </p:cNvSpPr>
          <p:nvPr/>
        </p:nvSpPr>
        <p:spPr bwMode="auto">
          <a:xfrm flipH="1" flipV="1">
            <a:off x="1193022" y="3540282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1" name="Line 132"/>
          <p:cNvSpPr>
            <a:spLocks noChangeShapeType="1"/>
          </p:cNvSpPr>
          <p:nvPr/>
        </p:nvSpPr>
        <p:spPr bwMode="auto">
          <a:xfrm flipH="1" flipV="1">
            <a:off x="1185456" y="3517586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2" name="Line 131"/>
          <p:cNvSpPr>
            <a:spLocks noChangeShapeType="1"/>
          </p:cNvSpPr>
          <p:nvPr/>
        </p:nvSpPr>
        <p:spPr bwMode="auto">
          <a:xfrm flipH="1" flipV="1">
            <a:off x="1182935" y="3494891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3" name="Line 130"/>
          <p:cNvSpPr>
            <a:spLocks noChangeShapeType="1"/>
          </p:cNvSpPr>
          <p:nvPr/>
        </p:nvSpPr>
        <p:spPr bwMode="auto">
          <a:xfrm flipH="1" flipV="1">
            <a:off x="1175369" y="3472195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4" name="Freeform 129"/>
          <p:cNvSpPr>
            <a:spLocks/>
          </p:cNvSpPr>
          <p:nvPr/>
        </p:nvSpPr>
        <p:spPr bwMode="auto">
          <a:xfrm>
            <a:off x="1172848" y="3449500"/>
            <a:ext cx="2521" cy="12608"/>
          </a:xfrm>
          <a:custGeom>
            <a:avLst/>
            <a:gdLst>
              <a:gd name="T0" fmla="*/ 3 w 3"/>
              <a:gd name="T1" fmla="*/ 12 h 12"/>
              <a:gd name="T2" fmla="*/ 0 w 3"/>
              <a:gd name="T3" fmla="*/ 2 h 12"/>
              <a:gd name="T4" fmla="*/ 0 w 3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2">
                <a:moveTo>
                  <a:pt x="3" y="12"/>
                </a:moveTo>
                <a:lnTo>
                  <a:pt x="0" y="2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5" name="Line 128"/>
          <p:cNvSpPr>
            <a:spLocks noChangeShapeType="1"/>
          </p:cNvSpPr>
          <p:nvPr/>
        </p:nvSpPr>
        <p:spPr bwMode="auto">
          <a:xfrm flipH="1" flipV="1">
            <a:off x="1167805" y="3426804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6" name="Line 127"/>
          <p:cNvSpPr>
            <a:spLocks noChangeShapeType="1"/>
          </p:cNvSpPr>
          <p:nvPr/>
        </p:nvSpPr>
        <p:spPr bwMode="auto">
          <a:xfrm flipH="1" flipV="1">
            <a:off x="1162762" y="3404109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7" name="Line 126"/>
          <p:cNvSpPr>
            <a:spLocks noChangeShapeType="1"/>
          </p:cNvSpPr>
          <p:nvPr/>
        </p:nvSpPr>
        <p:spPr bwMode="auto">
          <a:xfrm flipV="1">
            <a:off x="1160239" y="3378892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8" name="Freeform 125"/>
          <p:cNvSpPr>
            <a:spLocks/>
          </p:cNvSpPr>
          <p:nvPr/>
        </p:nvSpPr>
        <p:spPr bwMode="auto">
          <a:xfrm>
            <a:off x="1155196" y="3356196"/>
            <a:ext cx="2523" cy="15130"/>
          </a:xfrm>
          <a:custGeom>
            <a:avLst/>
            <a:gdLst>
              <a:gd name="T0" fmla="*/ 3 w 3"/>
              <a:gd name="T1" fmla="*/ 16 h 16"/>
              <a:gd name="T2" fmla="*/ 3 w 3"/>
              <a:gd name="T3" fmla="*/ 5 h 16"/>
              <a:gd name="T4" fmla="*/ 0 w 3"/>
              <a:gd name="T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6">
                <a:moveTo>
                  <a:pt x="3" y="16"/>
                </a:moveTo>
                <a:lnTo>
                  <a:pt x="3" y="5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9" name="Line 124"/>
          <p:cNvSpPr>
            <a:spLocks noChangeShapeType="1"/>
          </p:cNvSpPr>
          <p:nvPr/>
        </p:nvSpPr>
        <p:spPr bwMode="auto">
          <a:xfrm flipH="1" flipV="1">
            <a:off x="1150152" y="3333501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0" name="Line 123"/>
          <p:cNvSpPr>
            <a:spLocks noChangeShapeType="1"/>
          </p:cNvSpPr>
          <p:nvPr/>
        </p:nvSpPr>
        <p:spPr bwMode="auto">
          <a:xfrm flipH="1" flipV="1">
            <a:off x="1147631" y="3310805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1" name="Line 122"/>
          <p:cNvSpPr>
            <a:spLocks noChangeShapeType="1"/>
          </p:cNvSpPr>
          <p:nvPr/>
        </p:nvSpPr>
        <p:spPr bwMode="auto">
          <a:xfrm flipV="1">
            <a:off x="1145109" y="3288110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2" name="Freeform 121"/>
          <p:cNvSpPr>
            <a:spLocks/>
          </p:cNvSpPr>
          <p:nvPr/>
        </p:nvSpPr>
        <p:spPr bwMode="auto">
          <a:xfrm>
            <a:off x="1140065" y="3265414"/>
            <a:ext cx="0" cy="12609"/>
          </a:xfrm>
          <a:custGeom>
            <a:avLst/>
            <a:gdLst>
              <a:gd name="T0" fmla="*/ 13 h 13"/>
              <a:gd name="T1" fmla="*/ 7 h 13"/>
              <a:gd name="T2" fmla="*/ 0 h 1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3">
                <a:moveTo>
                  <a:pt x="0" y="13"/>
                </a:moveTo>
                <a:lnTo>
                  <a:pt x="0" y="7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3" name="Line 120"/>
          <p:cNvSpPr>
            <a:spLocks noChangeShapeType="1"/>
          </p:cNvSpPr>
          <p:nvPr/>
        </p:nvSpPr>
        <p:spPr bwMode="auto">
          <a:xfrm flipV="1">
            <a:off x="1137544" y="3242719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4" name="Line 119"/>
          <p:cNvSpPr>
            <a:spLocks noChangeShapeType="1"/>
          </p:cNvSpPr>
          <p:nvPr/>
        </p:nvSpPr>
        <p:spPr bwMode="auto">
          <a:xfrm flipV="1">
            <a:off x="1135022" y="3220023"/>
            <a:ext cx="0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5" name="Line 118"/>
          <p:cNvSpPr>
            <a:spLocks noChangeShapeType="1"/>
          </p:cNvSpPr>
          <p:nvPr/>
        </p:nvSpPr>
        <p:spPr bwMode="auto">
          <a:xfrm flipV="1">
            <a:off x="1129978" y="3197328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6" name="Freeform 117"/>
          <p:cNvSpPr>
            <a:spLocks/>
          </p:cNvSpPr>
          <p:nvPr/>
        </p:nvSpPr>
        <p:spPr bwMode="auto">
          <a:xfrm>
            <a:off x="1127458" y="3172111"/>
            <a:ext cx="0" cy="15130"/>
          </a:xfrm>
          <a:custGeom>
            <a:avLst/>
            <a:gdLst>
              <a:gd name="T0" fmla="*/ 16 h 16"/>
              <a:gd name="T1" fmla="*/ 10 h 16"/>
              <a:gd name="T2" fmla="*/ 0 h 1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6">
                <a:moveTo>
                  <a:pt x="0" y="16"/>
                </a:moveTo>
                <a:lnTo>
                  <a:pt x="0" y="1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7" name="Line 116"/>
          <p:cNvSpPr>
            <a:spLocks noChangeShapeType="1"/>
          </p:cNvSpPr>
          <p:nvPr/>
        </p:nvSpPr>
        <p:spPr bwMode="auto">
          <a:xfrm flipV="1">
            <a:off x="1124935" y="3149415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8" name="Line 115"/>
          <p:cNvSpPr>
            <a:spLocks noChangeShapeType="1"/>
          </p:cNvSpPr>
          <p:nvPr/>
        </p:nvSpPr>
        <p:spPr bwMode="auto">
          <a:xfrm flipV="1">
            <a:off x="1122414" y="3126720"/>
            <a:ext cx="0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9" name="Line 114"/>
          <p:cNvSpPr>
            <a:spLocks noChangeShapeType="1"/>
          </p:cNvSpPr>
          <p:nvPr/>
        </p:nvSpPr>
        <p:spPr bwMode="auto">
          <a:xfrm flipH="1" flipV="1">
            <a:off x="1119892" y="3104024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0" name="Freeform 113"/>
          <p:cNvSpPr>
            <a:spLocks/>
          </p:cNvSpPr>
          <p:nvPr/>
        </p:nvSpPr>
        <p:spPr bwMode="auto">
          <a:xfrm>
            <a:off x="1114848" y="3081329"/>
            <a:ext cx="5043" cy="12608"/>
          </a:xfrm>
          <a:custGeom>
            <a:avLst/>
            <a:gdLst>
              <a:gd name="T0" fmla="*/ 4 w 4"/>
              <a:gd name="T1" fmla="*/ 13 h 13"/>
              <a:gd name="T2" fmla="*/ 4 w 4"/>
              <a:gd name="T3" fmla="*/ 10 h 13"/>
              <a:gd name="T4" fmla="*/ 0 w 4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13">
                <a:moveTo>
                  <a:pt x="4" y="13"/>
                </a:moveTo>
                <a:lnTo>
                  <a:pt x="4" y="1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1" name="Line 112"/>
          <p:cNvSpPr>
            <a:spLocks noChangeShapeType="1"/>
          </p:cNvSpPr>
          <p:nvPr/>
        </p:nvSpPr>
        <p:spPr bwMode="auto">
          <a:xfrm flipV="1">
            <a:off x="1114848" y="3058633"/>
            <a:ext cx="0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2" name="Line 111"/>
          <p:cNvSpPr>
            <a:spLocks noChangeShapeType="1"/>
          </p:cNvSpPr>
          <p:nvPr/>
        </p:nvSpPr>
        <p:spPr bwMode="auto">
          <a:xfrm flipH="1" flipV="1">
            <a:off x="1112327" y="3033416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3" name="Line 110"/>
          <p:cNvSpPr>
            <a:spLocks noChangeShapeType="1"/>
          </p:cNvSpPr>
          <p:nvPr/>
        </p:nvSpPr>
        <p:spPr bwMode="auto">
          <a:xfrm flipH="1" flipV="1">
            <a:off x="1109805" y="3010721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4" name="Freeform 109"/>
          <p:cNvSpPr>
            <a:spLocks/>
          </p:cNvSpPr>
          <p:nvPr/>
        </p:nvSpPr>
        <p:spPr bwMode="auto">
          <a:xfrm>
            <a:off x="1109805" y="2988025"/>
            <a:ext cx="0" cy="15130"/>
          </a:xfrm>
          <a:custGeom>
            <a:avLst/>
            <a:gdLst>
              <a:gd name="T0" fmla="*/ 16 h 16"/>
              <a:gd name="T1" fmla="*/ 10 h 16"/>
              <a:gd name="T2" fmla="*/ 0 h 1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6">
                <a:moveTo>
                  <a:pt x="0" y="16"/>
                </a:moveTo>
                <a:lnTo>
                  <a:pt x="0" y="1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5" name="Line 108"/>
          <p:cNvSpPr>
            <a:spLocks noChangeShapeType="1"/>
          </p:cNvSpPr>
          <p:nvPr/>
        </p:nvSpPr>
        <p:spPr bwMode="auto">
          <a:xfrm flipH="1" flipV="1">
            <a:off x="1104761" y="2965330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6" name="Line 107"/>
          <p:cNvSpPr>
            <a:spLocks noChangeShapeType="1"/>
          </p:cNvSpPr>
          <p:nvPr/>
        </p:nvSpPr>
        <p:spPr bwMode="auto">
          <a:xfrm flipV="1">
            <a:off x="1104761" y="2942634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7" name="Line 106"/>
          <p:cNvSpPr>
            <a:spLocks noChangeShapeType="1"/>
          </p:cNvSpPr>
          <p:nvPr/>
        </p:nvSpPr>
        <p:spPr bwMode="auto">
          <a:xfrm flipV="1">
            <a:off x="1104761" y="2917417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8" name="Freeform 105"/>
          <p:cNvSpPr>
            <a:spLocks/>
          </p:cNvSpPr>
          <p:nvPr/>
        </p:nvSpPr>
        <p:spPr bwMode="auto">
          <a:xfrm>
            <a:off x="1102240" y="2894722"/>
            <a:ext cx="0" cy="15130"/>
          </a:xfrm>
          <a:custGeom>
            <a:avLst/>
            <a:gdLst>
              <a:gd name="T0" fmla="*/ 16 h 16"/>
              <a:gd name="T1" fmla="*/ 10 h 16"/>
              <a:gd name="T2" fmla="*/ 0 h 1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6">
                <a:moveTo>
                  <a:pt x="0" y="16"/>
                </a:moveTo>
                <a:lnTo>
                  <a:pt x="0" y="1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9" name="Line 104"/>
          <p:cNvSpPr>
            <a:spLocks noChangeShapeType="1"/>
          </p:cNvSpPr>
          <p:nvPr/>
        </p:nvSpPr>
        <p:spPr bwMode="auto">
          <a:xfrm flipV="1">
            <a:off x="1102240" y="2872026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0" name="Line 103"/>
          <p:cNvSpPr>
            <a:spLocks noChangeShapeType="1"/>
          </p:cNvSpPr>
          <p:nvPr/>
        </p:nvSpPr>
        <p:spPr bwMode="auto">
          <a:xfrm flipV="1">
            <a:off x="1102240" y="2849331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1" name="Line 102"/>
          <p:cNvSpPr>
            <a:spLocks noChangeShapeType="1"/>
          </p:cNvSpPr>
          <p:nvPr/>
        </p:nvSpPr>
        <p:spPr bwMode="auto">
          <a:xfrm flipH="1" flipV="1">
            <a:off x="1099718" y="2826635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2" name="Freeform 101"/>
          <p:cNvSpPr>
            <a:spLocks/>
          </p:cNvSpPr>
          <p:nvPr/>
        </p:nvSpPr>
        <p:spPr bwMode="auto">
          <a:xfrm>
            <a:off x="1099718" y="2803940"/>
            <a:ext cx="0" cy="12608"/>
          </a:xfrm>
          <a:custGeom>
            <a:avLst/>
            <a:gdLst>
              <a:gd name="T0" fmla="*/ 12 h 12"/>
              <a:gd name="T1" fmla="*/ 6 h 12"/>
              <a:gd name="T2" fmla="*/ 0 h 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2">
                <a:moveTo>
                  <a:pt x="0" y="12"/>
                </a:moveTo>
                <a:lnTo>
                  <a:pt x="0" y="6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3" name="Line 100"/>
          <p:cNvSpPr>
            <a:spLocks noChangeShapeType="1"/>
          </p:cNvSpPr>
          <p:nvPr/>
        </p:nvSpPr>
        <p:spPr bwMode="auto">
          <a:xfrm flipV="1">
            <a:off x="1099718" y="2778723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4" name="Line 99"/>
          <p:cNvSpPr>
            <a:spLocks noChangeShapeType="1"/>
          </p:cNvSpPr>
          <p:nvPr/>
        </p:nvSpPr>
        <p:spPr bwMode="auto">
          <a:xfrm flipV="1">
            <a:off x="1099718" y="2756027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5" name="Line 98"/>
          <p:cNvSpPr>
            <a:spLocks noChangeShapeType="1"/>
          </p:cNvSpPr>
          <p:nvPr/>
        </p:nvSpPr>
        <p:spPr bwMode="auto">
          <a:xfrm flipV="1">
            <a:off x="1099718" y="2733332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6" name="Freeform 97"/>
          <p:cNvSpPr>
            <a:spLocks/>
          </p:cNvSpPr>
          <p:nvPr/>
        </p:nvSpPr>
        <p:spPr bwMode="auto">
          <a:xfrm>
            <a:off x="1099718" y="2710636"/>
            <a:ext cx="0" cy="12609"/>
          </a:xfrm>
          <a:custGeom>
            <a:avLst/>
            <a:gdLst>
              <a:gd name="T0" fmla="*/ 13 h 13"/>
              <a:gd name="T1" fmla="*/ 6 h 13"/>
              <a:gd name="T2" fmla="*/ 0 h 1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3">
                <a:moveTo>
                  <a:pt x="0" y="13"/>
                </a:moveTo>
                <a:lnTo>
                  <a:pt x="0" y="6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7" name="Line 96"/>
          <p:cNvSpPr>
            <a:spLocks noChangeShapeType="1"/>
          </p:cNvSpPr>
          <p:nvPr/>
        </p:nvSpPr>
        <p:spPr bwMode="auto">
          <a:xfrm flipV="1">
            <a:off x="1099718" y="2685419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8" name="Line 95"/>
          <p:cNvSpPr>
            <a:spLocks noChangeShapeType="1"/>
          </p:cNvSpPr>
          <p:nvPr/>
        </p:nvSpPr>
        <p:spPr bwMode="auto">
          <a:xfrm flipV="1">
            <a:off x="1099718" y="2662724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9" name="Line 94"/>
          <p:cNvSpPr>
            <a:spLocks noChangeShapeType="1"/>
          </p:cNvSpPr>
          <p:nvPr/>
        </p:nvSpPr>
        <p:spPr bwMode="auto">
          <a:xfrm flipV="1">
            <a:off x="1099718" y="2640028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0" name="Line 93"/>
          <p:cNvSpPr>
            <a:spLocks noChangeShapeType="1"/>
          </p:cNvSpPr>
          <p:nvPr/>
        </p:nvSpPr>
        <p:spPr bwMode="auto">
          <a:xfrm flipV="1">
            <a:off x="1099718" y="2617333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1" name="Line 92"/>
          <p:cNvSpPr>
            <a:spLocks noChangeShapeType="1"/>
          </p:cNvSpPr>
          <p:nvPr/>
        </p:nvSpPr>
        <p:spPr bwMode="auto">
          <a:xfrm flipV="1">
            <a:off x="1099718" y="2594637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2" name="Line 91"/>
          <p:cNvSpPr>
            <a:spLocks noChangeShapeType="1"/>
          </p:cNvSpPr>
          <p:nvPr/>
        </p:nvSpPr>
        <p:spPr bwMode="auto">
          <a:xfrm flipV="1">
            <a:off x="1102240" y="2569420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3" name="Line 90"/>
          <p:cNvSpPr>
            <a:spLocks noChangeShapeType="1"/>
          </p:cNvSpPr>
          <p:nvPr/>
        </p:nvSpPr>
        <p:spPr bwMode="auto">
          <a:xfrm flipV="1">
            <a:off x="1102240" y="2546725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4" name="Line 89"/>
          <p:cNvSpPr>
            <a:spLocks noChangeShapeType="1"/>
          </p:cNvSpPr>
          <p:nvPr/>
        </p:nvSpPr>
        <p:spPr bwMode="auto">
          <a:xfrm flipV="1">
            <a:off x="1102240" y="2524029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5" name="Line 88"/>
          <p:cNvSpPr>
            <a:spLocks noChangeShapeType="1"/>
          </p:cNvSpPr>
          <p:nvPr/>
        </p:nvSpPr>
        <p:spPr bwMode="auto">
          <a:xfrm flipV="1">
            <a:off x="1104761" y="2501334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6" name="Line 87"/>
          <p:cNvSpPr>
            <a:spLocks noChangeShapeType="1"/>
          </p:cNvSpPr>
          <p:nvPr/>
        </p:nvSpPr>
        <p:spPr bwMode="auto">
          <a:xfrm flipV="1">
            <a:off x="1104761" y="2478638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7" name="Line 86"/>
          <p:cNvSpPr>
            <a:spLocks noChangeShapeType="1"/>
          </p:cNvSpPr>
          <p:nvPr/>
        </p:nvSpPr>
        <p:spPr bwMode="auto">
          <a:xfrm flipV="1">
            <a:off x="1109805" y="2455943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8" name="Line 85"/>
          <p:cNvSpPr>
            <a:spLocks noChangeShapeType="1"/>
          </p:cNvSpPr>
          <p:nvPr/>
        </p:nvSpPr>
        <p:spPr bwMode="auto">
          <a:xfrm flipV="1">
            <a:off x="1109805" y="2428203"/>
            <a:ext cx="2523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9" name="Line 84"/>
          <p:cNvSpPr>
            <a:spLocks noChangeShapeType="1"/>
          </p:cNvSpPr>
          <p:nvPr/>
        </p:nvSpPr>
        <p:spPr bwMode="auto">
          <a:xfrm flipV="1">
            <a:off x="1112327" y="2408030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0" name="Line 83"/>
          <p:cNvSpPr>
            <a:spLocks noChangeShapeType="1"/>
          </p:cNvSpPr>
          <p:nvPr/>
        </p:nvSpPr>
        <p:spPr bwMode="auto">
          <a:xfrm flipV="1">
            <a:off x="1114848" y="2385335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1" name="Line 82"/>
          <p:cNvSpPr>
            <a:spLocks noChangeShapeType="1"/>
          </p:cNvSpPr>
          <p:nvPr/>
        </p:nvSpPr>
        <p:spPr bwMode="auto">
          <a:xfrm flipV="1">
            <a:off x="1114848" y="2362639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2" name="Line 81"/>
          <p:cNvSpPr>
            <a:spLocks noChangeShapeType="1"/>
          </p:cNvSpPr>
          <p:nvPr/>
        </p:nvSpPr>
        <p:spPr bwMode="auto">
          <a:xfrm flipV="1">
            <a:off x="1119892" y="2339944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3" name="Freeform 80"/>
          <p:cNvSpPr>
            <a:spLocks/>
          </p:cNvSpPr>
          <p:nvPr/>
        </p:nvSpPr>
        <p:spPr bwMode="auto">
          <a:xfrm>
            <a:off x="1122414" y="2317248"/>
            <a:ext cx="0" cy="12609"/>
          </a:xfrm>
          <a:custGeom>
            <a:avLst/>
            <a:gdLst>
              <a:gd name="T0" fmla="*/ 13 h 13"/>
              <a:gd name="T1" fmla="*/ 10 h 13"/>
              <a:gd name="T2" fmla="*/ 0 h 1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3">
                <a:moveTo>
                  <a:pt x="0" y="13"/>
                </a:moveTo>
                <a:lnTo>
                  <a:pt x="0" y="1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4" name="Line 79"/>
          <p:cNvSpPr>
            <a:spLocks noChangeShapeType="1"/>
          </p:cNvSpPr>
          <p:nvPr/>
        </p:nvSpPr>
        <p:spPr bwMode="auto">
          <a:xfrm flipV="1">
            <a:off x="1122414" y="2292031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5" name="Line 78"/>
          <p:cNvSpPr>
            <a:spLocks noChangeShapeType="1"/>
          </p:cNvSpPr>
          <p:nvPr/>
        </p:nvSpPr>
        <p:spPr bwMode="auto">
          <a:xfrm flipV="1">
            <a:off x="1124935" y="2266813"/>
            <a:ext cx="2523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6" name="Line 77"/>
          <p:cNvSpPr>
            <a:spLocks noChangeShapeType="1"/>
          </p:cNvSpPr>
          <p:nvPr/>
        </p:nvSpPr>
        <p:spPr bwMode="auto">
          <a:xfrm flipV="1">
            <a:off x="1127458" y="2246640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7" name="Line 76"/>
          <p:cNvSpPr>
            <a:spLocks noChangeShapeType="1"/>
          </p:cNvSpPr>
          <p:nvPr/>
        </p:nvSpPr>
        <p:spPr bwMode="auto">
          <a:xfrm flipV="1">
            <a:off x="1129978" y="2223945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8" name="Line 75"/>
          <p:cNvSpPr>
            <a:spLocks noChangeShapeType="1"/>
          </p:cNvSpPr>
          <p:nvPr/>
        </p:nvSpPr>
        <p:spPr bwMode="auto">
          <a:xfrm flipV="1">
            <a:off x="1135022" y="2201249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9" name="Line 74"/>
          <p:cNvSpPr>
            <a:spLocks noChangeShapeType="1"/>
          </p:cNvSpPr>
          <p:nvPr/>
        </p:nvSpPr>
        <p:spPr bwMode="auto">
          <a:xfrm flipV="1">
            <a:off x="1137544" y="2178554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0" name="Line 73"/>
          <p:cNvSpPr>
            <a:spLocks noChangeShapeType="1"/>
          </p:cNvSpPr>
          <p:nvPr/>
        </p:nvSpPr>
        <p:spPr bwMode="auto">
          <a:xfrm flipV="1">
            <a:off x="1140065" y="2155858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1" name="Line 72"/>
          <p:cNvSpPr>
            <a:spLocks noChangeShapeType="1"/>
          </p:cNvSpPr>
          <p:nvPr/>
        </p:nvSpPr>
        <p:spPr bwMode="auto">
          <a:xfrm flipV="1">
            <a:off x="1147631" y="2133163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2" name="Line 71"/>
          <p:cNvSpPr>
            <a:spLocks noChangeShapeType="1"/>
          </p:cNvSpPr>
          <p:nvPr/>
        </p:nvSpPr>
        <p:spPr bwMode="auto">
          <a:xfrm flipV="1">
            <a:off x="1150152" y="2105423"/>
            <a:ext cx="2523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3" name="Line 70"/>
          <p:cNvSpPr>
            <a:spLocks noChangeShapeType="1"/>
          </p:cNvSpPr>
          <p:nvPr/>
        </p:nvSpPr>
        <p:spPr bwMode="auto">
          <a:xfrm flipV="1">
            <a:off x="1155196" y="2085250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4" name="Freeform 69"/>
          <p:cNvSpPr>
            <a:spLocks/>
          </p:cNvSpPr>
          <p:nvPr/>
        </p:nvSpPr>
        <p:spPr bwMode="auto">
          <a:xfrm>
            <a:off x="1157718" y="2062555"/>
            <a:ext cx="2521" cy="15130"/>
          </a:xfrm>
          <a:custGeom>
            <a:avLst/>
            <a:gdLst>
              <a:gd name="T0" fmla="*/ 0 w 3"/>
              <a:gd name="T1" fmla="*/ 16 h 16"/>
              <a:gd name="T2" fmla="*/ 3 w 3"/>
              <a:gd name="T3" fmla="*/ 3 h 16"/>
              <a:gd name="T4" fmla="*/ 3 w 3"/>
              <a:gd name="T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6">
                <a:moveTo>
                  <a:pt x="0" y="16"/>
                </a:moveTo>
                <a:lnTo>
                  <a:pt x="3" y="3"/>
                </a:lnTo>
                <a:lnTo>
                  <a:pt x="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5" name="Line 68"/>
          <p:cNvSpPr>
            <a:spLocks noChangeShapeType="1"/>
          </p:cNvSpPr>
          <p:nvPr/>
        </p:nvSpPr>
        <p:spPr bwMode="auto">
          <a:xfrm flipV="1">
            <a:off x="1160239" y="2039859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6" name="Line 67"/>
          <p:cNvSpPr>
            <a:spLocks noChangeShapeType="1"/>
          </p:cNvSpPr>
          <p:nvPr/>
        </p:nvSpPr>
        <p:spPr bwMode="auto">
          <a:xfrm flipV="1">
            <a:off x="1167805" y="2017164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7" name="Line 66"/>
          <p:cNvSpPr>
            <a:spLocks noChangeShapeType="1"/>
          </p:cNvSpPr>
          <p:nvPr/>
        </p:nvSpPr>
        <p:spPr bwMode="auto">
          <a:xfrm flipV="1">
            <a:off x="1170326" y="1994468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8" name="Line 65"/>
          <p:cNvSpPr>
            <a:spLocks noChangeShapeType="1"/>
          </p:cNvSpPr>
          <p:nvPr/>
        </p:nvSpPr>
        <p:spPr bwMode="auto">
          <a:xfrm flipV="1">
            <a:off x="1175369" y="1971773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9" name="Line 64"/>
          <p:cNvSpPr>
            <a:spLocks noChangeShapeType="1"/>
          </p:cNvSpPr>
          <p:nvPr/>
        </p:nvSpPr>
        <p:spPr bwMode="auto">
          <a:xfrm flipV="1">
            <a:off x="1180413" y="1949077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0" name="Line 63"/>
          <p:cNvSpPr>
            <a:spLocks noChangeShapeType="1"/>
          </p:cNvSpPr>
          <p:nvPr/>
        </p:nvSpPr>
        <p:spPr bwMode="auto">
          <a:xfrm flipV="1">
            <a:off x="1185456" y="1926382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1" name="Line 62"/>
          <p:cNvSpPr>
            <a:spLocks noChangeShapeType="1"/>
          </p:cNvSpPr>
          <p:nvPr/>
        </p:nvSpPr>
        <p:spPr bwMode="auto">
          <a:xfrm flipV="1">
            <a:off x="1190500" y="1903686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2" name="Line 61"/>
          <p:cNvSpPr>
            <a:spLocks noChangeShapeType="1"/>
          </p:cNvSpPr>
          <p:nvPr/>
        </p:nvSpPr>
        <p:spPr bwMode="auto">
          <a:xfrm flipV="1">
            <a:off x="1195543" y="1880991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3" name="Line 60"/>
          <p:cNvSpPr>
            <a:spLocks noChangeShapeType="1"/>
          </p:cNvSpPr>
          <p:nvPr/>
        </p:nvSpPr>
        <p:spPr bwMode="auto">
          <a:xfrm flipV="1">
            <a:off x="1203109" y="1858295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4" name="Line 59"/>
          <p:cNvSpPr>
            <a:spLocks noChangeShapeType="1"/>
          </p:cNvSpPr>
          <p:nvPr/>
        </p:nvSpPr>
        <p:spPr bwMode="auto">
          <a:xfrm flipV="1">
            <a:off x="1205630" y="1835600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5" name="Line 58"/>
          <p:cNvSpPr>
            <a:spLocks noChangeShapeType="1"/>
          </p:cNvSpPr>
          <p:nvPr/>
        </p:nvSpPr>
        <p:spPr bwMode="auto">
          <a:xfrm flipV="1">
            <a:off x="1210673" y="1812904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6" name="Line 57"/>
          <p:cNvSpPr>
            <a:spLocks noChangeShapeType="1"/>
          </p:cNvSpPr>
          <p:nvPr/>
        </p:nvSpPr>
        <p:spPr bwMode="auto">
          <a:xfrm flipV="1">
            <a:off x="1218239" y="1790209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7" name="Line 56"/>
          <p:cNvSpPr>
            <a:spLocks noChangeShapeType="1"/>
          </p:cNvSpPr>
          <p:nvPr/>
        </p:nvSpPr>
        <p:spPr bwMode="auto">
          <a:xfrm flipV="1">
            <a:off x="1225804" y="1767513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8" name="Line 55"/>
          <p:cNvSpPr>
            <a:spLocks noChangeShapeType="1"/>
          </p:cNvSpPr>
          <p:nvPr/>
        </p:nvSpPr>
        <p:spPr bwMode="auto">
          <a:xfrm flipV="1">
            <a:off x="1230847" y="1744818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9" name="Line 54"/>
          <p:cNvSpPr>
            <a:spLocks noChangeShapeType="1"/>
          </p:cNvSpPr>
          <p:nvPr/>
        </p:nvSpPr>
        <p:spPr bwMode="auto">
          <a:xfrm flipV="1">
            <a:off x="1238413" y="1722122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0" name="Line 53"/>
          <p:cNvSpPr>
            <a:spLocks noChangeShapeType="1"/>
          </p:cNvSpPr>
          <p:nvPr/>
        </p:nvSpPr>
        <p:spPr bwMode="auto">
          <a:xfrm flipV="1">
            <a:off x="1243457" y="1699428"/>
            <a:ext cx="5043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1" name="Freeform 52"/>
          <p:cNvSpPr>
            <a:spLocks/>
          </p:cNvSpPr>
          <p:nvPr/>
        </p:nvSpPr>
        <p:spPr bwMode="auto">
          <a:xfrm>
            <a:off x="1251021" y="1676731"/>
            <a:ext cx="2523" cy="17653"/>
          </a:xfrm>
          <a:custGeom>
            <a:avLst/>
            <a:gdLst>
              <a:gd name="T0" fmla="*/ 0 w 3"/>
              <a:gd name="T1" fmla="*/ 16 h 16"/>
              <a:gd name="T2" fmla="*/ 0 w 3"/>
              <a:gd name="T3" fmla="*/ 7 h 16"/>
              <a:gd name="T4" fmla="*/ 3 w 3"/>
              <a:gd name="T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6">
                <a:moveTo>
                  <a:pt x="0" y="16"/>
                </a:moveTo>
                <a:lnTo>
                  <a:pt x="0" y="7"/>
                </a:lnTo>
                <a:lnTo>
                  <a:pt x="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2" name="Line 51"/>
          <p:cNvSpPr>
            <a:spLocks noChangeShapeType="1"/>
          </p:cNvSpPr>
          <p:nvPr/>
        </p:nvSpPr>
        <p:spPr bwMode="auto">
          <a:xfrm flipV="1">
            <a:off x="1256064" y="1654037"/>
            <a:ext cx="5043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3" name="Line 50"/>
          <p:cNvSpPr>
            <a:spLocks noChangeShapeType="1"/>
          </p:cNvSpPr>
          <p:nvPr/>
        </p:nvSpPr>
        <p:spPr bwMode="auto">
          <a:xfrm flipV="1">
            <a:off x="1263630" y="1636384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4" name="Line 49"/>
          <p:cNvSpPr>
            <a:spLocks noChangeShapeType="1"/>
          </p:cNvSpPr>
          <p:nvPr/>
        </p:nvSpPr>
        <p:spPr bwMode="auto">
          <a:xfrm flipV="1">
            <a:off x="1271195" y="1613689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5" name="Line 48"/>
          <p:cNvSpPr>
            <a:spLocks noChangeShapeType="1"/>
          </p:cNvSpPr>
          <p:nvPr/>
        </p:nvSpPr>
        <p:spPr bwMode="auto">
          <a:xfrm flipV="1">
            <a:off x="1276238" y="1590993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6" name="Line 47"/>
          <p:cNvSpPr>
            <a:spLocks noChangeShapeType="1"/>
          </p:cNvSpPr>
          <p:nvPr/>
        </p:nvSpPr>
        <p:spPr bwMode="auto">
          <a:xfrm flipV="1">
            <a:off x="1283804" y="1568298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7" name="Line 46"/>
          <p:cNvSpPr>
            <a:spLocks noChangeShapeType="1"/>
          </p:cNvSpPr>
          <p:nvPr/>
        </p:nvSpPr>
        <p:spPr bwMode="auto">
          <a:xfrm flipV="1">
            <a:off x="1291368" y="1545602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8" name="Line 45"/>
          <p:cNvSpPr>
            <a:spLocks noChangeShapeType="1"/>
          </p:cNvSpPr>
          <p:nvPr/>
        </p:nvSpPr>
        <p:spPr bwMode="auto">
          <a:xfrm flipV="1">
            <a:off x="1298934" y="1522907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9" name="Line 44"/>
          <p:cNvSpPr>
            <a:spLocks noChangeShapeType="1"/>
          </p:cNvSpPr>
          <p:nvPr/>
        </p:nvSpPr>
        <p:spPr bwMode="auto">
          <a:xfrm flipV="1">
            <a:off x="1306499" y="1502733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0" name="Line 43"/>
          <p:cNvSpPr>
            <a:spLocks noChangeShapeType="1"/>
          </p:cNvSpPr>
          <p:nvPr/>
        </p:nvSpPr>
        <p:spPr bwMode="auto">
          <a:xfrm flipV="1">
            <a:off x="1316586" y="1480037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1" name="Line 42"/>
          <p:cNvSpPr>
            <a:spLocks noChangeShapeType="1"/>
          </p:cNvSpPr>
          <p:nvPr/>
        </p:nvSpPr>
        <p:spPr bwMode="auto">
          <a:xfrm flipV="1">
            <a:off x="1321629" y="1457343"/>
            <a:ext cx="7566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2" name="Line 41"/>
          <p:cNvSpPr>
            <a:spLocks noChangeShapeType="1"/>
          </p:cNvSpPr>
          <p:nvPr/>
        </p:nvSpPr>
        <p:spPr bwMode="auto">
          <a:xfrm flipV="1">
            <a:off x="1331716" y="1434646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3" name="Line 40"/>
          <p:cNvSpPr>
            <a:spLocks noChangeShapeType="1"/>
          </p:cNvSpPr>
          <p:nvPr/>
        </p:nvSpPr>
        <p:spPr bwMode="auto">
          <a:xfrm flipV="1">
            <a:off x="1336759" y="1414473"/>
            <a:ext cx="7566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4" name="Line 39"/>
          <p:cNvSpPr>
            <a:spLocks noChangeShapeType="1"/>
          </p:cNvSpPr>
          <p:nvPr/>
        </p:nvSpPr>
        <p:spPr bwMode="auto">
          <a:xfrm flipV="1">
            <a:off x="1346846" y="1394299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5" name="Line 38"/>
          <p:cNvSpPr>
            <a:spLocks noChangeShapeType="1"/>
          </p:cNvSpPr>
          <p:nvPr/>
        </p:nvSpPr>
        <p:spPr bwMode="auto">
          <a:xfrm flipV="1">
            <a:off x="1354412" y="1371604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6" name="Line 37"/>
          <p:cNvSpPr>
            <a:spLocks noChangeShapeType="1"/>
          </p:cNvSpPr>
          <p:nvPr/>
        </p:nvSpPr>
        <p:spPr bwMode="auto">
          <a:xfrm flipV="1">
            <a:off x="1364499" y="1348908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7" name="Line 36"/>
          <p:cNvSpPr>
            <a:spLocks noChangeShapeType="1"/>
          </p:cNvSpPr>
          <p:nvPr/>
        </p:nvSpPr>
        <p:spPr bwMode="auto">
          <a:xfrm flipV="1">
            <a:off x="1372063" y="1328734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8" name="Freeform 35"/>
          <p:cNvSpPr>
            <a:spLocks/>
          </p:cNvSpPr>
          <p:nvPr/>
        </p:nvSpPr>
        <p:spPr bwMode="auto">
          <a:xfrm>
            <a:off x="1379629" y="1306039"/>
            <a:ext cx="7564" cy="12608"/>
          </a:xfrm>
          <a:custGeom>
            <a:avLst/>
            <a:gdLst>
              <a:gd name="T0" fmla="*/ 0 w 6"/>
              <a:gd name="T1" fmla="*/ 13 h 13"/>
              <a:gd name="T2" fmla="*/ 2 w 6"/>
              <a:gd name="T3" fmla="*/ 8 h 13"/>
              <a:gd name="T4" fmla="*/ 6 w 6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13">
                <a:moveTo>
                  <a:pt x="0" y="13"/>
                </a:moveTo>
                <a:lnTo>
                  <a:pt x="2" y="8"/>
                </a:lnTo>
                <a:lnTo>
                  <a:pt x="6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9" name="Line 34"/>
          <p:cNvSpPr>
            <a:spLocks noChangeShapeType="1"/>
          </p:cNvSpPr>
          <p:nvPr/>
        </p:nvSpPr>
        <p:spPr bwMode="auto">
          <a:xfrm flipV="1">
            <a:off x="1389716" y="1283343"/>
            <a:ext cx="7564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0" name="Line 33"/>
          <p:cNvSpPr>
            <a:spLocks noChangeShapeType="1"/>
          </p:cNvSpPr>
          <p:nvPr/>
        </p:nvSpPr>
        <p:spPr bwMode="auto">
          <a:xfrm flipV="1">
            <a:off x="1399803" y="1263169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1" name="Line 32"/>
          <p:cNvSpPr>
            <a:spLocks noChangeShapeType="1"/>
          </p:cNvSpPr>
          <p:nvPr/>
        </p:nvSpPr>
        <p:spPr bwMode="auto">
          <a:xfrm flipV="1">
            <a:off x="1407368" y="1242996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2" name="Line 31"/>
          <p:cNvSpPr>
            <a:spLocks noChangeShapeType="1"/>
          </p:cNvSpPr>
          <p:nvPr/>
        </p:nvSpPr>
        <p:spPr bwMode="auto">
          <a:xfrm flipV="1">
            <a:off x="1417454" y="1222822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3" name="Line 30"/>
          <p:cNvSpPr>
            <a:spLocks noChangeShapeType="1"/>
          </p:cNvSpPr>
          <p:nvPr/>
        </p:nvSpPr>
        <p:spPr bwMode="auto">
          <a:xfrm flipV="1">
            <a:off x="1427541" y="1200127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4" name="Line 29"/>
          <p:cNvSpPr>
            <a:spLocks noChangeShapeType="1"/>
          </p:cNvSpPr>
          <p:nvPr/>
        </p:nvSpPr>
        <p:spPr bwMode="auto">
          <a:xfrm flipV="1">
            <a:off x="1435107" y="1177431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5" name="Line 28"/>
          <p:cNvSpPr>
            <a:spLocks noChangeShapeType="1"/>
          </p:cNvSpPr>
          <p:nvPr/>
        </p:nvSpPr>
        <p:spPr bwMode="auto">
          <a:xfrm flipV="1">
            <a:off x="1447715" y="1157257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6" name="Line 27"/>
          <p:cNvSpPr>
            <a:spLocks noChangeShapeType="1"/>
          </p:cNvSpPr>
          <p:nvPr/>
        </p:nvSpPr>
        <p:spPr bwMode="auto">
          <a:xfrm flipV="1">
            <a:off x="1457802" y="1134563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7" name="Line 26"/>
          <p:cNvSpPr>
            <a:spLocks noChangeShapeType="1"/>
          </p:cNvSpPr>
          <p:nvPr/>
        </p:nvSpPr>
        <p:spPr bwMode="auto">
          <a:xfrm flipV="1">
            <a:off x="1467889" y="1116910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8" name="Line 25"/>
          <p:cNvSpPr>
            <a:spLocks noChangeShapeType="1"/>
          </p:cNvSpPr>
          <p:nvPr/>
        </p:nvSpPr>
        <p:spPr bwMode="auto">
          <a:xfrm flipV="1">
            <a:off x="1477976" y="1094215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9" name="Line 24"/>
          <p:cNvSpPr>
            <a:spLocks noChangeShapeType="1"/>
          </p:cNvSpPr>
          <p:nvPr/>
        </p:nvSpPr>
        <p:spPr bwMode="auto">
          <a:xfrm flipV="1">
            <a:off x="1485542" y="1074041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0" name="Line 23"/>
          <p:cNvSpPr>
            <a:spLocks noChangeShapeType="1"/>
          </p:cNvSpPr>
          <p:nvPr/>
        </p:nvSpPr>
        <p:spPr bwMode="auto">
          <a:xfrm flipV="1">
            <a:off x="1495628" y="1053868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1" name="Line 22"/>
          <p:cNvSpPr>
            <a:spLocks noChangeShapeType="1"/>
          </p:cNvSpPr>
          <p:nvPr/>
        </p:nvSpPr>
        <p:spPr bwMode="auto">
          <a:xfrm flipV="1">
            <a:off x="1505715" y="1031171"/>
            <a:ext cx="10087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2" name="Line 21"/>
          <p:cNvSpPr>
            <a:spLocks noChangeShapeType="1"/>
          </p:cNvSpPr>
          <p:nvPr/>
        </p:nvSpPr>
        <p:spPr bwMode="auto">
          <a:xfrm flipV="1">
            <a:off x="1518323" y="1013520"/>
            <a:ext cx="7566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3" name="Line 20"/>
          <p:cNvSpPr>
            <a:spLocks noChangeShapeType="1"/>
          </p:cNvSpPr>
          <p:nvPr/>
        </p:nvSpPr>
        <p:spPr bwMode="auto">
          <a:xfrm flipV="1">
            <a:off x="1528410" y="990824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4" name="Line 19"/>
          <p:cNvSpPr>
            <a:spLocks noChangeShapeType="1"/>
          </p:cNvSpPr>
          <p:nvPr/>
        </p:nvSpPr>
        <p:spPr bwMode="auto">
          <a:xfrm flipV="1">
            <a:off x="1538497" y="970650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5" name="Freeform 18"/>
          <p:cNvSpPr>
            <a:spLocks/>
          </p:cNvSpPr>
          <p:nvPr/>
        </p:nvSpPr>
        <p:spPr bwMode="auto">
          <a:xfrm>
            <a:off x="1551106" y="950476"/>
            <a:ext cx="7564" cy="15130"/>
          </a:xfrm>
          <a:custGeom>
            <a:avLst/>
            <a:gdLst>
              <a:gd name="T0" fmla="*/ 0 w 7"/>
              <a:gd name="T1" fmla="*/ 13 h 13"/>
              <a:gd name="T2" fmla="*/ 0 w 7"/>
              <a:gd name="T3" fmla="*/ 9 h 13"/>
              <a:gd name="T4" fmla="*/ 7 w 7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3">
                <a:moveTo>
                  <a:pt x="0" y="13"/>
                </a:moveTo>
                <a:lnTo>
                  <a:pt x="0" y="9"/>
                </a:lnTo>
                <a:lnTo>
                  <a:pt x="7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6" name="Line 17"/>
          <p:cNvSpPr>
            <a:spLocks noChangeShapeType="1"/>
          </p:cNvSpPr>
          <p:nvPr/>
        </p:nvSpPr>
        <p:spPr bwMode="auto">
          <a:xfrm flipV="1">
            <a:off x="1561193" y="930303"/>
            <a:ext cx="5043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7" name="Line 16"/>
          <p:cNvSpPr>
            <a:spLocks noChangeShapeType="1"/>
          </p:cNvSpPr>
          <p:nvPr/>
        </p:nvSpPr>
        <p:spPr bwMode="auto">
          <a:xfrm flipV="1">
            <a:off x="1573801" y="910129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8" name="Line 15"/>
          <p:cNvSpPr>
            <a:spLocks noChangeShapeType="1"/>
          </p:cNvSpPr>
          <p:nvPr/>
        </p:nvSpPr>
        <p:spPr bwMode="auto">
          <a:xfrm flipV="1">
            <a:off x="1583888" y="889955"/>
            <a:ext cx="10087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9" name="Line 14"/>
          <p:cNvSpPr>
            <a:spLocks noChangeShapeType="1"/>
          </p:cNvSpPr>
          <p:nvPr/>
        </p:nvSpPr>
        <p:spPr bwMode="auto">
          <a:xfrm flipV="1">
            <a:off x="1596497" y="869781"/>
            <a:ext cx="5043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0" name="Line 13"/>
          <p:cNvSpPr>
            <a:spLocks noChangeShapeType="1"/>
          </p:cNvSpPr>
          <p:nvPr/>
        </p:nvSpPr>
        <p:spPr bwMode="auto">
          <a:xfrm flipV="1">
            <a:off x="1606584" y="849608"/>
            <a:ext cx="7564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1" name="Line 12"/>
          <p:cNvSpPr>
            <a:spLocks noChangeShapeType="1"/>
          </p:cNvSpPr>
          <p:nvPr/>
        </p:nvSpPr>
        <p:spPr bwMode="auto">
          <a:xfrm flipV="1">
            <a:off x="1619192" y="829434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2" name="Line 11"/>
          <p:cNvSpPr>
            <a:spLocks noChangeShapeType="1"/>
          </p:cNvSpPr>
          <p:nvPr/>
        </p:nvSpPr>
        <p:spPr bwMode="auto">
          <a:xfrm flipV="1">
            <a:off x="1631801" y="809260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3" name="Line 10"/>
          <p:cNvSpPr>
            <a:spLocks noChangeShapeType="1"/>
          </p:cNvSpPr>
          <p:nvPr/>
        </p:nvSpPr>
        <p:spPr bwMode="auto">
          <a:xfrm flipV="1">
            <a:off x="1641888" y="789086"/>
            <a:ext cx="7564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4" name="Line 9"/>
          <p:cNvSpPr>
            <a:spLocks noChangeShapeType="1"/>
          </p:cNvSpPr>
          <p:nvPr/>
        </p:nvSpPr>
        <p:spPr bwMode="auto">
          <a:xfrm flipV="1">
            <a:off x="1654496" y="771435"/>
            <a:ext cx="10087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5" name="Line 8"/>
          <p:cNvSpPr>
            <a:spLocks noChangeShapeType="1"/>
          </p:cNvSpPr>
          <p:nvPr/>
        </p:nvSpPr>
        <p:spPr bwMode="auto">
          <a:xfrm flipV="1">
            <a:off x="1667105" y="748739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6" name="Line 7"/>
          <p:cNvSpPr>
            <a:spLocks noChangeShapeType="1"/>
          </p:cNvSpPr>
          <p:nvPr/>
        </p:nvSpPr>
        <p:spPr bwMode="auto">
          <a:xfrm flipV="1">
            <a:off x="1679713" y="736131"/>
            <a:ext cx="2523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7" name="Rectangle 6"/>
          <p:cNvSpPr>
            <a:spLocks noChangeArrowheads="1"/>
          </p:cNvSpPr>
          <p:nvPr/>
        </p:nvSpPr>
        <p:spPr bwMode="auto">
          <a:xfrm>
            <a:off x="4723428" y="2576986"/>
            <a:ext cx="186607" cy="33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+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88" name="Rectangle 5"/>
          <p:cNvSpPr>
            <a:spLocks noChangeArrowheads="1"/>
          </p:cNvSpPr>
          <p:nvPr/>
        </p:nvSpPr>
        <p:spPr bwMode="auto">
          <a:xfrm>
            <a:off x="10335" y="723522"/>
            <a:ext cx="9131144" cy="601177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789" name="Group 2"/>
          <p:cNvGrpSpPr>
            <a:grpSpLocks/>
          </p:cNvGrpSpPr>
          <p:nvPr/>
        </p:nvGrpSpPr>
        <p:grpSpPr bwMode="auto">
          <a:xfrm>
            <a:off x="4244302" y="3600803"/>
            <a:ext cx="196694" cy="284953"/>
            <a:chOff x="4770" y="4410"/>
            <a:chExt cx="195" cy="282"/>
          </a:xfrm>
          <a:solidFill>
            <a:schemeClr val="accent6">
              <a:lumMod val="75000"/>
            </a:schemeClr>
          </a:solidFill>
        </p:grpSpPr>
        <p:sp>
          <p:nvSpPr>
            <p:cNvPr id="1790" name="Freeform 4"/>
            <p:cNvSpPr>
              <a:spLocks/>
            </p:cNvSpPr>
            <p:nvPr/>
          </p:nvSpPr>
          <p:spPr bwMode="auto">
            <a:xfrm>
              <a:off x="4805" y="4410"/>
              <a:ext cx="160" cy="282"/>
            </a:xfrm>
            <a:custGeom>
              <a:avLst/>
              <a:gdLst>
                <a:gd name="T0" fmla="*/ 90 w 160"/>
                <a:gd name="T1" fmla="*/ 10 h 282"/>
                <a:gd name="T2" fmla="*/ 144 w 160"/>
                <a:gd name="T3" fmla="*/ 0 h 282"/>
                <a:gd name="T4" fmla="*/ 122 w 160"/>
                <a:gd name="T5" fmla="*/ 67 h 282"/>
                <a:gd name="T6" fmla="*/ 132 w 160"/>
                <a:gd name="T7" fmla="*/ 115 h 282"/>
                <a:gd name="T8" fmla="*/ 144 w 160"/>
                <a:gd name="T9" fmla="*/ 166 h 282"/>
                <a:gd name="T10" fmla="*/ 125 w 160"/>
                <a:gd name="T11" fmla="*/ 189 h 282"/>
                <a:gd name="T12" fmla="*/ 160 w 160"/>
                <a:gd name="T13" fmla="*/ 195 h 282"/>
                <a:gd name="T14" fmla="*/ 160 w 160"/>
                <a:gd name="T15" fmla="*/ 243 h 282"/>
                <a:gd name="T16" fmla="*/ 87 w 160"/>
                <a:gd name="T17" fmla="*/ 266 h 282"/>
                <a:gd name="T18" fmla="*/ 39 w 160"/>
                <a:gd name="T19" fmla="*/ 275 h 282"/>
                <a:gd name="T20" fmla="*/ 4 w 160"/>
                <a:gd name="T21" fmla="*/ 282 h 282"/>
                <a:gd name="T22" fmla="*/ 0 w 160"/>
                <a:gd name="T23" fmla="*/ 256 h 282"/>
                <a:gd name="T24" fmla="*/ 39 w 160"/>
                <a:gd name="T25" fmla="*/ 234 h 282"/>
                <a:gd name="T26" fmla="*/ 20 w 160"/>
                <a:gd name="T27" fmla="*/ 214 h 282"/>
                <a:gd name="T28" fmla="*/ 23 w 160"/>
                <a:gd name="T29" fmla="*/ 186 h 282"/>
                <a:gd name="T30" fmla="*/ 55 w 160"/>
                <a:gd name="T31" fmla="*/ 170 h 282"/>
                <a:gd name="T32" fmla="*/ 61 w 160"/>
                <a:gd name="T33" fmla="*/ 74 h 282"/>
                <a:gd name="T34" fmla="*/ 90 w 160"/>
                <a:gd name="T35" fmla="*/ 1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0" h="282">
                  <a:moveTo>
                    <a:pt x="90" y="10"/>
                  </a:moveTo>
                  <a:lnTo>
                    <a:pt x="144" y="0"/>
                  </a:lnTo>
                  <a:lnTo>
                    <a:pt x="122" y="67"/>
                  </a:lnTo>
                  <a:lnTo>
                    <a:pt x="132" y="115"/>
                  </a:lnTo>
                  <a:lnTo>
                    <a:pt x="144" y="166"/>
                  </a:lnTo>
                  <a:lnTo>
                    <a:pt x="125" y="189"/>
                  </a:lnTo>
                  <a:lnTo>
                    <a:pt x="160" y="195"/>
                  </a:lnTo>
                  <a:lnTo>
                    <a:pt x="160" y="243"/>
                  </a:lnTo>
                  <a:lnTo>
                    <a:pt x="87" y="266"/>
                  </a:lnTo>
                  <a:lnTo>
                    <a:pt x="39" y="275"/>
                  </a:lnTo>
                  <a:lnTo>
                    <a:pt x="4" y="282"/>
                  </a:lnTo>
                  <a:lnTo>
                    <a:pt x="0" y="256"/>
                  </a:lnTo>
                  <a:lnTo>
                    <a:pt x="39" y="234"/>
                  </a:lnTo>
                  <a:lnTo>
                    <a:pt x="20" y="214"/>
                  </a:lnTo>
                  <a:lnTo>
                    <a:pt x="23" y="186"/>
                  </a:lnTo>
                  <a:lnTo>
                    <a:pt x="55" y="170"/>
                  </a:lnTo>
                  <a:lnTo>
                    <a:pt x="61" y="74"/>
                  </a:lnTo>
                  <a:lnTo>
                    <a:pt x="9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91" name="Freeform 3"/>
            <p:cNvSpPr>
              <a:spLocks/>
            </p:cNvSpPr>
            <p:nvPr/>
          </p:nvSpPr>
          <p:spPr bwMode="auto">
            <a:xfrm>
              <a:off x="4770" y="4509"/>
              <a:ext cx="58" cy="71"/>
            </a:xfrm>
            <a:custGeom>
              <a:avLst/>
              <a:gdLst>
                <a:gd name="T0" fmla="*/ 45 w 58"/>
                <a:gd name="T1" fmla="*/ 0 h 71"/>
                <a:gd name="T2" fmla="*/ 58 w 58"/>
                <a:gd name="T3" fmla="*/ 45 h 71"/>
                <a:gd name="T4" fmla="*/ 45 w 58"/>
                <a:gd name="T5" fmla="*/ 71 h 71"/>
                <a:gd name="T6" fmla="*/ 10 w 58"/>
                <a:gd name="T7" fmla="*/ 45 h 71"/>
                <a:gd name="T8" fmla="*/ 0 w 58"/>
                <a:gd name="T9" fmla="*/ 16 h 71"/>
                <a:gd name="T10" fmla="*/ 0 w 58"/>
                <a:gd name="T11" fmla="*/ 13 h 71"/>
                <a:gd name="T12" fmla="*/ 45 w 58"/>
                <a:gd name="T1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71">
                  <a:moveTo>
                    <a:pt x="45" y="0"/>
                  </a:moveTo>
                  <a:lnTo>
                    <a:pt x="58" y="45"/>
                  </a:lnTo>
                  <a:lnTo>
                    <a:pt x="45" y="71"/>
                  </a:lnTo>
                  <a:lnTo>
                    <a:pt x="10" y="45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792" name="Rectangle 1"/>
          <p:cNvSpPr>
            <a:spLocks noChangeArrowheads="1"/>
          </p:cNvSpPr>
          <p:nvPr/>
        </p:nvSpPr>
        <p:spPr bwMode="auto">
          <a:xfrm>
            <a:off x="5292" y="332656"/>
            <a:ext cx="9138708" cy="395909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95" name="Rectangle 1794"/>
          <p:cNvSpPr/>
          <p:nvPr/>
        </p:nvSpPr>
        <p:spPr>
          <a:xfrm>
            <a:off x="1154597" y="293525"/>
            <a:ext cx="6703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Flux et réseaux de l’espace mondialisé</a:t>
            </a:r>
            <a:endParaRPr lang="fr-FR" sz="2400" dirty="0"/>
          </a:p>
        </p:txBody>
      </p:sp>
      <p:cxnSp>
        <p:nvCxnSpPr>
          <p:cNvPr id="1797" name="Connecteur droit 1796"/>
          <p:cNvCxnSpPr/>
          <p:nvPr/>
        </p:nvCxnSpPr>
        <p:spPr>
          <a:xfrm flipH="1">
            <a:off x="395537" y="6493214"/>
            <a:ext cx="8050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3" name="ZoneTexte 1802"/>
          <p:cNvSpPr txBox="1"/>
          <p:nvPr/>
        </p:nvSpPr>
        <p:spPr>
          <a:xfrm>
            <a:off x="395536" y="6127501"/>
            <a:ext cx="1193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2 500 km</a:t>
            </a:r>
            <a:endParaRPr lang="fr-FR" sz="1400" b="1" dirty="0"/>
          </a:p>
        </p:txBody>
      </p:sp>
      <p:sp>
        <p:nvSpPr>
          <p:cNvPr id="1804" name="ZoneTexte 1803"/>
          <p:cNvSpPr txBox="1"/>
          <p:nvPr/>
        </p:nvSpPr>
        <p:spPr>
          <a:xfrm>
            <a:off x="4548292" y="2160901"/>
            <a:ext cx="61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Pôle Nord</a:t>
            </a:r>
            <a:endParaRPr lang="fr-FR" sz="1400" b="1" dirty="0"/>
          </a:p>
        </p:txBody>
      </p:sp>
      <p:sp>
        <p:nvSpPr>
          <p:cNvPr id="1794" name="Ellipse 1793"/>
          <p:cNvSpPr/>
          <p:nvPr/>
        </p:nvSpPr>
        <p:spPr>
          <a:xfrm rot="3016650">
            <a:off x="5849727" y="2197910"/>
            <a:ext cx="2139801" cy="617284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æ</a:t>
            </a:r>
          </a:p>
        </p:txBody>
      </p:sp>
      <p:sp>
        <p:nvSpPr>
          <p:cNvPr id="1796" name="Ellipse 1795"/>
          <p:cNvSpPr/>
          <p:nvPr/>
        </p:nvSpPr>
        <p:spPr>
          <a:xfrm rot="1750226">
            <a:off x="2947808" y="1376410"/>
            <a:ext cx="896024" cy="1498721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ea typeface="Calibri"/>
                <a:cs typeface="Times New Roman"/>
              </a:rPr>
              <a:t>æ</a:t>
            </a:r>
          </a:p>
        </p:txBody>
      </p:sp>
      <p:sp>
        <p:nvSpPr>
          <p:cNvPr id="1798" name="Ellipse 1797"/>
          <p:cNvSpPr/>
          <p:nvPr/>
        </p:nvSpPr>
        <p:spPr>
          <a:xfrm rot="1750226">
            <a:off x="4087148" y="3443589"/>
            <a:ext cx="802935" cy="98407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æ</a:t>
            </a:r>
          </a:p>
        </p:txBody>
      </p:sp>
      <p:sp>
        <p:nvSpPr>
          <p:cNvPr id="1799" name="Ellipse 1798"/>
          <p:cNvSpPr/>
          <p:nvPr/>
        </p:nvSpPr>
        <p:spPr>
          <a:xfrm rot="1739069">
            <a:off x="-46651" y="2213460"/>
            <a:ext cx="2042882" cy="121841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æ</a:t>
            </a:r>
          </a:p>
        </p:txBody>
      </p:sp>
      <p:sp>
        <p:nvSpPr>
          <p:cNvPr id="1800" name="Ellipse 1799"/>
          <p:cNvSpPr/>
          <p:nvPr/>
        </p:nvSpPr>
        <p:spPr>
          <a:xfrm>
            <a:off x="5202555" y="4367004"/>
            <a:ext cx="702298" cy="5051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æ</a:t>
            </a:r>
          </a:p>
        </p:txBody>
      </p:sp>
      <p:sp>
        <p:nvSpPr>
          <p:cNvPr id="1801" name="Ellipse 1800"/>
          <p:cNvSpPr/>
          <p:nvPr/>
        </p:nvSpPr>
        <p:spPr>
          <a:xfrm rot="19628968">
            <a:off x="6159223" y="3031696"/>
            <a:ext cx="1180809" cy="137777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æ</a:t>
            </a:r>
          </a:p>
        </p:txBody>
      </p:sp>
      <p:sp>
        <p:nvSpPr>
          <p:cNvPr id="2" name="Ellipse 1"/>
          <p:cNvSpPr/>
          <p:nvPr/>
        </p:nvSpPr>
        <p:spPr>
          <a:xfrm rot="2653163">
            <a:off x="2984632" y="2563089"/>
            <a:ext cx="396048" cy="147315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6" name="Ellipse 1805"/>
          <p:cNvSpPr/>
          <p:nvPr/>
        </p:nvSpPr>
        <p:spPr>
          <a:xfrm rot="3715127">
            <a:off x="6257881" y="1927353"/>
            <a:ext cx="297587" cy="103967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4387079" y="3784714"/>
            <a:ext cx="272449" cy="357897"/>
          </a:xfrm>
          <a:custGeom>
            <a:avLst/>
            <a:gdLst>
              <a:gd name="connsiteX0" fmla="*/ 94711 w 272449"/>
              <a:gd name="connsiteY0" fmla="*/ 0 h 357897"/>
              <a:gd name="connsiteX1" fmla="*/ 37305 w 272449"/>
              <a:gd name="connsiteY1" fmla="*/ 4100 h 357897"/>
              <a:gd name="connsiteX2" fmla="*/ 20903 w 272449"/>
              <a:gd name="connsiteY2" fmla="*/ 8201 h 357897"/>
              <a:gd name="connsiteX3" fmla="*/ 4501 w 272449"/>
              <a:gd name="connsiteY3" fmla="*/ 32803 h 357897"/>
              <a:gd name="connsiteX4" fmla="*/ 4501 w 272449"/>
              <a:gd name="connsiteY4" fmla="*/ 69708 h 357897"/>
              <a:gd name="connsiteX5" fmla="*/ 8602 w 272449"/>
              <a:gd name="connsiteY5" fmla="*/ 82009 h 357897"/>
              <a:gd name="connsiteX6" fmla="*/ 20903 w 272449"/>
              <a:gd name="connsiteY6" fmla="*/ 90210 h 357897"/>
              <a:gd name="connsiteX7" fmla="*/ 41405 w 272449"/>
              <a:gd name="connsiteY7" fmla="*/ 110712 h 357897"/>
              <a:gd name="connsiteX8" fmla="*/ 49606 w 272449"/>
              <a:gd name="connsiteY8" fmla="*/ 123013 h 357897"/>
              <a:gd name="connsiteX9" fmla="*/ 74209 w 272449"/>
              <a:gd name="connsiteY9" fmla="*/ 139415 h 357897"/>
              <a:gd name="connsiteX10" fmla="*/ 94711 w 272449"/>
              <a:gd name="connsiteY10" fmla="*/ 176319 h 357897"/>
              <a:gd name="connsiteX11" fmla="*/ 102912 w 272449"/>
              <a:gd name="connsiteY11" fmla="*/ 188621 h 357897"/>
              <a:gd name="connsiteX12" fmla="*/ 115213 w 272449"/>
              <a:gd name="connsiteY12" fmla="*/ 213223 h 357897"/>
              <a:gd name="connsiteX13" fmla="*/ 123414 w 272449"/>
              <a:gd name="connsiteY13" fmla="*/ 237826 h 357897"/>
              <a:gd name="connsiteX14" fmla="*/ 131615 w 272449"/>
              <a:gd name="connsiteY14" fmla="*/ 262429 h 357897"/>
              <a:gd name="connsiteX15" fmla="*/ 135716 w 272449"/>
              <a:gd name="connsiteY15" fmla="*/ 274730 h 357897"/>
              <a:gd name="connsiteX16" fmla="*/ 143917 w 272449"/>
              <a:gd name="connsiteY16" fmla="*/ 287031 h 357897"/>
              <a:gd name="connsiteX17" fmla="*/ 152117 w 272449"/>
              <a:gd name="connsiteY17" fmla="*/ 311634 h 357897"/>
              <a:gd name="connsiteX18" fmla="*/ 160318 w 272449"/>
              <a:gd name="connsiteY18" fmla="*/ 323935 h 357897"/>
              <a:gd name="connsiteX19" fmla="*/ 172620 w 272449"/>
              <a:gd name="connsiteY19" fmla="*/ 348538 h 357897"/>
              <a:gd name="connsiteX20" fmla="*/ 197222 w 272449"/>
              <a:gd name="connsiteY20" fmla="*/ 356739 h 357897"/>
              <a:gd name="connsiteX21" fmla="*/ 258729 w 272449"/>
              <a:gd name="connsiteY21" fmla="*/ 340337 h 357897"/>
              <a:gd name="connsiteX22" fmla="*/ 266930 w 272449"/>
              <a:gd name="connsiteY22" fmla="*/ 328036 h 357897"/>
              <a:gd name="connsiteX23" fmla="*/ 266930 w 272449"/>
              <a:gd name="connsiteY23" fmla="*/ 274730 h 357897"/>
              <a:gd name="connsiteX24" fmla="*/ 258729 w 272449"/>
              <a:gd name="connsiteY24" fmla="*/ 250127 h 357897"/>
              <a:gd name="connsiteX25" fmla="*/ 250528 w 272449"/>
              <a:gd name="connsiteY25" fmla="*/ 225525 h 357897"/>
              <a:gd name="connsiteX26" fmla="*/ 238227 w 272449"/>
              <a:gd name="connsiteY26" fmla="*/ 188621 h 357897"/>
              <a:gd name="connsiteX27" fmla="*/ 234126 w 272449"/>
              <a:gd name="connsiteY27" fmla="*/ 176319 h 357897"/>
              <a:gd name="connsiteX28" fmla="*/ 225925 w 272449"/>
              <a:gd name="connsiteY28" fmla="*/ 164018 h 357897"/>
              <a:gd name="connsiteX29" fmla="*/ 221825 w 272449"/>
              <a:gd name="connsiteY29" fmla="*/ 151716 h 357897"/>
              <a:gd name="connsiteX30" fmla="*/ 213624 w 272449"/>
              <a:gd name="connsiteY30" fmla="*/ 139415 h 357897"/>
              <a:gd name="connsiteX31" fmla="*/ 197222 w 272449"/>
              <a:gd name="connsiteY31" fmla="*/ 102511 h 357897"/>
              <a:gd name="connsiteX32" fmla="*/ 176720 w 272449"/>
              <a:gd name="connsiteY32" fmla="*/ 65607 h 357897"/>
              <a:gd name="connsiteX33" fmla="*/ 152117 w 272449"/>
              <a:gd name="connsiteY33" fmla="*/ 49205 h 357897"/>
              <a:gd name="connsiteX34" fmla="*/ 139816 w 272449"/>
              <a:gd name="connsiteY34" fmla="*/ 41004 h 357897"/>
              <a:gd name="connsiteX35" fmla="*/ 102912 w 272449"/>
              <a:gd name="connsiteY35" fmla="*/ 12301 h 357897"/>
              <a:gd name="connsiteX36" fmla="*/ 94711 w 272449"/>
              <a:gd name="connsiteY36" fmla="*/ 0 h 357897"/>
              <a:gd name="connsiteX37" fmla="*/ 94711 w 272449"/>
              <a:gd name="connsiteY37" fmla="*/ 0 h 35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72449" h="357897">
                <a:moveTo>
                  <a:pt x="94711" y="0"/>
                </a:moveTo>
                <a:cubicBezTo>
                  <a:pt x="85143" y="683"/>
                  <a:pt x="56372" y="1981"/>
                  <a:pt x="37305" y="4100"/>
                </a:cubicBezTo>
                <a:cubicBezTo>
                  <a:pt x="31704" y="4722"/>
                  <a:pt x="25144" y="4490"/>
                  <a:pt x="20903" y="8201"/>
                </a:cubicBezTo>
                <a:cubicBezTo>
                  <a:pt x="13485" y="14691"/>
                  <a:pt x="4501" y="32803"/>
                  <a:pt x="4501" y="32803"/>
                </a:cubicBezTo>
                <a:cubicBezTo>
                  <a:pt x="-1727" y="51491"/>
                  <a:pt x="-1272" y="43730"/>
                  <a:pt x="4501" y="69708"/>
                </a:cubicBezTo>
                <a:cubicBezTo>
                  <a:pt x="5439" y="73927"/>
                  <a:pt x="5902" y="78634"/>
                  <a:pt x="8602" y="82009"/>
                </a:cubicBezTo>
                <a:cubicBezTo>
                  <a:pt x="11681" y="85857"/>
                  <a:pt x="16803" y="87476"/>
                  <a:pt x="20903" y="90210"/>
                </a:cubicBezTo>
                <a:cubicBezTo>
                  <a:pt x="42772" y="123013"/>
                  <a:pt x="14069" y="83376"/>
                  <a:pt x="41405" y="110712"/>
                </a:cubicBezTo>
                <a:cubicBezTo>
                  <a:pt x="44890" y="114197"/>
                  <a:pt x="45897" y="119768"/>
                  <a:pt x="49606" y="123013"/>
                </a:cubicBezTo>
                <a:cubicBezTo>
                  <a:pt x="57024" y="129503"/>
                  <a:pt x="74209" y="139415"/>
                  <a:pt x="74209" y="139415"/>
                </a:cubicBezTo>
                <a:cubicBezTo>
                  <a:pt x="81426" y="161067"/>
                  <a:pt x="75911" y="148119"/>
                  <a:pt x="94711" y="176319"/>
                </a:cubicBezTo>
                <a:lnTo>
                  <a:pt x="102912" y="188621"/>
                </a:lnTo>
                <a:cubicBezTo>
                  <a:pt x="117863" y="233476"/>
                  <a:pt x="94019" y="165538"/>
                  <a:pt x="115213" y="213223"/>
                </a:cubicBezTo>
                <a:cubicBezTo>
                  <a:pt x="118724" y="221123"/>
                  <a:pt x="120680" y="229625"/>
                  <a:pt x="123414" y="237826"/>
                </a:cubicBezTo>
                <a:lnTo>
                  <a:pt x="131615" y="262429"/>
                </a:lnTo>
                <a:cubicBezTo>
                  <a:pt x="132982" y="266529"/>
                  <a:pt x="133318" y="271134"/>
                  <a:pt x="135716" y="274730"/>
                </a:cubicBezTo>
                <a:lnTo>
                  <a:pt x="143917" y="287031"/>
                </a:lnTo>
                <a:cubicBezTo>
                  <a:pt x="146650" y="295232"/>
                  <a:pt x="147322" y="304441"/>
                  <a:pt x="152117" y="311634"/>
                </a:cubicBezTo>
                <a:cubicBezTo>
                  <a:pt x="154851" y="315734"/>
                  <a:pt x="158114" y="319527"/>
                  <a:pt x="160318" y="323935"/>
                </a:cubicBezTo>
                <a:cubicBezTo>
                  <a:pt x="164177" y="331653"/>
                  <a:pt x="164074" y="343197"/>
                  <a:pt x="172620" y="348538"/>
                </a:cubicBezTo>
                <a:cubicBezTo>
                  <a:pt x="179950" y="353119"/>
                  <a:pt x="197222" y="356739"/>
                  <a:pt x="197222" y="356739"/>
                </a:cubicBezTo>
                <a:cubicBezTo>
                  <a:pt x="282344" y="350658"/>
                  <a:pt x="243290" y="371215"/>
                  <a:pt x="258729" y="340337"/>
                </a:cubicBezTo>
                <a:cubicBezTo>
                  <a:pt x="260933" y="335929"/>
                  <a:pt x="264196" y="332136"/>
                  <a:pt x="266930" y="328036"/>
                </a:cubicBezTo>
                <a:cubicBezTo>
                  <a:pt x="274575" y="305098"/>
                  <a:pt x="273997" y="312422"/>
                  <a:pt x="266930" y="274730"/>
                </a:cubicBezTo>
                <a:cubicBezTo>
                  <a:pt x="265337" y="266233"/>
                  <a:pt x="261463" y="258328"/>
                  <a:pt x="258729" y="250127"/>
                </a:cubicBezTo>
                <a:lnTo>
                  <a:pt x="250528" y="225525"/>
                </a:lnTo>
                <a:lnTo>
                  <a:pt x="238227" y="188621"/>
                </a:lnTo>
                <a:cubicBezTo>
                  <a:pt x="236860" y="184520"/>
                  <a:pt x="236524" y="179916"/>
                  <a:pt x="234126" y="176319"/>
                </a:cubicBezTo>
                <a:lnTo>
                  <a:pt x="225925" y="164018"/>
                </a:lnTo>
                <a:cubicBezTo>
                  <a:pt x="224558" y="159917"/>
                  <a:pt x="223758" y="155582"/>
                  <a:pt x="221825" y="151716"/>
                </a:cubicBezTo>
                <a:cubicBezTo>
                  <a:pt x="219621" y="147308"/>
                  <a:pt x="215625" y="143918"/>
                  <a:pt x="213624" y="139415"/>
                </a:cubicBezTo>
                <a:cubicBezTo>
                  <a:pt x="194105" y="95498"/>
                  <a:pt x="215782" y="130350"/>
                  <a:pt x="197222" y="102511"/>
                </a:cubicBezTo>
                <a:cubicBezTo>
                  <a:pt x="192949" y="89692"/>
                  <a:pt x="188806" y="73664"/>
                  <a:pt x="176720" y="65607"/>
                </a:cubicBezTo>
                <a:lnTo>
                  <a:pt x="152117" y="49205"/>
                </a:lnTo>
                <a:cubicBezTo>
                  <a:pt x="148017" y="46471"/>
                  <a:pt x="143301" y="44489"/>
                  <a:pt x="139816" y="41004"/>
                </a:cubicBezTo>
                <a:cubicBezTo>
                  <a:pt x="112157" y="13346"/>
                  <a:pt x="126215" y="20070"/>
                  <a:pt x="102912" y="12301"/>
                </a:cubicBezTo>
                <a:cubicBezTo>
                  <a:pt x="100178" y="8201"/>
                  <a:pt x="98559" y="3079"/>
                  <a:pt x="94711" y="0"/>
                </a:cubicBezTo>
                <a:lnTo>
                  <a:pt x="94711" y="0"/>
                </a:lnTo>
                <a:close/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7" name="Ellipse 1806"/>
          <p:cNvSpPr/>
          <p:nvPr/>
        </p:nvSpPr>
        <p:spPr>
          <a:xfrm>
            <a:off x="6302024" y="1800296"/>
            <a:ext cx="174574" cy="16152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08" name="Ellipse 1807"/>
          <p:cNvSpPr/>
          <p:nvPr/>
        </p:nvSpPr>
        <p:spPr>
          <a:xfrm>
            <a:off x="5034019" y="6319216"/>
            <a:ext cx="99188" cy="999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09" name="Ellipse 1808"/>
          <p:cNvSpPr/>
          <p:nvPr/>
        </p:nvSpPr>
        <p:spPr>
          <a:xfrm>
            <a:off x="4316846" y="3720615"/>
            <a:ext cx="174574" cy="16152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11" name="Ellipse 1810"/>
          <p:cNvSpPr/>
          <p:nvPr/>
        </p:nvSpPr>
        <p:spPr>
          <a:xfrm>
            <a:off x="4374885" y="3876020"/>
            <a:ext cx="174574" cy="16152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12" name="Ellipse 1811"/>
          <p:cNvSpPr/>
          <p:nvPr/>
        </p:nvSpPr>
        <p:spPr>
          <a:xfrm>
            <a:off x="5079503" y="3642602"/>
            <a:ext cx="99188" cy="999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13" name="Ellipse 1812"/>
          <p:cNvSpPr/>
          <p:nvPr/>
        </p:nvSpPr>
        <p:spPr>
          <a:xfrm>
            <a:off x="6433154" y="4159816"/>
            <a:ext cx="99188" cy="999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14" name="Ellipse 1813"/>
          <p:cNvSpPr/>
          <p:nvPr/>
        </p:nvSpPr>
        <p:spPr>
          <a:xfrm>
            <a:off x="845926" y="2885536"/>
            <a:ext cx="99188" cy="999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16" name="Ellipse 1815"/>
          <p:cNvSpPr/>
          <p:nvPr/>
        </p:nvSpPr>
        <p:spPr>
          <a:xfrm>
            <a:off x="898821" y="2994982"/>
            <a:ext cx="99188" cy="999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17" name="Ellipse 1816"/>
          <p:cNvSpPr/>
          <p:nvPr/>
        </p:nvSpPr>
        <p:spPr>
          <a:xfrm>
            <a:off x="601258" y="2571120"/>
            <a:ext cx="99188" cy="999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18" name="Ellipse 1817"/>
          <p:cNvSpPr/>
          <p:nvPr/>
        </p:nvSpPr>
        <p:spPr>
          <a:xfrm>
            <a:off x="2690922" y="1727165"/>
            <a:ext cx="99188" cy="999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19" name="Ellipse 1818"/>
          <p:cNvSpPr/>
          <p:nvPr/>
        </p:nvSpPr>
        <p:spPr>
          <a:xfrm>
            <a:off x="6291974" y="2543029"/>
            <a:ext cx="99188" cy="999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20" name="Ellipse 1819"/>
          <p:cNvSpPr/>
          <p:nvPr/>
        </p:nvSpPr>
        <p:spPr>
          <a:xfrm>
            <a:off x="6631874" y="2535241"/>
            <a:ext cx="99188" cy="999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21" name="Ellipse 1820"/>
          <p:cNvSpPr/>
          <p:nvPr/>
        </p:nvSpPr>
        <p:spPr>
          <a:xfrm>
            <a:off x="6901700" y="2871217"/>
            <a:ext cx="99188" cy="999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22" name="Ellipse 1821"/>
          <p:cNvSpPr/>
          <p:nvPr/>
        </p:nvSpPr>
        <p:spPr>
          <a:xfrm>
            <a:off x="6390733" y="2194945"/>
            <a:ext cx="99188" cy="999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23" name="Ellipse 1822"/>
          <p:cNvSpPr/>
          <p:nvPr/>
        </p:nvSpPr>
        <p:spPr>
          <a:xfrm>
            <a:off x="7514580" y="3244885"/>
            <a:ext cx="99188" cy="999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24" name="Ellipse 1823"/>
          <p:cNvSpPr/>
          <p:nvPr/>
        </p:nvSpPr>
        <p:spPr>
          <a:xfrm>
            <a:off x="8604448" y="1510298"/>
            <a:ext cx="99188" cy="999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25" name="Ellipse 1824"/>
          <p:cNvSpPr/>
          <p:nvPr/>
        </p:nvSpPr>
        <p:spPr>
          <a:xfrm>
            <a:off x="3400365" y="1448725"/>
            <a:ext cx="99188" cy="999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27" name="Ellipse 1826"/>
          <p:cNvSpPr/>
          <p:nvPr/>
        </p:nvSpPr>
        <p:spPr>
          <a:xfrm>
            <a:off x="3289410" y="2297074"/>
            <a:ext cx="99188" cy="999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28" name="Triangle isocèle 1827"/>
          <p:cNvSpPr/>
          <p:nvPr/>
        </p:nvSpPr>
        <p:spPr>
          <a:xfrm>
            <a:off x="3202000" y="2480926"/>
            <a:ext cx="173139" cy="167274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29" name="Triangle isocèle 1828"/>
          <p:cNvSpPr/>
          <p:nvPr/>
        </p:nvSpPr>
        <p:spPr>
          <a:xfrm>
            <a:off x="2939977" y="2421829"/>
            <a:ext cx="173139" cy="167274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10" name="Ellipse 1809"/>
          <p:cNvSpPr/>
          <p:nvPr/>
        </p:nvSpPr>
        <p:spPr>
          <a:xfrm>
            <a:off x="3100414" y="2608660"/>
            <a:ext cx="174574" cy="16152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31" name="Rectangle 1830"/>
          <p:cNvSpPr/>
          <p:nvPr/>
        </p:nvSpPr>
        <p:spPr>
          <a:xfrm>
            <a:off x="4578427" y="3912858"/>
            <a:ext cx="138695" cy="13617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30" name="Triangle isocèle 1829"/>
          <p:cNvSpPr/>
          <p:nvPr/>
        </p:nvSpPr>
        <p:spPr>
          <a:xfrm>
            <a:off x="4548597" y="3945470"/>
            <a:ext cx="173139" cy="167274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33" name="Rectangle 1832"/>
          <p:cNvSpPr/>
          <p:nvPr/>
        </p:nvSpPr>
        <p:spPr>
          <a:xfrm>
            <a:off x="721460" y="2743418"/>
            <a:ext cx="138695" cy="13617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34" name="Double flèche horizontale 1833"/>
          <p:cNvSpPr/>
          <p:nvPr/>
        </p:nvSpPr>
        <p:spPr>
          <a:xfrm rot="18936327">
            <a:off x="4674223" y="2788894"/>
            <a:ext cx="1769145" cy="391406"/>
          </a:xfrm>
          <a:prstGeom prst="left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5" name="Double flèche horizontale 1834"/>
          <p:cNvSpPr/>
          <p:nvPr/>
        </p:nvSpPr>
        <p:spPr>
          <a:xfrm rot="216646">
            <a:off x="4107599" y="1580142"/>
            <a:ext cx="1873788" cy="391406"/>
          </a:xfrm>
          <a:prstGeom prst="left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6" name="Double flèche horizontale 1835"/>
          <p:cNvSpPr/>
          <p:nvPr/>
        </p:nvSpPr>
        <p:spPr>
          <a:xfrm rot="2587554">
            <a:off x="3265375" y="3027991"/>
            <a:ext cx="994620" cy="391406"/>
          </a:xfrm>
          <a:prstGeom prst="left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2" name="Ellipse 1801"/>
          <p:cNvSpPr/>
          <p:nvPr/>
        </p:nvSpPr>
        <p:spPr>
          <a:xfrm>
            <a:off x="4587885" y="6212902"/>
            <a:ext cx="702298" cy="5051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æ</a:t>
            </a:r>
          </a:p>
        </p:txBody>
      </p:sp>
      <p:cxnSp>
        <p:nvCxnSpPr>
          <p:cNvPr id="1862" name="Connecteur droit avec flèche 1861"/>
          <p:cNvCxnSpPr/>
          <p:nvPr/>
        </p:nvCxnSpPr>
        <p:spPr>
          <a:xfrm flipV="1">
            <a:off x="1747887" y="2058772"/>
            <a:ext cx="1094338" cy="491237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3" name="Connecteur droit avec flèche 1862"/>
          <p:cNvCxnSpPr>
            <a:stCxn id="538" idx="5"/>
          </p:cNvCxnSpPr>
          <p:nvPr/>
        </p:nvCxnSpPr>
        <p:spPr>
          <a:xfrm flipH="1" flipV="1">
            <a:off x="4609358" y="4540143"/>
            <a:ext cx="210399" cy="1608605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3" name="Connecteur en arc 1892"/>
          <p:cNvCxnSpPr>
            <a:stCxn id="1656" idx="0"/>
          </p:cNvCxnSpPr>
          <p:nvPr/>
        </p:nvCxnSpPr>
        <p:spPr>
          <a:xfrm rot="16200000" flipH="1">
            <a:off x="2321491" y="2540421"/>
            <a:ext cx="451388" cy="2657890"/>
          </a:xfrm>
          <a:prstGeom prst="curvedConnector4">
            <a:avLst>
              <a:gd name="adj1" fmla="val 266430"/>
              <a:gd name="adj2" fmla="val 64958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9" name="Connecteur droit avec flèche 1898"/>
          <p:cNvCxnSpPr>
            <a:stCxn id="597" idx="7"/>
          </p:cNvCxnSpPr>
          <p:nvPr/>
        </p:nvCxnSpPr>
        <p:spPr>
          <a:xfrm>
            <a:off x="4786613" y="4304624"/>
            <a:ext cx="419896" cy="186345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3" name="Connecteur en arc 1912"/>
          <p:cNvCxnSpPr/>
          <p:nvPr/>
        </p:nvCxnSpPr>
        <p:spPr>
          <a:xfrm rot="10800000">
            <a:off x="6075070" y="4444317"/>
            <a:ext cx="796863" cy="175260"/>
          </a:xfrm>
          <a:prstGeom prst="curvedConnector3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0" name="Connecteur droit avec flèche 1919"/>
          <p:cNvCxnSpPr/>
          <p:nvPr/>
        </p:nvCxnSpPr>
        <p:spPr>
          <a:xfrm flipV="1">
            <a:off x="6861846" y="3489340"/>
            <a:ext cx="566593" cy="112267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2" name="Connecteur en arc 1931"/>
          <p:cNvCxnSpPr>
            <a:stCxn id="1802" idx="3"/>
            <a:endCxn id="1657" idx="1"/>
          </p:cNvCxnSpPr>
          <p:nvPr/>
        </p:nvCxnSpPr>
        <p:spPr>
          <a:xfrm rot="5400000" flipH="1">
            <a:off x="1431593" y="3384929"/>
            <a:ext cx="3035702" cy="3482581"/>
          </a:xfrm>
          <a:prstGeom prst="curvedConnector3">
            <a:avLst>
              <a:gd name="adj1" fmla="val 837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5" name="Connecteur en arc 1934"/>
          <p:cNvCxnSpPr>
            <a:stCxn id="1802" idx="3"/>
          </p:cNvCxnSpPr>
          <p:nvPr/>
        </p:nvCxnSpPr>
        <p:spPr>
          <a:xfrm rot="5400000" flipH="1" flipV="1">
            <a:off x="4772238" y="4544376"/>
            <a:ext cx="2018189" cy="2181199"/>
          </a:xfrm>
          <a:prstGeom prst="curvedConnector4">
            <a:avLst>
              <a:gd name="adj1" fmla="val -1970"/>
              <a:gd name="adj2" fmla="val 93815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9" name="Connecteur en arc 1938"/>
          <p:cNvCxnSpPr>
            <a:endCxn id="597" idx="52"/>
          </p:cNvCxnSpPr>
          <p:nvPr/>
        </p:nvCxnSpPr>
        <p:spPr>
          <a:xfrm flipV="1">
            <a:off x="4564559" y="2985125"/>
            <a:ext cx="667951" cy="487070"/>
          </a:xfrm>
          <a:prstGeom prst="curvedConnector3">
            <a:avLst>
              <a:gd name="adj1" fmla="val 306"/>
            </a:avLst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3" name="Connecteur en arc 1942"/>
          <p:cNvCxnSpPr/>
          <p:nvPr/>
        </p:nvCxnSpPr>
        <p:spPr>
          <a:xfrm flipV="1">
            <a:off x="1612495" y="1860373"/>
            <a:ext cx="1360230" cy="528041"/>
          </a:xfrm>
          <a:prstGeom prst="curved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9" name="Connecteur en arc 1948"/>
          <p:cNvCxnSpPr/>
          <p:nvPr/>
        </p:nvCxnSpPr>
        <p:spPr>
          <a:xfrm rot="5400000" flipH="1" flipV="1">
            <a:off x="3612363" y="4618317"/>
            <a:ext cx="871252" cy="407258"/>
          </a:xfrm>
          <a:prstGeom prst="curved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2" name="Connecteur en arc 1951"/>
          <p:cNvCxnSpPr/>
          <p:nvPr/>
        </p:nvCxnSpPr>
        <p:spPr>
          <a:xfrm rot="10800000">
            <a:off x="5058709" y="4009538"/>
            <a:ext cx="940599" cy="130696"/>
          </a:xfrm>
          <a:prstGeom prst="curved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5" name="Connecteur en arc 1954"/>
          <p:cNvCxnSpPr/>
          <p:nvPr/>
        </p:nvCxnSpPr>
        <p:spPr>
          <a:xfrm>
            <a:off x="1974283" y="2491248"/>
            <a:ext cx="1939672" cy="1452510"/>
          </a:xfrm>
          <a:prstGeom prst="curved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4" name="Forme libre 1973"/>
          <p:cNvSpPr/>
          <p:nvPr/>
        </p:nvSpPr>
        <p:spPr>
          <a:xfrm>
            <a:off x="3686998" y="793404"/>
            <a:ext cx="3479115" cy="1323631"/>
          </a:xfrm>
          <a:custGeom>
            <a:avLst/>
            <a:gdLst>
              <a:gd name="connsiteX0" fmla="*/ 3479115 w 3479115"/>
              <a:gd name="connsiteY0" fmla="*/ 1323631 h 1323631"/>
              <a:gd name="connsiteX1" fmla="*/ 3469176 w 3479115"/>
              <a:gd name="connsiteY1" fmla="*/ 1224239 h 1323631"/>
              <a:gd name="connsiteX2" fmla="*/ 3459237 w 3479115"/>
              <a:gd name="connsiteY2" fmla="*/ 1184483 h 1323631"/>
              <a:gd name="connsiteX3" fmla="*/ 3429419 w 3479115"/>
              <a:gd name="connsiteY3" fmla="*/ 1095031 h 1323631"/>
              <a:gd name="connsiteX4" fmla="*/ 3409541 w 3479115"/>
              <a:gd name="connsiteY4" fmla="*/ 1035396 h 1323631"/>
              <a:gd name="connsiteX5" fmla="*/ 3399602 w 3479115"/>
              <a:gd name="connsiteY5" fmla="*/ 1005579 h 1323631"/>
              <a:gd name="connsiteX6" fmla="*/ 3379724 w 3479115"/>
              <a:gd name="connsiteY6" fmla="*/ 975761 h 1323631"/>
              <a:gd name="connsiteX7" fmla="*/ 3369785 w 3479115"/>
              <a:gd name="connsiteY7" fmla="*/ 945944 h 1323631"/>
              <a:gd name="connsiteX8" fmla="*/ 3349906 w 3479115"/>
              <a:gd name="connsiteY8" fmla="*/ 926066 h 1323631"/>
              <a:gd name="connsiteX9" fmla="*/ 3330028 w 3479115"/>
              <a:gd name="connsiteY9" fmla="*/ 896248 h 1323631"/>
              <a:gd name="connsiteX10" fmla="*/ 3300211 w 3479115"/>
              <a:gd name="connsiteY10" fmla="*/ 866431 h 1323631"/>
              <a:gd name="connsiteX11" fmla="*/ 3250515 w 3479115"/>
              <a:gd name="connsiteY11" fmla="*/ 816735 h 1323631"/>
              <a:gd name="connsiteX12" fmla="*/ 3230637 w 3479115"/>
              <a:gd name="connsiteY12" fmla="*/ 786918 h 1323631"/>
              <a:gd name="connsiteX13" fmla="*/ 3171002 w 3479115"/>
              <a:gd name="connsiteY13" fmla="*/ 747161 h 1323631"/>
              <a:gd name="connsiteX14" fmla="*/ 3141185 w 3479115"/>
              <a:gd name="connsiteY14" fmla="*/ 727283 h 1323631"/>
              <a:gd name="connsiteX15" fmla="*/ 3121306 w 3479115"/>
              <a:gd name="connsiteY15" fmla="*/ 707405 h 1323631"/>
              <a:gd name="connsiteX16" fmla="*/ 3091489 w 3479115"/>
              <a:gd name="connsiteY16" fmla="*/ 697466 h 1323631"/>
              <a:gd name="connsiteX17" fmla="*/ 3051732 w 3479115"/>
              <a:gd name="connsiteY17" fmla="*/ 657709 h 1323631"/>
              <a:gd name="connsiteX18" fmla="*/ 2992098 w 3479115"/>
              <a:gd name="connsiteY18" fmla="*/ 627892 h 1323631"/>
              <a:gd name="connsiteX19" fmla="*/ 2972219 w 3479115"/>
              <a:gd name="connsiteY19" fmla="*/ 608013 h 1323631"/>
              <a:gd name="connsiteX20" fmla="*/ 2912585 w 3479115"/>
              <a:gd name="connsiteY20" fmla="*/ 578196 h 1323631"/>
              <a:gd name="connsiteX21" fmla="*/ 2862889 w 3479115"/>
              <a:gd name="connsiteY21" fmla="*/ 538439 h 1323631"/>
              <a:gd name="connsiteX22" fmla="*/ 2833072 w 3479115"/>
              <a:gd name="connsiteY22" fmla="*/ 528500 h 1323631"/>
              <a:gd name="connsiteX23" fmla="*/ 2783376 w 3479115"/>
              <a:gd name="connsiteY23" fmla="*/ 498683 h 1323631"/>
              <a:gd name="connsiteX24" fmla="*/ 2753559 w 3479115"/>
              <a:gd name="connsiteY24" fmla="*/ 478805 h 1323631"/>
              <a:gd name="connsiteX25" fmla="*/ 2693924 w 3479115"/>
              <a:gd name="connsiteY25" fmla="*/ 458926 h 1323631"/>
              <a:gd name="connsiteX26" fmla="*/ 2664106 w 3479115"/>
              <a:gd name="connsiteY26" fmla="*/ 448987 h 1323631"/>
              <a:gd name="connsiteX27" fmla="*/ 2634289 w 3479115"/>
              <a:gd name="connsiteY27" fmla="*/ 429109 h 1323631"/>
              <a:gd name="connsiteX28" fmla="*/ 2574654 w 3479115"/>
              <a:gd name="connsiteY28" fmla="*/ 409231 h 1323631"/>
              <a:gd name="connsiteX29" fmla="*/ 2515019 w 3479115"/>
              <a:gd name="connsiteY29" fmla="*/ 369474 h 1323631"/>
              <a:gd name="connsiteX30" fmla="*/ 2485202 w 3479115"/>
              <a:gd name="connsiteY30" fmla="*/ 349596 h 1323631"/>
              <a:gd name="connsiteX31" fmla="*/ 2455385 w 3479115"/>
              <a:gd name="connsiteY31" fmla="*/ 339657 h 1323631"/>
              <a:gd name="connsiteX32" fmla="*/ 2435506 w 3479115"/>
              <a:gd name="connsiteY32" fmla="*/ 319779 h 1323631"/>
              <a:gd name="connsiteX33" fmla="*/ 2346054 w 3479115"/>
              <a:gd name="connsiteY33" fmla="*/ 289961 h 1323631"/>
              <a:gd name="connsiteX34" fmla="*/ 2286419 w 3479115"/>
              <a:gd name="connsiteY34" fmla="*/ 270083 h 1323631"/>
              <a:gd name="connsiteX35" fmla="*/ 2256602 w 3479115"/>
              <a:gd name="connsiteY35" fmla="*/ 260144 h 1323631"/>
              <a:gd name="connsiteX36" fmla="*/ 2157211 w 3479115"/>
              <a:gd name="connsiteY36" fmla="*/ 230326 h 1323631"/>
              <a:gd name="connsiteX37" fmla="*/ 2097576 w 3479115"/>
              <a:gd name="connsiteY37" fmla="*/ 210448 h 1323631"/>
              <a:gd name="connsiteX38" fmla="*/ 2067759 w 3479115"/>
              <a:gd name="connsiteY38" fmla="*/ 190570 h 1323631"/>
              <a:gd name="connsiteX39" fmla="*/ 1978306 w 3479115"/>
              <a:gd name="connsiteY39" fmla="*/ 160753 h 1323631"/>
              <a:gd name="connsiteX40" fmla="*/ 1948489 w 3479115"/>
              <a:gd name="connsiteY40" fmla="*/ 150813 h 1323631"/>
              <a:gd name="connsiteX41" fmla="*/ 1918672 w 3479115"/>
              <a:gd name="connsiteY41" fmla="*/ 130935 h 1323631"/>
              <a:gd name="connsiteX42" fmla="*/ 1859037 w 3479115"/>
              <a:gd name="connsiteY42" fmla="*/ 111057 h 1323631"/>
              <a:gd name="connsiteX43" fmla="*/ 1729828 w 3479115"/>
              <a:gd name="connsiteY43" fmla="*/ 81239 h 1323631"/>
              <a:gd name="connsiteX44" fmla="*/ 1680132 w 3479115"/>
              <a:gd name="connsiteY44" fmla="*/ 71300 h 1323631"/>
              <a:gd name="connsiteX45" fmla="*/ 1650315 w 3479115"/>
              <a:gd name="connsiteY45" fmla="*/ 61361 h 1323631"/>
              <a:gd name="connsiteX46" fmla="*/ 1521106 w 3479115"/>
              <a:gd name="connsiteY46" fmla="*/ 41483 h 1323631"/>
              <a:gd name="connsiteX47" fmla="*/ 1411776 w 3479115"/>
              <a:gd name="connsiteY47" fmla="*/ 21605 h 1323631"/>
              <a:gd name="connsiteX48" fmla="*/ 1153359 w 3479115"/>
              <a:gd name="connsiteY48" fmla="*/ 1726 h 1323631"/>
              <a:gd name="connsiteX49" fmla="*/ 706098 w 3479115"/>
              <a:gd name="connsiteY49" fmla="*/ 31544 h 1323631"/>
              <a:gd name="connsiteX50" fmla="*/ 636524 w 3479115"/>
              <a:gd name="connsiteY50" fmla="*/ 51422 h 1323631"/>
              <a:gd name="connsiteX51" fmla="*/ 547072 w 3479115"/>
              <a:gd name="connsiteY51" fmla="*/ 81239 h 1323631"/>
              <a:gd name="connsiteX52" fmla="*/ 487437 w 3479115"/>
              <a:gd name="connsiteY52" fmla="*/ 101118 h 1323631"/>
              <a:gd name="connsiteX53" fmla="*/ 457619 w 3479115"/>
              <a:gd name="connsiteY53" fmla="*/ 111057 h 1323631"/>
              <a:gd name="connsiteX54" fmla="*/ 427802 w 3479115"/>
              <a:gd name="connsiteY54" fmla="*/ 130935 h 1323631"/>
              <a:gd name="connsiteX55" fmla="*/ 397985 w 3479115"/>
              <a:gd name="connsiteY55" fmla="*/ 140874 h 1323631"/>
              <a:gd name="connsiteX56" fmla="*/ 378106 w 3479115"/>
              <a:gd name="connsiteY56" fmla="*/ 160753 h 1323631"/>
              <a:gd name="connsiteX57" fmla="*/ 348289 w 3479115"/>
              <a:gd name="connsiteY57" fmla="*/ 170692 h 1323631"/>
              <a:gd name="connsiteX58" fmla="*/ 318472 w 3479115"/>
              <a:gd name="connsiteY58" fmla="*/ 190570 h 1323631"/>
              <a:gd name="connsiteX59" fmla="*/ 298593 w 3479115"/>
              <a:gd name="connsiteY59" fmla="*/ 210448 h 1323631"/>
              <a:gd name="connsiteX60" fmla="*/ 268776 w 3479115"/>
              <a:gd name="connsiteY60" fmla="*/ 220387 h 1323631"/>
              <a:gd name="connsiteX61" fmla="*/ 248898 w 3479115"/>
              <a:gd name="connsiteY61" fmla="*/ 240266 h 1323631"/>
              <a:gd name="connsiteX62" fmla="*/ 219080 w 3479115"/>
              <a:gd name="connsiteY62" fmla="*/ 250205 h 1323631"/>
              <a:gd name="connsiteX63" fmla="*/ 189263 w 3479115"/>
              <a:gd name="connsiteY63" fmla="*/ 270083 h 1323631"/>
              <a:gd name="connsiteX64" fmla="*/ 149506 w 3479115"/>
              <a:gd name="connsiteY64" fmla="*/ 319779 h 1323631"/>
              <a:gd name="connsiteX65" fmla="*/ 119689 w 3479115"/>
              <a:gd name="connsiteY65" fmla="*/ 329718 h 1323631"/>
              <a:gd name="connsiteX66" fmla="*/ 99811 w 3479115"/>
              <a:gd name="connsiteY66" fmla="*/ 359535 h 1323631"/>
              <a:gd name="connsiteX67" fmla="*/ 60054 w 3479115"/>
              <a:gd name="connsiteY67" fmla="*/ 399292 h 1323631"/>
              <a:gd name="connsiteX68" fmla="*/ 40176 w 3479115"/>
              <a:gd name="connsiteY68" fmla="*/ 429109 h 1323631"/>
              <a:gd name="connsiteX69" fmla="*/ 30237 w 3479115"/>
              <a:gd name="connsiteY69" fmla="*/ 458926 h 1323631"/>
              <a:gd name="connsiteX70" fmla="*/ 419 w 3479115"/>
              <a:gd name="connsiteY70" fmla="*/ 488744 h 132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3479115" h="1323631">
                <a:moveTo>
                  <a:pt x="3479115" y="1323631"/>
                </a:moveTo>
                <a:cubicBezTo>
                  <a:pt x="3475802" y="1290500"/>
                  <a:pt x="3473885" y="1257200"/>
                  <a:pt x="3469176" y="1224239"/>
                </a:cubicBezTo>
                <a:cubicBezTo>
                  <a:pt x="3467244" y="1210716"/>
                  <a:pt x="3463162" y="1197567"/>
                  <a:pt x="3459237" y="1184483"/>
                </a:cubicBezTo>
                <a:cubicBezTo>
                  <a:pt x="3459207" y="1184381"/>
                  <a:pt x="3434406" y="1109990"/>
                  <a:pt x="3429419" y="1095031"/>
                </a:cubicBezTo>
                <a:lnTo>
                  <a:pt x="3409541" y="1035396"/>
                </a:lnTo>
                <a:cubicBezTo>
                  <a:pt x="3406228" y="1025457"/>
                  <a:pt x="3405413" y="1014296"/>
                  <a:pt x="3399602" y="1005579"/>
                </a:cubicBezTo>
                <a:cubicBezTo>
                  <a:pt x="3392976" y="995640"/>
                  <a:pt x="3385066" y="986445"/>
                  <a:pt x="3379724" y="975761"/>
                </a:cubicBezTo>
                <a:cubicBezTo>
                  <a:pt x="3375039" y="966390"/>
                  <a:pt x="3375175" y="954928"/>
                  <a:pt x="3369785" y="945944"/>
                </a:cubicBezTo>
                <a:cubicBezTo>
                  <a:pt x="3364964" y="937909"/>
                  <a:pt x="3355760" y="933383"/>
                  <a:pt x="3349906" y="926066"/>
                </a:cubicBezTo>
                <a:cubicBezTo>
                  <a:pt x="3342444" y="916738"/>
                  <a:pt x="3337675" y="905425"/>
                  <a:pt x="3330028" y="896248"/>
                </a:cubicBezTo>
                <a:cubicBezTo>
                  <a:pt x="3321030" y="885450"/>
                  <a:pt x="3309209" y="877229"/>
                  <a:pt x="3300211" y="866431"/>
                </a:cubicBezTo>
                <a:cubicBezTo>
                  <a:pt x="3258798" y="816735"/>
                  <a:pt x="3305179" y="853178"/>
                  <a:pt x="3250515" y="816735"/>
                </a:cubicBezTo>
                <a:cubicBezTo>
                  <a:pt x="3243889" y="806796"/>
                  <a:pt x="3239627" y="794784"/>
                  <a:pt x="3230637" y="786918"/>
                </a:cubicBezTo>
                <a:cubicBezTo>
                  <a:pt x="3212657" y="771186"/>
                  <a:pt x="3190880" y="760413"/>
                  <a:pt x="3171002" y="747161"/>
                </a:cubicBezTo>
                <a:cubicBezTo>
                  <a:pt x="3161063" y="740535"/>
                  <a:pt x="3149632" y="735729"/>
                  <a:pt x="3141185" y="727283"/>
                </a:cubicBezTo>
                <a:cubicBezTo>
                  <a:pt x="3134559" y="720657"/>
                  <a:pt x="3129341" y="712226"/>
                  <a:pt x="3121306" y="707405"/>
                </a:cubicBezTo>
                <a:cubicBezTo>
                  <a:pt x="3112322" y="702015"/>
                  <a:pt x="3101428" y="700779"/>
                  <a:pt x="3091489" y="697466"/>
                </a:cubicBezTo>
                <a:cubicBezTo>
                  <a:pt x="3078237" y="684214"/>
                  <a:pt x="3069512" y="663636"/>
                  <a:pt x="3051732" y="657709"/>
                </a:cubicBezTo>
                <a:cubicBezTo>
                  <a:pt x="3020239" y="647211"/>
                  <a:pt x="3019622" y="649911"/>
                  <a:pt x="2992098" y="627892"/>
                </a:cubicBezTo>
                <a:cubicBezTo>
                  <a:pt x="2984780" y="622038"/>
                  <a:pt x="2979537" y="613867"/>
                  <a:pt x="2972219" y="608013"/>
                </a:cubicBezTo>
                <a:cubicBezTo>
                  <a:pt x="2944695" y="585994"/>
                  <a:pt x="2944078" y="588694"/>
                  <a:pt x="2912585" y="578196"/>
                </a:cubicBezTo>
                <a:cubicBezTo>
                  <a:pt x="2894097" y="559709"/>
                  <a:pt x="2887962" y="550976"/>
                  <a:pt x="2862889" y="538439"/>
                </a:cubicBezTo>
                <a:cubicBezTo>
                  <a:pt x="2853518" y="533754"/>
                  <a:pt x="2843011" y="531813"/>
                  <a:pt x="2833072" y="528500"/>
                </a:cubicBezTo>
                <a:cubicBezTo>
                  <a:pt x="2794243" y="489673"/>
                  <a:pt x="2834987" y="524488"/>
                  <a:pt x="2783376" y="498683"/>
                </a:cubicBezTo>
                <a:cubicBezTo>
                  <a:pt x="2772692" y="493341"/>
                  <a:pt x="2764475" y="483656"/>
                  <a:pt x="2753559" y="478805"/>
                </a:cubicBezTo>
                <a:cubicBezTo>
                  <a:pt x="2734411" y="470295"/>
                  <a:pt x="2713802" y="465552"/>
                  <a:pt x="2693924" y="458926"/>
                </a:cubicBezTo>
                <a:lnTo>
                  <a:pt x="2664106" y="448987"/>
                </a:lnTo>
                <a:cubicBezTo>
                  <a:pt x="2654167" y="442361"/>
                  <a:pt x="2645205" y="433960"/>
                  <a:pt x="2634289" y="429109"/>
                </a:cubicBezTo>
                <a:cubicBezTo>
                  <a:pt x="2615141" y="420599"/>
                  <a:pt x="2574654" y="409231"/>
                  <a:pt x="2574654" y="409231"/>
                </a:cubicBezTo>
                <a:lnTo>
                  <a:pt x="2515019" y="369474"/>
                </a:lnTo>
                <a:cubicBezTo>
                  <a:pt x="2505080" y="362848"/>
                  <a:pt x="2496534" y="353373"/>
                  <a:pt x="2485202" y="349596"/>
                </a:cubicBezTo>
                <a:lnTo>
                  <a:pt x="2455385" y="339657"/>
                </a:lnTo>
                <a:cubicBezTo>
                  <a:pt x="2448759" y="333031"/>
                  <a:pt x="2443887" y="323970"/>
                  <a:pt x="2435506" y="319779"/>
                </a:cubicBezTo>
                <a:cubicBezTo>
                  <a:pt x="2435493" y="319773"/>
                  <a:pt x="2360969" y="294933"/>
                  <a:pt x="2346054" y="289961"/>
                </a:cubicBezTo>
                <a:lnTo>
                  <a:pt x="2286419" y="270083"/>
                </a:lnTo>
                <a:cubicBezTo>
                  <a:pt x="2276480" y="266770"/>
                  <a:pt x="2266766" y="262685"/>
                  <a:pt x="2256602" y="260144"/>
                </a:cubicBezTo>
                <a:cubicBezTo>
                  <a:pt x="2196512" y="245122"/>
                  <a:pt x="2229812" y="254527"/>
                  <a:pt x="2157211" y="230326"/>
                </a:cubicBezTo>
                <a:cubicBezTo>
                  <a:pt x="2157210" y="230326"/>
                  <a:pt x="2097577" y="210449"/>
                  <a:pt x="2097576" y="210448"/>
                </a:cubicBezTo>
                <a:cubicBezTo>
                  <a:pt x="2087637" y="203822"/>
                  <a:pt x="2078675" y="195421"/>
                  <a:pt x="2067759" y="190570"/>
                </a:cubicBezTo>
                <a:cubicBezTo>
                  <a:pt x="2067749" y="190566"/>
                  <a:pt x="1993219" y="165724"/>
                  <a:pt x="1978306" y="160753"/>
                </a:cubicBezTo>
                <a:cubicBezTo>
                  <a:pt x="1968367" y="157440"/>
                  <a:pt x="1957206" y="156624"/>
                  <a:pt x="1948489" y="150813"/>
                </a:cubicBezTo>
                <a:cubicBezTo>
                  <a:pt x="1938550" y="144187"/>
                  <a:pt x="1929588" y="135786"/>
                  <a:pt x="1918672" y="130935"/>
                </a:cubicBezTo>
                <a:cubicBezTo>
                  <a:pt x="1899524" y="122425"/>
                  <a:pt x="1878915" y="117683"/>
                  <a:pt x="1859037" y="111057"/>
                </a:cubicBezTo>
                <a:cubicBezTo>
                  <a:pt x="1797169" y="90435"/>
                  <a:pt x="1839484" y="103171"/>
                  <a:pt x="1729828" y="81239"/>
                </a:cubicBezTo>
                <a:cubicBezTo>
                  <a:pt x="1713263" y="77926"/>
                  <a:pt x="1696158" y="76642"/>
                  <a:pt x="1680132" y="71300"/>
                </a:cubicBezTo>
                <a:cubicBezTo>
                  <a:pt x="1670193" y="67987"/>
                  <a:pt x="1660479" y="63902"/>
                  <a:pt x="1650315" y="61361"/>
                </a:cubicBezTo>
                <a:cubicBezTo>
                  <a:pt x="1604783" y="49978"/>
                  <a:pt x="1569385" y="47518"/>
                  <a:pt x="1521106" y="41483"/>
                </a:cubicBezTo>
                <a:cubicBezTo>
                  <a:pt x="1468153" y="23832"/>
                  <a:pt x="1496066" y="30970"/>
                  <a:pt x="1411776" y="21605"/>
                </a:cubicBezTo>
                <a:cubicBezTo>
                  <a:pt x="1294338" y="8556"/>
                  <a:pt x="1290101" y="10273"/>
                  <a:pt x="1153359" y="1726"/>
                </a:cubicBezTo>
                <a:cubicBezTo>
                  <a:pt x="1000661" y="5853"/>
                  <a:pt x="850582" y="-16616"/>
                  <a:pt x="706098" y="31544"/>
                </a:cubicBezTo>
                <a:cubicBezTo>
                  <a:pt x="605878" y="64949"/>
                  <a:pt x="761338" y="13978"/>
                  <a:pt x="636524" y="51422"/>
                </a:cubicBezTo>
                <a:cubicBezTo>
                  <a:pt x="636522" y="51422"/>
                  <a:pt x="561982" y="76269"/>
                  <a:pt x="547072" y="81239"/>
                </a:cubicBezTo>
                <a:lnTo>
                  <a:pt x="487437" y="101118"/>
                </a:lnTo>
                <a:lnTo>
                  <a:pt x="457619" y="111057"/>
                </a:lnTo>
                <a:cubicBezTo>
                  <a:pt x="447680" y="117683"/>
                  <a:pt x="438486" y="125593"/>
                  <a:pt x="427802" y="130935"/>
                </a:cubicBezTo>
                <a:cubicBezTo>
                  <a:pt x="418431" y="135620"/>
                  <a:pt x="406969" y="135484"/>
                  <a:pt x="397985" y="140874"/>
                </a:cubicBezTo>
                <a:cubicBezTo>
                  <a:pt x="389949" y="145695"/>
                  <a:pt x="386142" y="155932"/>
                  <a:pt x="378106" y="160753"/>
                </a:cubicBezTo>
                <a:cubicBezTo>
                  <a:pt x="369122" y="166143"/>
                  <a:pt x="357660" y="166007"/>
                  <a:pt x="348289" y="170692"/>
                </a:cubicBezTo>
                <a:cubicBezTo>
                  <a:pt x="337605" y="176034"/>
                  <a:pt x="327800" y="183108"/>
                  <a:pt x="318472" y="190570"/>
                </a:cubicBezTo>
                <a:cubicBezTo>
                  <a:pt x="311155" y="196424"/>
                  <a:pt x="306628" y="205627"/>
                  <a:pt x="298593" y="210448"/>
                </a:cubicBezTo>
                <a:cubicBezTo>
                  <a:pt x="289609" y="215838"/>
                  <a:pt x="278715" y="217074"/>
                  <a:pt x="268776" y="220387"/>
                </a:cubicBezTo>
                <a:cubicBezTo>
                  <a:pt x="262150" y="227013"/>
                  <a:pt x="256933" y="235445"/>
                  <a:pt x="248898" y="240266"/>
                </a:cubicBezTo>
                <a:cubicBezTo>
                  <a:pt x="239914" y="245656"/>
                  <a:pt x="228451" y="245520"/>
                  <a:pt x="219080" y="250205"/>
                </a:cubicBezTo>
                <a:cubicBezTo>
                  <a:pt x="208396" y="255547"/>
                  <a:pt x="199202" y="263457"/>
                  <a:pt x="189263" y="270083"/>
                </a:cubicBezTo>
                <a:cubicBezTo>
                  <a:pt x="180234" y="283627"/>
                  <a:pt x="165243" y="310337"/>
                  <a:pt x="149506" y="319779"/>
                </a:cubicBezTo>
                <a:cubicBezTo>
                  <a:pt x="140522" y="325169"/>
                  <a:pt x="129628" y="326405"/>
                  <a:pt x="119689" y="329718"/>
                </a:cubicBezTo>
                <a:cubicBezTo>
                  <a:pt x="113063" y="339657"/>
                  <a:pt x="107585" y="350466"/>
                  <a:pt x="99811" y="359535"/>
                </a:cubicBezTo>
                <a:cubicBezTo>
                  <a:pt x="87614" y="373765"/>
                  <a:pt x="70450" y="383698"/>
                  <a:pt x="60054" y="399292"/>
                </a:cubicBezTo>
                <a:cubicBezTo>
                  <a:pt x="53428" y="409231"/>
                  <a:pt x="45518" y="418425"/>
                  <a:pt x="40176" y="429109"/>
                </a:cubicBezTo>
                <a:cubicBezTo>
                  <a:pt x="35491" y="438480"/>
                  <a:pt x="37645" y="451518"/>
                  <a:pt x="30237" y="458926"/>
                </a:cubicBezTo>
                <a:cubicBezTo>
                  <a:pt x="-5867" y="495030"/>
                  <a:pt x="419" y="443167"/>
                  <a:pt x="419" y="48874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5" name="Triangle isocèle 1974"/>
          <p:cNvSpPr/>
          <p:nvPr/>
        </p:nvSpPr>
        <p:spPr>
          <a:xfrm flipV="1">
            <a:off x="3669357" y="1243452"/>
            <a:ext cx="103234" cy="10812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972349" y="5041352"/>
            <a:ext cx="678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B0F0"/>
                </a:solidFill>
              </a:rPr>
              <a:t>Océan indien</a:t>
            </a:r>
            <a:endParaRPr lang="fr-FR" sz="1400" i="1" dirty="0">
              <a:solidFill>
                <a:srgbClr val="00B0F0"/>
              </a:solidFill>
            </a:endParaRPr>
          </a:p>
        </p:txBody>
      </p:sp>
      <p:sp>
        <p:nvSpPr>
          <p:cNvPr id="1847" name="ZoneTexte 1846"/>
          <p:cNvSpPr txBox="1"/>
          <p:nvPr/>
        </p:nvSpPr>
        <p:spPr>
          <a:xfrm>
            <a:off x="248621" y="905085"/>
            <a:ext cx="965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B0F0"/>
                </a:solidFill>
              </a:rPr>
              <a:t>Océan pacifique</a:t>
            </a:r>
            <a:endParaRPr lang="fr-FR" sz="1400" i="1" dirty="0">
              <a:solidFill>
                <a:srgbClr val="00B0F0"/>
              </a:solidFill>
            </a:endParaRPr>
          </a:p>
        </p:txBody>
      </p:sp>
      <p:sp>
        <p:nvSpPr>
          <p:cNvPr id="1848" name="ZoneTexte 1847"/>
          <p:cNvSpPr txBox="1"/>
          <p:nvPr/>
        </p:nvSpPr>
        <p:spPr>
          <a:xfrm>
            <a:off x="2664133" y="5238833"/>
            <a:ext cx="1007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B0F0"/>
                </a:solidFill>
              </a:rPr>
              <a:t>Océan atlantique</a:t>
            </a:r>
            <a:endParaRPr lang="fr-FR" sz="1400" i="1" dirty="0">
              <a:solidFill>
                <a:srgbClr val="00B0F0"/>
              </a:solidFill>
            </a:endParaRPr>
          </a:p>
        </p:txBody>
      </p:sp>
      <p:sp>
        <p:nvSpPr>
          <p:cNvPr id="1849" name="ZoneTexte 1848"/>
          <p:cNvSpPr txBox="1"/>
          <p:nvPr/>
        </p:nvSpPr>
        <p:spPr>
          <a:xfrm rot="19826870">
            <a:off x="5833680" y="5015423"/>
            <a:ext cx="947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Equateur</a:t>
            </a:r>
            <a:endParaRPr lang="fr-FR" sz="1400" i="1" dirty="0"/>
          </a:p>
        </p:txBody>
      </p:sp>
      <p:sp>
        <p:nvSpPr>
          <p:cNvPr id="1850" name="ZoneTexte 1849"/>
          <p:cNvSpPr txBox="1"/>
          <p:nvPr/>
        </p:nvSpPr>
        <p:spPr>
          <a:xfrm>
            <a:off x="2842638" y="2771175"/>
            <a:ext cx="678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New York</a:t>
            </a:r>
            <a:endParaRPr lang="fr-FR" sz="1200" b="1" dirty="0"/>
          </a:p>
        </p:txBody>
      </p:sp>
      <p:sp>
        <p:nvSpPr>
          <p:cNvPr id="1851" name="ZoneTexte 1850"/>
          <p:cNvSpPr txBox="1"/>
          <p:nvPr/>
        </p:nvSpPr>
        <p:spPr>
          <a:xfrm>
            <a:off x="4051150" y="3896990"/>
            <a:ext cx="678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Paris</a:t>
            </a:r>
            <a:endParaRPr lang="fr-FR" sz="1200" b="1" dirty="0"/>
          </a:p>
        </p:txBody>
      </p:sp>
      <p:sp>
        <p:nvSpPr>
          <p:cNvPr id="1852" name="ZoneTexte 1851"/>
          <p:cNvSpPr txBox="1"/>
          <p:nvPr/>
        </p:nvSpPr>
        <p:spPr>
          <a:xfrm>
            <a:off x="4054439" y="3523948"/>
            <a:ext cx="733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Londres</a:t>
            </a:r>
            <a:endParaRPr lang="fr-FR" sz="1200" b="1" dirty="0"/>
          </a:p>
        </p:txBody>
      </p:sp>
      <p:sp>
        <p:nvSpPr>
          <p:cNvPr id="1853" name="ZoneTexte 1852"/>
          <p:cNvSpPr txBox="1"/>
          <p:nvPr/>
        </p:nvSpPr>
        <p:spPr>
          <a:xfrm>
            <a:off x="6469297" y="2008532"/>
            <a:ext cx="678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Tokyo</a:t>
            </a:r>
            <a:endParaRPr lang="fr-FR" sz="1200" b="1" dirty="0"/>
          </a:p>
        </p:txBody>
      </p:sp>
      <p:sp>
        <p:nvSpPr>
          <p:cNvPr id="1854" name="ZoneTexte 1853"/>
          <p:cNvSpPr txBox="1"/>
          <p:nvPr/>
        </p:nvSpPr>
        <p:spPr>
          <a:xfrm>
            <a:off x="5251727" y="6238522"/>
            <a:ext cx="678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Afrique du sud</a:t>
            </a:r>
            <a:endParaRPr lang="fr-FR" sz="1200" dirty="0"/>
          </a:p>
        </p:txBody>
      </p:sp>
      <p:sp>
        <p:nvSpPr>
          <p:cNvPr id="1856" name="ZoneTexte 1855"/>
          <p:cNvSpPr txBox="1"/>
          <p:nvPr/>
        </p:nvSpPr>
        <p:spPr>
          <a:xfrm>
            <a:off x="1132445" y="2793375"/>
            <a:ext cx="678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Brésil</a:t>
            </a:r>
            <a:endParaRPr lang="fr-FR" sz="1200" dirty="0"/>
          </a:p>
        </p:txBody>
      </p:sp>
      <p:sp>
        <p:nvSpPr>
          <p:cNvPr id="1857" name="ZoneTexte 1856"/>
          <p:cNvSpPr txBox="1"/>
          <p:nvPr/>
        </p:nvSpPr>
        <p:spPr>
          <a:xfrm>
            <a:off x="5331158" y="2161291"/>
            <a:ext cx="678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Russie</a:t>
            </a:r>
            <a:endParaRPr lang="fr-FR" sz="1200" dirty="0"/>
          </a:p>
        </p:txBody>
      </p:sp>
      <p:sp>
        <p:nvSpPr>
          <p:cNvPr id="1858" name="ZoneTexte 1857"/>
          <p:cNvSpPr txBox="1"/>
          <p:nvPr/>
        </p:nvSpPr>
        <p:spPr>
          <a:xfrm>
            <a:off x="6287841" y="3816464"/>
            <a:ext cx="678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Inde</a:t>
            </a:r>
            <a:endParaRPr lang="fr-FR" sz="1200" dirty="0"/>
          </a:p>
        </p:txBody>
      </p:sp>
      <p:sp>
        <p:nvSpPr>
          <p:cNvPr id="1859" name="ZoneTexte 1858"/>
          <p:cNvSpPr txBox="1"/>
          <p:nvPr/>
        </p:nvSpPr>
        <p:spPr>
          <a:xfrm>
            <a:off x="3222092" y="1607476"/>
            <a:ext cx="678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Etats-Unis</a:t>
            </a:r>
            <a:endParaRPr lang="fr-FR" sz="1200" dirty="0"/>
          </a:p>
        </p:txBody>
      </p:sp>
      <p:sp>
        <p:nvSpPr>
          <p:cNvPr id="1860" name="ZoneTexte 1859"/>
          <p:cNvSpPr txBox="1"/>
          <p:nvPr/>
        </p:nvSpPr>
        <p:spPr>
          <a:xfrm>
            <a:off x="4057896" y="3341066"/>
            <a:ext cx="678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UE</a:t>
            </a:r>
            <a:endParaRPr lang="fr-FR" sz="1200" dirty="0"/>
          </a:p>
        </p:txBody>
      </p:sp>
      <p:sp>
        <p:nvSpPr>
          <p:cNvPr id="1861" name="ZoneTexte 1860"/>
          <p:cNvSpPr txBox="1"/>
          <p:nvPr/>
        </p:nvSpPr>
        <p:spPr>
          <a:xfrm>
            <a:off x="5956547" y="1415850"/>
            <a:ext cx="678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Japon</a:t>
            </a:r>
            <a:endParaRPr lang="fr-FR" sz="1200" dirty="0"/>
          </a:p>
        </p:txBody>
      </p:sp>
      <p:sp>
        <p:nvSpPr>
          <p:cNvPr id="1864" name="ZoneTexte 1863"/>
          <p:cNvSpPr txBox="1"/>
          <p:nvPr/>
        </p:nvSpPr>
        <p:spPr>
          <a:xfrm>
            <a:off x="28832" y="2439139"/>
            <a:ext cx="6789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Buenos Aires</a:t>
            </a:r>
            <a:endParaRPr lang="fr-FR" sz="1050" dirty="0"/>
          </a:p>
        </p:txBody>
      </p:sp>
      <p:sp>
        <p:nvSpPr>
          <p:cNvPr id="1865" name="ZoneTexte 1864"/>
          <p:cNvSpPr txBox="1"/>
          <p:nvPr/>
        </p:nvSpPr>
        <p:spPr>
          <a:xfrm>
            <a:off x="155680" y="2807090"/>
            <a:ext cx="8453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São Paulo</a:t>
            </a:r>
            <a:endParaRPr lang="fr-FR" sz="1050" dirty="0"/>
          </a:p>
        </p:txBody>
      </p:sp>
      <p:sp>
        <p:nvSpPr>
          <p:cNvPr id="1866" name="ZoneTexte 1865"/>
          <p:cNvSpPr txBox="1"/>
          <p:nvPr/>
        </p:nvSpPr>
        <p:spPr>
          <a:xfrm>
            <a:off x="452060" y="2934748"/>
            <a:ext cx="8485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Rio de Janeiro</a:t>
            </a:r>
            <a:endParaRPr lang="fr-FR" sz="1050" dirty="0"/>
          </a:p>
        </p:txBody>
      </p:sp>
      <p:sp>
        <p:nvSpPr>
          <p:cNvPr id="1867" name="ZoneTexte 1866"/>
          <p:cNvSpPr txBox="1"/>
          <p:nvPr/>
        </p:nvSpPr>
        <p:spPr>
          <a:xfrm>
            <a:off x="2295013" y="1405562"/>
            <a:ext cx="6789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Mexico</a:t>
            </a:r>
            <a:endParaRPr lang="fr-FR" sz="1050" dirty="0"/>
          </a:p>
        </p:txBody>
      </p:sp>
      <p:sp>
        <p:nvSpPr>
          <p:cNvPr id="1868" name="ZoneTexte 1867"/>
          <p:cNvSpPr txBox="1"/>
          <p:nvPr/>
        </p:nvSpPr>
        <p:spPr>
          <a:xfrm>
            <a:off x="3198019" y="1073327"/>
            <a:ext cx="6789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Los Angeles</a:t>
            </a:r>
            <a:endParaRPr lang="fr-FR" sz="1050" dirty="0"/>
          </a:p>
        </p:txBody>
      </p:sp>
      <p:sp>
        <p:nvSpPr>
          <p:cNvPr id="1869" name="ZoneTexte 1868"/>
          <p:cNvSpPr txBox="1"/>
          <p:nvPr/>
        </p:nvSpPr>
        <p:spPr>
          <a:xfrm>
            <a:off x="3019892" y="2095457"/>
            <a:ext cx="6789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Chicago</a:t>
            </a:r>
            <a:endParaRPr lang="fr-FR" sz="1050" dirty="0"/>
          </a:p>
        </p:txBody>
      </p:sp>
      <p:sp>
        <p:nvSpPr>
          <p:cNvPr id="1870" name="ZoneTexte 1869"/>
          <p:cNvSpPr txBox="1"/>
          <p:nvPr/>
        </p:nvSpPr>
        <p:spPr>
          <a:xfrm>
            <a:off x="4927115" y="3674528"/>
            <a:ext cx="6172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Moscou</a:t>
            </a:r>
            <a:endParaRPr lang="fr-FR" sz="1050" dirty="0"/>
          </a:p>
        </p:txBody>
      </p:sp>
      <p:sp>
        <p:nvSpPr>
          <p:cNvPr id="1871" name="ZoneTexte 1870"/>
          <p:cNvSpPr txBox="1"/>
          <p:nvPr/>
        </p:nvSpPr>
        <p:spPr>
          <a:xfrm>
            <a:off x="6425587" y="3994191"/>
            <a:ext cx="6789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err="1" smtClean="0"/>
              <a:t>Mumbai</a:t>
            </a:r>
            <a:endParaRPr lang="fr-FR" sz="1050" dirty="0"/>
          </a:p>
        </p:txBody>
      </p:sp>
      <p:sp>
        <p:nvSpPr>
          <p:cNvPr id="1872" name="ZoneTexte 1871"/>
          <p:cNvSpPr txBox="1"/>
          <p:nvPr/>
        </p:nvSpPr>
        <p:spPr>
          <a:xfrm>
            <a:off x="6460658" y="2130158"/>
            <a:ext cx="6789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Séoul</a:t>
            </a:r>
            <a:endParaRPr lang="fr-FR" sz="1050" dirty="0"/>
          </a:p>
        </p:txBody>
      </p:sp>
      <p:sp>
        <p:nvSpPr>
          <p:cNvPr id="1873" name="ZoneTexte 1872"/>
          <p:cNvSpPr txBox="1"/>
          <p:nvPr/>
        </p:nvSpPr>
        <p:spPr>
          <a:xfrm>
            <a:off x="6151824" y="2616052"/>
            <a:ext cx="678965" cy="279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Beijing</a:t>
            </a:r>
            <a:endParaRPr lang="fr-FR" sz="1050" dirty="0"/>
          </a:p>
        </p:txBody>
      </p:sp>
      <p:sp>
        <p:nvSpPr>
          <p:cNvPr id="1874" name="ZoneTexte 1873"/>
          <p:cNvSpPr txBox="1"/>
          <p:nvPr/>
        </p:nvSpPr>
        <p:spPr>
          <a:xfrm>
            <a:off x="6582374" y="2331236"/>
            <a:ext cx="678965" cy="279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Shanghai</a:t>
            </a:r>
            <a:endParaRPr lang="fr-FR" sz="1050" dirty="0"/>
          </a:p>
        </p:txBody>
      </p:sp>
      <p:sp>
        <p:nvSpPr>
          <p:cNvPr id="1875" name="ZoneTexte 1874"/>
          <p:cNvSpPr txBox="1"/>
          <p:nvPr/>
        </p:nvSpPr>
        <p:spPr>
          <a:xfrm>
            <a:off x="6942972" y="2676875"/>
            <a:ext cx="6789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Hong Kong</a:t>
            </a:r>
            <a:endParaRPr lang="fr-FR" sz="1050" dirty="0"/>
          </a:p>
        </p:txBody>
      </p:sp>
      <p:sp>
        <p:nvSpPr>
          <p:cNvPr id="1876" name="ZoneTexte 1875"/>
          <p:cNvSpPr txBox="1"/>
          <p:nvPr/>
        </p:nvSpPr>
        <p:spPr>
          <a:xfrm>
            <a:off x="7652323" y="3365022"/>
            <a:ext cx="7899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Singapour</a:t>
            </a:r>
            <a:endParaRPr lang="fr-FR" sz="1050" dirty="0"/>
          </a:p>
        </p:txBody>
      </p:sp>
      <p:sp>
        <p:nvSpPr>
          <p:cNvPr id="1877" name="ZoneTexte 1876"/>
          <p:cNvSpPr txBox="1"/>
          <p:nvPr/>
        </p:nvSpPr>
        <p:spPr>
          <a:xfrm>
            <a:off x="8387484" y="1251692"/>
            <a:ext cx="6789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Sydney</a:t>
            </a:r>
            <a:endParaRPr lang="fr-FR" sz="1050" dirty="0"/>
          </a:p>
        </p:txBody>
      </p:sp>
      <p:sp>
        <p:nvSpPr>
          <p:cNvPr id="1878" name="ZoneTexte 1877"/>
          <p:cNvSpPr txBox="1"/>
          <p:nvPr/>
        </p:nvSpPr>
        <p:spPr>
          <a:xfrm>
            <a:off x="4762082" y="6025823"/>
            <a:ext cx="10465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Johannesburg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xmlns="" val="196025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3956" t="23750" r="16432" b="13251"/>
          <a:stretch>
            <a:fillRect/>
          </a:stretch>
        </p:blipFill>
        <p:spPr bwMode="auto">
          <a:xfrm>
            <a:off x="-1" y="-1"/>
            <a:ext cx="9144001" cy="653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61</Words>
  <Application>Microsoft Office PowerPoint</Application>
  <PresentationFormat>Affichage à l'écran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Chub</dc:creator>
  <cp:lastModifiedBy>PICQ</cp:lastModifiedBy>
  <cp:revision>16</cp:revision>
  <dcterms:created xsi:type="dcterms:W3CDTF">2013-01-29T18:08:38Z</dcterms:created>
  <dcterms:modified xsi:type="dcterms:W3CDTF">2013-05-26T16:02:18Z</dcterms:modified>
</cp:coreProperties>
</file>