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50" y="183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43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76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17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94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36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49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29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54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38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01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96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E739B-9E06-42E9-8490-0DFC0E35F28F}" type="datetimeFigureOut">
              <a:rPr lang="fr-FR" smtClean="0"/>
              <a:t>29/05/2013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78490-ABEF-4173-AA05-E1379F83E7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68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Rectangle 329"/>
          <p:cNvSpPr/>
          <p:nvPr/>
        </p:nvSpPr>
        <p:spPr>
          <a:xfrm>
            <a:off x="257545" y="168403"/>
            <a:ext cx="6411815" cy="886809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Rectangle 357" descr="blanc)"/>
          <p:cNvSpPr>
            <a:spLocks noChangeArrowheads="1"/>
          </p:cNvSpPr>
          <p:nvPr/>
        </p:nvSpPr>
        <p:spPr bwMode="auto">
          <a:xfrm>
            <a:off x="3560601" y="4383021"/>
            <a:ext cx="515937" cy="223837"/>
          </a:xfrm>
          <a:prstGeom prst="rect">
            <a:avLst/>
          </a:prstGeom>
          <a:pattFill prst="dkVert">
            <a:fgClr>
              <a:srgbClr val="FFFFFF"/>
            </a:fgClr>
            <a:bgClr>
              <a:srgbClr val="FFFFFF"/>
            </a:bgClr>
          </a:pattFill>
          <a:ln w="44450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3188959" y="4323267"/>
            <a:ext cx="1466653" cy="497307"/>
          </a:xfrm>
          <a:prstGeom prst="ellipse">
            <a:avLst/>
          </a:prstGeom>
          <a:solidFill>
            <a:srgbClr val="00B0F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5" name="Freeform 269"/>
          <p:cNvSpPr>
            <a:spLocks noChangeAspect="1"/>
          </p:cNvSpPr>
          <p:nvPr/>
        </p:nvSpPr>
        <p:spPr bwMode="auto">
          <a:xfrm>
            <a:off x="3614212" y="4367318"/>
            <a:ext cx="403629" cy="178529"/>
          </a:xfrm>
          <a:custGeom>
            <a:avLst/>
            <a:gdLst>
              <a:gd name="T0" fmla="*/ 651 w 651"/>
              <a:gd name="T1" fmla="*/ 257 h 288"/>
              <a:gd name="T2" fmla="*/ 549 w 651"/>
              <a:gd name="T3" fmla="*/ 175 h 288"/>
              <a:gd name="T4" fmla="*/ 435 w 651"/>
              <a:gd name="T5" fmla="*/ 107 h 288"/>
              <a:gd name="T6" fmla="*/ 384 w 651"/>
              <a:gd name="T7" fmla="*/ 85 h 288"/>
              <a:gd name="T8" fmla="*/ 273 w 651"/>
              <a:gd name="T9" fmla="*/ 38 h 288"/>
              <a:gd name="T10" fmla="*/ 201 w 651"/>
              <a:gd name="T11" fmla="*/ 38 h 288"/>
              <a:gd name="T12" fmla="*/ 182 w 651"/>
              <a:gd name="T13" fmla="*/ 17 h 288"/>
              <a:gd name="T14" fmla="*/ 66 w 651"/>
              <a:gd name="T15" fmla="*/ 8 h 288"/>
              <a:gd name="T16" fmla="*/ 0 w 651"/>
              <a:gd name="T17" fmla="*/ 68 h 288"/>
              <a:gd name="T18" fmla="*/ 99 w 651"/>
              <a:gd name="T19" fmla="*/ 41 h 288"/>
              <a:gd name="T20" fmla="*/ 152 w 651"/>
              <a:gd name="T21" fmla="*/ 70 h 288"/>
              <a:gd name="T22" fmla="*/ 204 w 651"/>
              <a:gd name="T23" fmla="*/ 107 h 288"/>
              <a:gd name="T24" fmla="*/ 378 w 651"/>
              <a:gd name="T25" fmla="*/ 131 h 288"/>
              <a:gd name="T26" fmla="*/ 456 w 651"/>
              <a:gd name="T27" fmla="*/ 212 h 288"/>
              <a:gd name="T28" fmla="*/ 453 w 651"/>
              <a:gd name="T29" fmla="*/ 251 h 288"/>
              <a:gd name="T30" fmla="*/ 437 w 651"/>
              <a:gd name="T31" fmla="*/ 272 h 288"/>
              <a:gd name="T32" fmla="*/ 501 w 651"/>
              <a:gd name="T33" fmla="*/ 272 h 288"/>
              <a:gd name="T34" fmla="*/ 564 w 651"/>
              <a:gd name="T35" fmla="*/ 287 h 288"/>
              <a:gd name="T36" fmla="*/ 591 w 651"/>
              <a:gd name="T37" fmla="*/ 266 h 288"/>
              <a:gd name="T38" fmla="*/ 651 w 651"/>
              <a:gd name="T39" fmla="*/ 257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1" h="288">
                <a:moveTo>
                  <a:pt x="651" y="257"/>
                </a:moveTo>
                <a:cubicBezTo>
                  <a:pt x="632" y="240"/>
                  <a:pt x="588" y="200"/>
                  <a:pt x="549" y="175"/>
                </a:cubicBezTo>
                <a:cubicBezTo>
                  <a:pt x="519" y="159"/>
                  <a:pt x="463" y="122"/>
                  <a:pt x="435" y="107"/>
                </a:cubicBezTo>
                <a:cubicBezTo>
                  <a:pt x="361" y="65"/>
                  <a:pt x="433" y="101"/>
                  <a:pt x="384" y="85"/>
                </a:cubicBezTo>
                <a:cubicBezTo>
                  <a:pt x="328" y="122"/>
                  <a:pt x="320" y="47"/>
                  <a:pt x="273" y="38"/>
                </a:cubicBezTo>
                <a:cubicBezTo>
                  <a:pt x="244" y="27"/>
                  <a:pt x="216" y="41"/>
                  <a:pt x="201" y="38"/>
                </a:cubicBezTo>
                <a:cubicBezTo>
                  <a:pt x="186" y="35"/>
                  <a:pt x="204" y="22"/>
                  <a:pt x="182" y="17"/>
                </a:cubicBezTo>
                <a:cubicBezTo>
                  <a:pt x="160" y="12"/>
                  <a:pt x="96" y="0"/>
                  <a:pt x="66" y="8"/>
                </a:cubicBezTo>
                <a:cubicBezTo>
                  <a:pt x="43" y="31"/>
                  <a:pt x="27" y="51"/>
                  <a:pt x="0" y="68"/>
                </a:cubicBezTo>
                <a:cubicBezTo>
                  <a:pt x="5" y="78"/>
                  <a:pt x="73" y="37"/>
                  <a:pt x="99" y="41"/>
                </a:cubicBezTo>
                <a:cubicBezTo>
                  <a:pt x="119" y="44"/>
                  <a:pt x="133" y="63"/>
                  <a:pt x="152" y="70"/>
                </a:cubicBezTo>
                <a:cubicBezTo>
                  <a:pt x="172" y="77"/>
                  <a:pt x="184" y="99"/>
                  <a:pt x="204" y="107"/>
                </a:cubicBezTo>
                <a:cubicBezTo>
                  <a:pt x="257" y="128"/>
                  <a:pt x="322" y="122"/>
                  <a:pt x="378" y="131"/>
                </a:cubicBezTo>
                <a:cubicBezTo>
                  <a:pt x="390" y="177"/>
                  <a:pt x="412" y="199"/>
                  <a:pt x="456" y="212"/>
                </a:cubicBezTo>
                <a:cubicBezTo>
                  <a:pt x="466" y="229"/>
                  <a:pt x="456" y="241"/>
                  <a:pt x="453" y="251"/>
                </a:cubicBezTo>
                <a:cubicBezTo>
                  <a:pt x="450" y="261"/>
                  <a:pt x="429" y="268"/>
                  <a:pt x="437" y="272"/>
                </a:cubicBezTo>
                <a:cubicBezTo>
                  <a:pt x="445" y="276"/>
                  <a:pt x="480" y="270"/>
                  <a:pt x="501" y="272"/>
                </a:cubicBezTo>
                <a:cubicBezTo>
                  <a:pt x="522" y="274"/>
                  <a:pt x="549" y="288"/>
                  <a:pt x="564" y="287"/>
                </a:cubicBezTo>
                <a:cubicBezTo>
                  <a:pt x="579" y="286"/>
                  <a:pt x="577" y="271"/>
                  <a:pt x="591" y="266"/>
                </a:cubicBezTo>
                <a:cubicBezTo>
                  <a:pt x="605" y="261"/>
                  <a:pt x="639" y="259"/>
                  <a:pt x="651" y="25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6" name="Freeform 268"/>
          <p:cNvSpPr>
            <a:spLocks noChangeAspect="1"/>
          </p:cNvSpPr>
          <p:nvPr/>
        </p:nvSpPr>
        <p:spPr bwMode="auto">
          <a:xfrm>
            <a:off x="4142850" y="4553056"/>
            <a:ext cx="139718" cy="117984"/>
          </a:xfrm>
          <a:custGeom>
            <a:avLst/>
            <a:gdLst>
              <a:gd name="T0" fmla="*/ 226 w 226"/>
              <a:gd name="T1" fmla="*/ 114 h 191"/>
              <a:gd name="T2" fmla="*/ 166 w 226"/>
              <a:gd name="T3" fmla="*/ 77 h 191"/>
              <a:gd name="T4" fmla="*/ 84 w 226"/>
              <a:gd name="T5" fmla="*/ 17 h 191"/>
              <a:gd name="T6" fmla="*/ 55 w 226"/>
              <a:gd name="T7" fmla="*/ 18 h 191"/>
              <a:gd name="T8" fmla="*/ 25 w 226"/>
              <a:gd name="T9" fmla="*/ 12 h 191"/>
              <a:gd name="T10" fmla="*/ 16 w 226"/>
              <a:gd name="T11" fmla="*/ 93 h 191"/>
              <a:gd name="T12" fmla="*/ 4 w 226"/>
              <a:gd name="T13" fmla="*/ 165 h 191"/>
              <a:gd name="T14" fmla="*/ 39 w 226"/>
              <a:gd name="T15" fmla="*/ 167 h 191"/>
              <a:gd name="T16" fmla="*/ 84 w 226"/>
              <a:gd name="T17" fmla="*/ 137 h 191"/>
              <a:gd name="T18" fmla="*/ 166 w 226"/>
              <a:gd name="T19" fmla="*/ 129 h 191"/>
              <a:gd name="T20" fmla="*/ 196 w 226"/>
              <a:gd name="T21" fmla="*/ 132 h 191"/>
              <a:gd name="T22" fmla="*/ 226 w 226"/>
              <a:gd name="T23" fmla="*/ 114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6" h="191">
                <a:moveTo>
                  <a:pt x="226" y="114"/>
                </a:moveTo>
                <a:cubicBezTo>
                  <a:pt x="216" y="81"/>
                  <a:pt x="198" y="85"/>
                  <a:pt x="166" y="77"/>
                </a:cubicBezTo>
                <a:cubicBezTo>
                  <a:pt x="142" y="61"/>
                  <a:pt x="108" y="28"/>
                  <a:pt x="84" y="17"/>
                </a:cubicBezTo>
                <a:cubicBezTo>
                  <a:pt x="64" y="2"/>
                  <a:pt x="65" y="19"/>
                  <a:pt x="55" y="18"/>
                </a:cubicBezTo>
                <a:cubicBezTo>
                  <a:pt x="45" y="17"/>
                  <a:pt x="31" y="0"/>
                  <a:pt x="25" y="12"/>
                </a:cubicBezTo>
                <a:cubicBezTo>
                  <a:pt x="13" y="23"/>
                  <a:pt x="19" y="68"/>
                  <a:pt x="16" y="93"/>
                </a:cubicBezTo>
                <a:cubicBezTo>
                  <a:pt x="13" y="118"/>
                  <a:pt x="0" y="153"/>
                  <a:pt x="4" y="165"/>
                </a:cubicBezTo>
                <a:cubicBezTo>
                  <a:pt x="7" y="191"/>
                  <a:pt x="25" y="172"/>
                  <a:pt x="39" y="167"/>
                </a:cubicBezTo>
                <a:cubicBezTo>
                  <a:pt x="53" y="155"/>
                  <a:pt x="69" y="147"/>
                  <a:pt x="84" y="137"/>
                </a:cubicBezTo>
                <a:cubicBezTo>
                  <a:pt x="107" y="122"/>
                  <a:pt x="139" y="132"/>
                  <a:pt x="166" y="129"/>
                </a:cubicBezTo>
                <a:cubicBezTo>
                  <a:pt x="183" y="126"/>
                  <a:pt x="186" y="135"/>
                  <a:pt x="196" y="132"/>
                </a:cubicBezTo>
                <a:cubicBezTo>
                  <a:pt x="206" y="129"/>
                  <a:pt x="220" y="118"/>
                  <a:pt x="226" y="114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7" name="Freeform 267"/>
          <p:cNvSpPr>
            <a:spLocks noChangeAspect="1"/>
          </p:cNvSpPr>
          <p:nvPr/>
        </p:nvSpPr>
        <p:spPr bwMode="auto">
          <a:xfrm>
            <a:off x="4041249" y="4553057"/>
            <a:ext cx="108669" cy="100906"/>
          </a:xfrm>
          <a:custGeom>
            <a:avLst/>
            <a:gdLst>
              <a:gd name="T0" fmla="*/ 175 w 175"/>
              <a:gd name="T1" fmla="*/ 24 h 162"/>
              <a:gd name="T2" fmla="*/ 73 w 175"/>
              <a:gd name="T3" fmla="*/ 0 h 162"/>
              <a:gd name="T4" fmla="*/ 93 w 175"/>
              <a:gd name="T5" fmla="*/ 39 h 162"/>
              <a:gd name="T6" fmla="*/ 97 w 175"/>
              <a:gd name="T7" fmla="*/ 96 h 162"/>
              <a:gd name="T8" fmla="*/ 16 w 175"/>
              <a:gd name="T9" fmla="*/ 105 h 162"/>
              <a:gd name="T10" fmla="*/ 3 w 175"/>
              <a:gd name="T11" fmla="*/ 129 h 162"/>
              <a:gd name="T12" fmla="*/ 25 w 175"/>
              <a:gd name="T13" fmla="*/ 137 h 162"/>
              <a:gd name="T14" fmla="*/ 78 w 175"/>
              <a:gd name="T15" fmla="*/ 129 h 162"/>
              <a:gd name="T16" fmla="*/ 100 w 175"/>
              <a:gd name="T17" fmla="*/ 122 h 162"/>
              <a:gd name="T18" fmla="*/ 123 w 175"/>
              <a:gd name="T19" fmla="*/ 137 h 162"/>
              <a:gd name="T20" fmla="*/ 163 w 175"/>
              <a:gd name="T21" fmla="*/ 153 h 162"/>
              <a:gd name="T22" fmla="*/ 175 w 175"/>
              <a:gd name="T23" fmla="*/ 90 h 162"/>
              <a:gd name="T24" fmla="*/ 175 w 175"/>
              <a:gd name="T25" fmla="*/ 24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5" h="162">
                <a:moveTo>
                  <a:pt x="175" y="24"/>
                </a:moveTo>
                <a:cubicBezTo>
                  <a:pt x="137" y="15"/>
                  <a:pt x="109" y="13"/>
                  <a:pt x="73" y="0"/>
                </a:cubicBezTo>
                <a:cubicBezTo>
                  <a:pt x="59" y="2"/>
                  <a:pt x="89" y="23"/>
                  <a:pt x="93" y="39"/>
                </a:cubicBezTo>
                <a:cubicBezTo>
                  <a:pt x="97" y="55"/>
                  <a:pt x="110" y="85"/>
                  <a:pt x="97" y="96"/>
                </a:cubicBezTo>
                <a:cubicBezTo>
                  <a:pt x="81" y="107"/>
                  <a:pt x="32" y="100"/>
                  <a:pt x="16" y="105"/>
                </a:cubicBezTo>
                <a:cubicBezTo>
                  <a:pt x="0" y="110"/>
                  <a:pt x="2" y="124"/>
                  <a:pt x="3" y="129"/>
                </a:cubicBezTo>
                <a:cubicBezTo>
                  <a:pt x="8" y="135"/>
                  <a:pt x="18" y="134"/>
                  <a:pt x="25" y="137"/>
                </a:cubicBezTo>
                <a:cubicBezTo>
                  <a:pt x="43" y="134"/>
                  <a:pt x="60" y="133"/>
                  <a:pt x="78" y="129"/>
                </a:cubicBezTo>
                <a:cubicBezTo>
                  <a:pt x="86" y="127"/>
                  <a:pt x="92" y="121"/>
                  <a:pt x="100" y="122"/>
                </a:cubicBezTo>
                <a:cubicBezTo>
                  <a:pt x="109" y="124"/>
                  <a:pt x="115" y="133"/>
                  <a:pt x="123" y="137"/>
                </a:cubicBezTo>
                <a:cubicBezTo>
                  <a:pt x="137" y="143"/>
                  <a:pt x="153" y="162"/>
                  <a:pt x="163" y="153"/>
                </a:cubicBezTo>
                <a:lnTo>
                  <a:pt x="175" y="90"/>
                </a:lnTo>
                <a:lnTo>
                  <a:pt x="175" y="24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8" name="Freeform 266"/>
          <p:cNvSpPr>
            <a:spLocks noChangeAspect="1"/>
          </p:cNvSpPr>
          <p:nvPr/>
        </p:nvSpPr>
        <p:spPr bwMode="auto">
          <a:xfrm>
            <a:off x="3825349" y="4605444"/>
            <a:ext cx="105564" cy="52782"/>
          </a:xfrm>
          <a:custGeom>
            <a:avLst/>
            <a:gdLst>
              <a:gd name="T0" fmla="*/ 165 w 171"/>
              <a:gd name="T1" fmla="*/ 54 h 84"/>
              <a:gd name="T2" fmla="*/ 139 w 171"/>
              <a:gd name="T3" fmla="*/ 37 h 84"/>
              <a:gd name="T4" fmla="*/ 91 w 171"/>
              <a:gd name="T5" fmla="*/ 16 h 84"/>
              <a:gd name="T6" fmla="*/ 67 w 171"/>
              <a:gd name="T7" fmla="*/ 9 h 84"/>
              <a:gd name="T8" fmla="*/ 105 w 171"/>
              <a:gd name="T9" fmla="*/ 76 h 84"/>
              <a:gd name="T10" fmla="*/ 165 w 171"/>
              <a:gd name="T11" fmla="*/ 5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1" h="84">
                <a:moveTo>
                  <a:pt x="165" y="54"/>
                </a:moveTo>
                <a:cubicBezTo>
                  <a:pt x="171" y="45"/>
                  <a:pt x="151" y="43"/>
                  <a:pt x="139" y="37"/>
                </a:cubicBezTo>
                <a:cubicBezTo>
                  <a:pt x="115" y="30"/>
                  <a:pt x="113" y="30"/>
                  <a:pt x="91" y="16"/>
                </a:cubicBezTo>
                <a:cubicBezTo>
                  <a:pt x="71" y="19"/>
                  <a:pt x="85" y="0"/>
                  <a:pt x="67" y="9"/>
                </a:cubicBezTo>
                <a:cubicBezTo>
                  <a:pt x="0" y="43"/>
                  <a:pt x="85" y="72"/>
                  <a:pt x="105" y="76"/>
                </a:cubicBezTo>
                <a:cubicBezTo>
                  <a:pt x="163" y="68"/>
                  <a:pt x="149" y="84"/>
                  <a:pt x="165" y="54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59" name="Freeform 265"/>
          <p:cNvSpPr>
            <a:spLocks noChangeAspect="1"/>
          </p:cNvSpPr>
          <p:nvPr/>
        </p:nvSpPr>
        <p:spPr bwMode="auto">
          <a:xfrm>
            <a:off x="4352399" y="4630842"/>
            <a:ext cx="71438" cy="45719"/>
          </a:xfrm>
          <a:custGeom>
            <a:avLst/>
            <a:gdLst>
              <a:gd name="T0" fmla="*/ 104 w 113"/>
              <a:gd name="T1" fmla="*/ 32 h 52"/>
              <a:gd name="T2" fmla="*/ 33 w 113"/>
              <a:gd name="T3" fmla="*/ 4 h 52"/>
              <a:gd name="T4" fmla="*/ 9 w 113"/>
              <a:gd name="T5" fmla="*/ 52 h 52"/>
              <a:gd name="T6" fmla="*/ 69 w 113"/>
              <a:gd name="T7" fmla="*/ 45 h 52"/>
              <a:gd name="T8" fmla="*/ 104 w 113"/>
              <a:gd name="T9" fmla="*/ 32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" h="52">
                <a:moveTo>
                  <a:pt x="104" y="32"/>
                </a:moveTo>
                <a:cubicBezTo>
                  <a:pt x="41" y="0"/>
                  <a:pt x="88" y="13"/>
                  <a:pt x="33" y="4"/>
                </a:cubicBezTo>
                <a:cubicBezTo>
                  <a:pt x="17" y="7"/>
                  <a:pt x="0" y="45"/>
                  <a:pt x="9" y="52"/>
                </a:cubicBezTo>
                <a:cubicBezTo>
                  <a:pt x="28" y="49"/>
                  <a:pt x="50" y="51"/>
                  <a:pt x="69" y="45"/>
                </a:cubicBezTo>
                <a:cubicBezTo>
                  <a:pt x="113" y="30"/>
                  <a:pt x="62" y="17"/>
                  <a:pt x="104" y="3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0" name="Freeform 264"/>
          <p:cNvSpPr>
            <a:spLocks noChangeAspect="1"/>
          </p:cNvSpPr>
          <p:nvPr/>
        </p:nvSpPr>
        <p:spPr bwMode="auto">
          <a:xfrm>
            <a:off x="3304649" y="4618143"/>
            <a:ext cx="71411" cy="136612"/>
          </a:xfrm>
          <a:custGeom>
            <a:avLst/>
            <a:gdLst>
              <a:gd name="T0" fmla="*/ 68 w 114"/>
              <a:gd name="T1" fmla="*/ 221 h 221"/>
              <a:gd name="T2" fmla="*/ 113 w 114"/>
              <a:gd name="T3" fmla="*/ 41 h 221"/>
              <a:gd name="T4" fmla="*/ 105 w 114"/>
              <a:gd name="T5" fmla="*/ 11 h 221"/>
              <a:gd name="T6" fmla="*/ 53 w 114"/>
              <a:gd name="T7" fmla="*/ 41 h 221"/>
              <a:gd name="T8" fmla="*/ 0 w 114"/>
              <a:gd name="T9" fmla="*/ 131 h 221"/>
              <a:gd name="T10" fmla="*/ 68 w 114"/>
              <a:gd name="T11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" h="221">
                <a:moveTo>
                  <a:pt x="68" y="221"/>
                </a:moveTo>
                <a:cubicBezTo>
                  <a:pt x="20" y="151"/>
                  <a:pt x="91" y="103"/>
                  <a:pt x="113" y="41"/>
                </a:cubicBezTo>
                <a:cubicBezTo>
                  <a:pt x="110" y="31"/>
                  <a:pt x="114" y="16"/>
                  <a:pt x="105" y="11"/>
                </a:cubicBezTo>
                <a:cubicBezTo>
                  <a:pt x="86" y="0"/>
                  <a:pt x="61" y="33"/>
                  <a:pt x="53" y="41"/>
                </a:cubicBezTo>
                <a:cubicBezTo>
                  <a:pt x="41" y="75"/>
                  <a:pt x="25" y="107"/>
                  <a:pt x="0" y="131"/>
                </a:cubicBezTo>
                <a:cubicBezTo>
                  <a:pt x="11" y="204"/>
                  <a:pt x="8" y="186"/>
                  <a:pt x="68" y="221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1" name="Freeform 263"/>
          <p:cNvSpPr>
            <a:spLocks noChangeAspect="1"/>
          </p:cNvSpPr>
          <p:nvPr/>
        </p:nvSpPr>
        <p:spPr bwMode="auto">
          <a:xfrm>
            <a:off x="3149074" y="4627668"/>
            <a:ext cx="195605" cy="221997"/>
          </a:xfrm>
          <a:custGeom>
            <a:avLst/>
            <a:gdLst>
              <a:gd name="T0" fmla="*/ 230 w 314"/>
              <a:gd name="T1" fmla="*/ 305 h 357"/>
              <a:gd name="T2" fmla="*/ 238 w 314"/>
              <a:gd name="T3" fmla="*/ 282 h 357"/>
              <a:gd name="T4" fmla="*/ 260 w 314"/>
              <a:gd name="T5" fmla="*/ 258 h 357"/>
              <a:gd name="T6" fmla="*/ 311 w 314"/>
              <a:gd name="T7" fmla="*/ 210 h 357"/>
              <a:gd name="T8" fmla="*/ 281 w 314"/>
              <a:gd name="T9" fmla="*/ 195 h 357"/>
              <a:gd name="T10" fmla="*/ 251 w 314"/>
              <a:gd name="T11" fmla="*/ 162 h 357"/>
              <a:gd name="T12" fmla="*/ 257 w 314"/>
              <a:gd name="T13" fmla="*/ 102 h 357"/>
              <a:gd name="T14" fmla="*/ 275 w 314"/>
              <a:gd name="T15" fmla="*/ 65 h 357"/>
              <a:gd name="T16" fmla="*/ 281 w 314"/>
              <a:gd name="T17" fmla="*/ 36 h 357"/>
              <a:gd name="T18" fmla="*/ 233 w 314"/>
              <a:gd name="T19" fmla="*/ 3 h 357"/>
              <a:gd name="T20" fmla="*/ 170 w 314"/>
              <a:gd name="T21" fmla="*/ 20 h 357"/>
              <a:gd name="T22" fmla="*/ 95 w 314"/>
              <a:gd name="T23" fmla="*/ 102 h 357"/>
              <a:gd name="T24" fmla="*/ 65 w 314"/>
              <a:gd name="T25" fmla="*/ 200 h 357"/>
              <a:gd name="T26" fmla="*/ 38 w 314"/>
              <a:gd name="T27" fmla="*/ 225 h 357"/>
              <a:gd name="T28" fmla="*/ 2 w 314"/>
              <a:gd name="T29" fmla="*/ 273 h 357"/>
              <a:gd name="T30" fmla="*/ 50 w 314"/>
              <a:gd name="T31" fmla="*/ 297 h 357"/>
              <a:gd name="T32" fmla="*/ 140 w 314"/>
              <a:gd name="T33" fmla="*/ 350 h 357"/>
              <a:gd name="T34" fmla="*/ 208 w 314"/>
              <a:gd name="T35" fmla="*/ 357 h 357"/>
              <a:gd name="T36" fmla="*/ 230 w 314"/>
              <a:gd name="T37" fmla="*/ 305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14" h="357">
                <a:moveTo>
                  <a:pt x="230" y="305"/>
                </a:moveTo>
                <a:cubicBezTo>
                  <a:pt x="233" y="297"/>
                  <a:pt x="231" y="287"/>
                  <a:pt x="238" y="282"/>
                </a:cubicBezTo>
                <a:cubicBezTo>
                  <a:pt x="243" y="276"/>
                  <a:pt x="248" y="270"/>
                  <a:pt x="260" y="258"/>
                </a:cubicBezTo>
                <a:cubicBezTo>
                  <a:pt x="272" y="246"/>
                  <a:pt x="308" y="220"/>
                  <a:pt x="311" y="210"/>
                </a:cubicBezTo>
                <a:cubicBezTo>
                  <a:pt x="314" y="198"/>
                  <a:pt x="291" y="203"/>
                  <a:pt x="281" y="195"/>
                </a:cubicBezTo>
                <a:cubicBezTo>
                  <a:pt x="271" y="187"/>
                  <a:pt x="255" y="177"/>
                  <a:pt x="251" y="162"/>
                </a:cubicBezTo>
                <a:cubicBezTo>
                  <a:pt x="249" y="151"/>
                  <a:pt x="253" y="118"/>
                  <a:pt x="257" y="102"/>
                </a:cubicBezTo>
                <a:cubicBezTo>
                  <a:pt x="261" y="86"/>
                  <a:pt x="271" y="76"/>
                  <a:pt x="275" y="65"/>
                </a:cubicBezTo>
                <a:cubicBezTo>
                  <a:pt x="279" y="56"/>
                  <a:pt x="288" y="46"/>
                  <a:pt x="281" y="36"/>
                </a:cubicBezTo>
                <a:cubicBezTo>
                  <a:pt x="274" y="26"/>
                  <a:pt x="251" y="6"/>
                  <a:pt x="233" y="3"/>
                </a:cubicBezTo>
                <a:cubicBezTo>
                  <a:pt x="215" y="0"/>
                  <a:pt x="193" y="4"/>
                  <a:pt x="170" y="20"/>
                </a:cubicBezTo>
                <a:cubicBezTo>
                  <a:pt x="153" y="32"/>
                  <a:pt x="112" y="72"/>
                  <a:pt x="95" y="102"/>
                </a:cubicBezTo>
                <a:cubicBezTo>
                  <a:pt x="85" y="127"/>
                  <a:pt x="72" y="165"/>
                  <a:pt x="65" y="200"/>
                </a:cubicBezTo>
                <a:cubicBezTo>
                  <a:pt x="57" y="221"/>
                  <a:pt x="48" y="213"/>
                  <a:pt x="38" y="225"/>
                </a:cubicBezTo>
                <a:cubicBezTo>
                  <a:pt x="28" y="237"/>
                  <a:pt x="0" y="261"/>
                  <a:pt x="2" y="273"/>
                </a:cubicBezTo>
                <a:cubicBezTo>
                  <a:pt x="4" y="285"/>
                  <a:pt x="27" y="284"/>
                  <a:pt x="50" y="297"/>
                </a:cubicBezTo>
                <a:cubicBezTo>
                  <a:pt x="67" y="318"/>
                  <a:pt x="114" y="340"/>
                  <a:pt x="140" y="350"/>
                </a:cubicBezTo>
                <a:cubicBezTo>
                  <a:pt x="162" y="355"/>
                  <a:pt x="186" y="350"/>
                  <a:pt x="208" y="357"/>
                </a:cubicBezTo>
                <a:cubicBezTo>
                  <a:pt x="223" y="350"/>
                  <a:pt x="225" y="317"/>
                  <a:pt x="230" y="305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2" name="Freeform 262"/>
          <p:cNvSpPr>
            <a:spLocks noChangeAspect="1"/>
          </p:cNvSpPr>
          <p:nvPr/>
        </p:nvSpPr>
        <p:spPr bwMode="auto">
          <a:xfrm>
            <a:off x="3303063" y="4751493"/>
            <a:ext cx="239072" cy="138165"/>
          </a:xfrm>
          <a:custGeom>
            <a:avLst/>
            <a:gdLst>
              <a:gd name="T0" fmla="*/ 381 w 385"/>
              <a:gd name="T1" fmla="*/ 41 h 222"/>
              <a:gd name="T2" fmla="*/ 351 w 385"/>
              <a:gd name="T3" fmla="*/ 14 h 222"/>
              <a:gd name="T4" fmla="*/ 291 w 385"/>
              <a:gd name="T5" fmla="*/ 2 h 222"/>
              <a:gd name="T6" fmla="*/ 144 w 385"/>
              <a:gd name="T7" fmla="*/ 5 h 222"/>
              <a:gd name="T8" fmla="*/ 108 w 385"/>
              <a:gd name="T9" fmla="*/ 5 h 222"/>
              <a:gd name="T10" fmla="*/ 78 w 385"/>
              <a:gd name="T11" fmla="*/ 11 h 222"/>
              <a:gd name="T12" fmla="*/ 21 w 385"/>
              <a:gd name="T13" fmla="*/ 56 h 222"/>
              <a:gd name="T14" fmla="*/ 0 w 385"/>
              <a:gd name="T15" fmla="*/ 98 h 222"/>
              <a:gd name="T16" fmla="*/ 63 w 385"/>
              <a:gd name="T17" fmla="*/ 125 h 222"/>
              <a:gd name="T18" fmla="*/ 90 w 385"/>
              <a:gd name="T19" fmla="*/ 137 h 222"/>
              <a:gd name="T20" fmla="*/ 117 w 385"/>
              <a:gd name="T21" fmla="*/ 185 h 222"/>
              <a:gd name="T22" fmla="*/ 135 w 385"/>
              <a:gd name="T23" fmla="*/ 218 h 222"/>
              <a:gd name="T24" fmla="*/ 189 w 385"/>
              <a:gd name="T25" fmla="*/ 194 h 222"/>
              <a:gd name="T26" fmla="*/ 264 w 385"/>
              <a:gd name="T27" fmla="*/ 146 h 222"/>
              <a:gd name="T28" fmla="*/ 285 w 385"/>
              <a:gd name="T29" fmla="*/ 122 h 222"/>
              <a:gd name="T30" fmla="*/ 294 w 385"/>
              <a:gd name="T31" fmla="*/ 92 h 222"/>
              <a:gd name="T32" fmla="*/ 381 w 385"/>
              <a:gd name="T33" fmla="*/ 74 h 222"/>
              <a:gd name="T34" fmla="*/ 381 w 385"/>
              <a:gd name="T35" fmla="*/ 4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5" h="222">
                <a:moveTo>
                  <a:pt x="381" y="41"/>
                </a:moveTo>
                <a:cubicBezTo>
                  <a:pt x="375" y="24"/>
                  <a:pt x="368" y="18"/>
                  <a:pt x="351" y="14"/>
                </a:cubicBezTo>
                <a:cubicBezTo>
                  <a:pt x="330" y="0"/>
                  <a:pt x="316" y="5"/>
                  <a:pt x="291" y="2"/>
                </a:cubicBezTo>
                <a:cubicBezTo>
                  <a:pt x="239" y="3"/>
                  <a:pt x="196" y="1"/>
                  <a:pt x="144" y="5"/>
                </a:cubicBezTo>
                <a:cubicBezTo>
                  <a:pt x="140" y="5"/>
                  <a:pt x="114" y="3"/>
                  <a:pt x="108" y="5"/>
                </a:cubicBezTo>
                <a:cubicBezTo>
                  <a:pt x="98" y="8"/>
                  <a:pt x="78" y="11"/>
                  <a:pt x="78" y="11"/>
                </a:cubicBezTo>
                <a:cubicBezTo>
                  <a:pt x="61" y="28"/>
                  <a:pt x="37" y="37"/>
                  <a:pt x="21" y="56"/>
                </a:cubicBezTo>
                <a:cubicBezTo>
                  <a:pt x="10" y="69"/>
                  <a:pt x="9" y="85"/>
                  <a:pt x="0" y="98"/>
                </a:cubicBezTo>
                <a:cubicBezTo>
                  <a:pt x="10" y="129"/>
                  <a:pt x="31" y="122"/>
                  <a:pt x="63" y="125"/>
                </a:cubicBezTo>
                <a:cubicBezTo>
                  <a:pt x="84" y="132"/>
                  <a:pt x="76" y="127"/>
                  <a:pt x="90" y="137"/>
                </a:cubicBezTo>
                <a:cubicBezTo>
                  <a:pt x="98" y="153"/>
                  <a:pt x="107" y="170"/>
                  <a:pt x="117" y="185"/>
                </a:cubicBezTo>
                <a:cubicBezTo>
                  <a:pt x="121" y="199"/>
                  <a:pt x="120" y="213"/>
                  <a:pt x="135" y="218"/>
                </a:cubicBezTo>
                <a:cubicBezTo>
                  <a:pt x="171" y="215"/>
                  <a:pt x="175" y="222"/>
                  <a:pt x="189" y="194"/>
                </a:cubicBezTo>
                <a:cubicBezTo>
                  <a:pt x="174" y="136"/>
                  <a:pt x="220" y="149"/>
                  <a:pt x="264" y="146"/>
                </a:cubicBezTo>
                <a:cubicBezTo>
                  <a:pt x="274" y="139"/>
                  <a:pt x="280" y="137"/>
                  <a:pt x="285" y="122"/>
                </a:cubicBezTo>
                <a:cubicBezTo>
                  <a:pt x="288" y="112"/>
                  <a:pt x="284" y="94"/>
                  <a:pt x="294" y="92"/>
                </a:cubicBezTo>
                <a:cubicBezTo>
                  <a:pt x="328" y="86"/>
                  <a:pt x="347" y="76"/>
                  <a:pt x="381" y="74"/>
                </a:cubicBezTo>
                <a:cubicBezTo>
                  <a:pt x="385" y="59"/>
                  <a:pt x="370" y="52"/>
                  <a:pt x="381" y="41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3" name="Freeform 261"/>
          <p:cNvSpPr>
            <a:spLocks noChangeAspect="1"/>
          </p:cNvSpPr>
          <p:nvPr/>
        </p:nvSpPr>
        <p:spPr bwMode="auto">
          <a:xfrm>
            <a:off x="3282424" y="4824519"/>
            <a:ext cx="86935" cy="72964"/>
          </a:xfrm>
          <a:custGeom>
            <a:avLst/>
            <a:gdLst>
              <a:gd name="T0" fmla="*/ 129 w 141"/>
              <a:gd name="T1" fmla="*/ 117 h 117"/>
              <a:gd name="T2" fmla="*/ 141 w 141"/>
              <a:gd name="T3" fmla="*/ 87 h 117"/>
              <a:gd name="T4" fmla="*/ 114 w 141"/>
              <a:gd name="T5" fmla="*/ 24 h 117"/>
              <a:gd name="T6" fmla="*/ 36 w 141"/>
              <a:gd name="T7" fmla="*/ 0 h 117"/>
              <a:gd name="T8" fmla="*/ 0 w 141"/>
              <a:gd name="T9" fmla="*/ 21 h 117"/>
              <a:gd name="T10" fmla="*/ 27 w 141"/>
              <a:gd name="T11" fmla="*/ 60 h 117"/>
              <a:gd name="T12" fmla="*/ 69 w 141"/>
              <a:gd name="T13" fmla="*/ 84 h 117"/>
              <a:gd name="T14" fmla="*/ 135 w 141"/>
              <a:gd name="T15" fmla="*/ 114 h 117"/>
              <a:gd name="T16" fmla="*/ 129 w 141"/>
              <a:gd name="T17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" h="117">
                <a:moveTo>
                  <a:pt x="129" y="117"/>
                </a:moveTo>
                <a:cubicBezTo>
                  <a:pt x="133" y="106"/>
                  <a:pt x="138" y="98"/>
                  <a:pt x="141" y="87"/>
                </a:cubicBezTo>
                <a:cubicBezTo>
                  <a:pt x="138" y="52"/>
                  <a:pt x="141" y="42"/>
                  <a:pt x="114" y="24"/>
                </a:cubicBezTo>
                <a:cubicBezTo>
                  <a:pt x="99" y="2"/>
                  <a:pt x="59" y="2"/>
                  <a:pt x="36" y="0"/>
                </a:cubicBezTo>
                <a:cubicBezTo>
                  <a:pt x="1" y="4"/>
                  <a:pt x="14" y="0"/>
                  <a:pt x="0" y="21"/>
                </a:cubicBezTo>
                <a:cubicBezTo>
                  <a:pt x="4" y="52"/>
                  <a:pt x="1" y="51"/>
                  <a:pt x="27" y="60"/>
                </a:cubicBezTo>
                <a:cubicBezTo>
                  <a:pt x="46" y="79"/>
                  <a:pt x="44" y="79"/>
                  <a:pt x="69" y="84"/>
                </a:cubicBezTo>
                <a:cubicBezTo>
                  <a:pt x="90" y="95"/>
                  <a:pt x="113" y="107"/>
                  <a:pt x="135" y="114"/>
                </a:cubicBezTo>
                <a:cubicBezTo>
                  <a:pt x="137" y="115"/>
                  <a:pt x="131" y="116"/>
                  <a:pt x="129" y="11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4" name="Freeform 260"/>
          <p:cNvSpPr>
            <a:spLocks noChangeAspect="1"/>
          </p:cNvSpPr>
          <p:nvPr/>
        </p:nvSpPr>
        <p:spPr bwMode="auto">
          <a:xfrm>
            <a:off x="3366562" y="4770544"/>
            <a:ext cx="217339" cy="257702"/>
          </a:xfrm>
          <a:custGeom>
            <a:avLst/>
            <a:gdLst>
              <a:gd name="T0" fmla="*/ 279 w 350"/>
              <a:gd name="T1" fmla="*/ 0 h 415"/>
              <a:gd name="T2" fmla="*/ 297 w 350"/>
              <a:gd name="T3" fmla="*/ 3 h 415"/>
              <a:gd name="T4" fmla="*/ 300 w 350"/>
              <a:gd name="T5" fmla="*/ 12 h 415"/>
              <a:gd name="T6" fmla="*/ 318 w 350"/>
              <a:gd name="T7" fmla="*/ 21 h 415"/>
              <a:gd name="T8" fmla="*/ 324 w 350"/>
              <a:gd name="T9" fmla="*/ 30 h 415"/>
              <a:gd name="T10" fmla="*/ 342 w 350"/>
              <a:gd name="T11" fmla="*/ 36 h 415"/>
              <a:gd name="T12" fmla="*/ 324 w 350"/>
              <a:gd name="T13" fmla="*/ 84 h 415"/>
              <a:gd name="T14" fmla="*/ 312 w 350"/>
              <a:gd name="T15" fmla="*/ 102 h 415"/>
              <a:gd name="T16" fmla="*/ 294 w 350"/>
              <a:gd name="T17" fmla="*/ 162 h 415"/>
              <a:gd name="T18" fmla="*/ 288 w 350"/>
              <a:gd name="T19" fmla="*/ 186 h 415"/>
              <a:gd name="T20" fmla="*/ 264 w 350"/>
              <a:gd name="T21" fmla="*/ 345 h 415"/>
              <a:gd name="T22" fmla="*/ 126 w 350"/>
              <a:gd name="T23" fmla="*/ 369 h 415"/>
              <a:gd name="T24" fmla="*/ 123 w 350"/>
              <a:gd name="T25" fmla="*/ 336 h 415"/>
              <a:gd name="T26" fmla="*/ 114 w 350"/>
              <a:gd name="T27" fmla="*/ 333 h 415"/>
              <a:gd name="T28" fmla="*/ 78 w 350"/>
              <a:gd name="T29" fmla="*/ 312 h 415"/>
              <a:gd name="T30" fmla="*/ 54 w 350"/>
              <a:gd name="T31" fmla="*/ 243 h 415"/>
              <a:gd name="T32" fmla="*/ 18 w 350"/>
              <a:gd name="T33" fmla="*/ 225 h 415"/>
              <a:gd name="T34" fmla="*/ 0 w 350"/>
              <a:gd name="T35" fmla="*/ 213 h 415"/>
              <a:gd name="T36" fmla="*/ 12 w 350"/>
              <a:gd name="T37" fmla="*/ 183 h 415"/>
              <a:gd name="T38" fmla="*/ 30 w 350"/>
              <a:gd name="T39" fmla="*/ 186 h 415"/>
              <a:gd name="T40" fmla="*/ 75 w 350"/>
              <a:gd name="T41" fmla="*/ 180 h 415"/>
              <a:gd name="T42" fmla="*/ 78 w 350"/>
              <a:gd name="T43" fmla="*/ 171 h 415"/>
              <a:gd name="T44" fmla="*/ 87 w 350"/>
              <a:gd name="T45" fmla="*/ 165 h 415"/>
              <a:gd name="T46" fmla="*/ 153 w 350"/>
              <a:gd name="T47" fmla="*/ 117 h 415"/>
              <a:gd name="T48" fmla="*/ 180 w 350"/>
              <a:gd name="T49" fmla="*/ 105 h 415"/>
              <a:gd name="T50" fmla="*/ 189 w 350"/>
              <a:gd name="T51" fmla="*/ 72 h 415"/>
              <a:gd name="T52" fmla="*/ 234 w 350"/>
              <a:gd name="T53" fmla="*/ 57 h 415"/>
              <a:gd name="T54" fmla="*/ 264 w 350"/>
              <a:gd name="T55" fmla="*/ 48 h 415"/>
              <a:gd name="T56" fmla="*/ 273 w 350"/>
              <a:gd name="T57" fmla="*/ 45 h 415"/>
              <a:gd name="T58" fmla="*/ 279 w 350"/>
              <a:gd name="T59" fmla="*/ 0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50" h="415">
                <a:moveTo>
                  <a:pt x="279" y="0"/>
                </a:moveTo>
                <a:cubicBezTo>
                  <a:pt x="285" y="1"/>
                  <a:pt x="292" y="0"/>
                  <a:pt x="297" y="3"/>
                </a:cubicBezTo>
                <a:cubicBezTo>
                  <a:pt x="300" y="5"/>
                  <a:pt x="298" y="10"/>
                  <a:pt x="300" y="12"/>
                </a:cubicBezTo>
                <a:cubicBezTo>
                  <a:pt x="305" y="17"/>
                  <a:pt x="312" y="17"/>
                  <a:pt x="318" y="21"/>
                </a:cubicBezTo>
                <a:cubicBezTo>
                  <a:pt x="320" y="24"/>
                  <a:pt x="321" y="28"/>
                  <a:pt x="324" y="30"/>
                </a:cubicBezTo>
                <a:cubicBezTo>
                  <a:pt x="329" y="33"/>
                  <a:pt x="342" y="36"/>
                  <a:pt x="342" y="36"/>
                </a:cubicBezTo>
                <a:cubicBezTo>
                  <a:pt x="350" y="60"/>
                  <a:pt x="340" y="68"/>
                  <a:pt x="324" y="84"/>
                </a:cubicBezTo>
                <a:cubicBezTo>
                  <a:pt x="319" y="89"/>
                  <a:pt x="312" y="102"/>
                  <a:pt x="312" y="102"/>
                </a:cubicBezTo>
                <a:cubicBezTo>
                  <a:pt x="307" y="122"/>
                  <a:pt x="299" y="141"/>
                  <a:pt x="294" y="162"/>
                </a:cubicBezTo>
                <a:cubicBezTo>
                  <a:pt x="292" y="170"/>
                  <a:pt x="288" y="186"/>
                  <a:pt x="288" y="186"/>
                </a:cubicBezTo>
                <a:cubicBezTo>
                  <a:pt x="283" y="239"/>
                  <a:pt x="281" y="294"/>
                  <a:pt x="264" y="345"/>
                </a:cubicBezTo>
                <a:cubicBezTo>
                  <a:pt x="278" y="415"/>
                  <a:pt x="210" y="371"/>
                  <a:pt x="126" y="369"/>
                </a:cubicBezTo>
                <a:cubicBezTo>
                  <a:pt x="125" y="358"/>
                  <a:pt x="126" y="346"/>
                  <a:pt x="123" y="336"/>
                </a:cubicBezTo>
                <a:cubicBezTo>
                  <a:pt x="122" y="333"/>
                  <a:pt x="116" y="335"/>
                  <a:pt x="114" y="333"/>
                </a:cubicBezTo>
                <a:cubicBezTo>
                  <a:pt x="100" y="322"/>
                  <a:pt x="97" y="317"/>
                  <a:pt x="78" y="312"/>
                </a:cubicBezTo>
                <a:cubicBezTo>
                  <a:pt x="76" y="303"/>
                  <a:pt x="59" y="249"/>
                  <a:pt x="54" y="243"/>
                </a:cubicBezTo>
                <a:cubicBezTo>
                  <a:pt x="34" y="220"/>
                  <a:pt x="40" y="240"/>
                  <a:pt x="18" y="225"/>
                </a:cubicBezTo>
                <a:cubicBezTo>
                  <a:pt x="12" y="221"/>
                  <a:pt x="0" y="213"/>
                  <a:pt x="0" y="213"/>
                </a:cubicBezTo>
                <a:cubicBezTo>
                  <a:pt x="3" y="201"/>
                  <a:pt x="5" y="193"/>
                  <a:pt x="12" y="183"/>
                </a:cubicBezTo>
                <a:cubicBezTo>
                  <a:pt x="18" y="159"/>
                  <a:pt x="26" y="170"/>
                  <a:pt x="30" y="186"/>
                </a:cubicBezTo>
                <a:cubicBezTo>
                  <a:pt x="45" y="185"/>
                  <a:pt x="63" y="189"/>
                  <a:pt x="75" y="180"/>
                </a:cubicBezTo>
                <a:cubicBezTo>
                  <a:pt x="77" y="178"/>
                  <a:pt x="76" y="173"/>
                  <a:pt x="78" y="171"/>
                </a:cubicBezTo>
                <a:cubicBezTo>
                  <a:pt x="80" y="168"/>
                  <a:pt x="84" y="167"/>
                  <a:pt x="87" y="165"/>
                </a:cubicBezTo>
                <a:cubicBezTo>
                  <a:pt x="92" y="110"/>
                  <a:pt x="98" y="121"/>
                  <a:pt x="153" y="117"/>
                </a:cubicBezTo>
                <a:cubicBezTo>
                  <a:pt x="174" y="110"/>
                  <a:pt x="166" y="115"/>
                  <a:pt x="180" y="105"/>
                </a:cubicBezTo>
                <a:cubicBezTo>
                  <a:pt x="184" y="94"/>
                  <a:pt x="183" y="82"/>
                  <a:pt x="189" y="72"/>
                </a:cubicBezTo>
                <a:cubicBezTo>
                  <a:pt x="196" y="60"/>
                  <a:pt x="223" y="60"/>
                  <a:pt x="234" y="57"/>
                </a:cubicBezTo>
                <a:cubicBezTo>
                  <a:pt x="266" y="48"/>
                  <a:pt x="221" y="62"/>
                  <a:pt x="264" y="48"/>
                </a:cubicBezTo>
                <a:cubicBezTo>
                  <a:pt x="267" y="47"/>
                  <a:pt x="273" y="45"/>
                  <a:pt x="273" y="45"/>
                </a:cubicBezTo>
                <a:cubicBezTo>
                  <a:pt x="286" y="26"/>
                  <a:pt x="279" y="40"/>
                  <a:pt x="279" y="0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5" name="Freeform 259"/>
          <p:cNvSpPr>
            <a:spLocks noChangeAspect="1"/>
          </p:cNvSpPr>
          <p:nvPr/>
        </p:nvSpPr>
        <p:spPr bwMode="auto">
          <a:xfrm>
            <a:off x="3439587" y="5003907"/>
            <a:ext cx="145927" cy="138164"/>
          </a:xfrm>
          <a:custGeom>
            <a:avLst/>
            <a:gdLst>
              <a:gd name="T0" fmla="*/ 202 w 235"/>
              <a:gd name="T1" fmla="*/ 222 h 222"/>
              <a:gd name="T2" fmla="*/ 235 w 235"/>
              <a:gd name="T3" fmla="*/ 150 h 222"/>
              <a:gd name="T4" fmla="*/ 217 w 235"/>
              <a:gd name="T5" fmla="*/ 132 h 222"/>
              <a:gd name="T6" fmla="*/ 154 w 235"/>
              <a:gd name="T7" fmla="*/ 45 h 222"/>
              <a:gd name="T8" fmla="*/ 154 w 235"/>
              <a:gd name="T9" fmla="*/ 18 h 222"/>
              <a:gd name="T10" fmla="*/ 121 w 235"/>
              <a:gd name="T11" fmla="*/ 12 h 222"/>
              <a:gd name="T12" fmla="*/ 46 w 235"/>
              <a:gd name="T13" fmla="*/ 0 h 222"/>
              <a:gd name="T14" fmla="*/ 16 w 235"/>
              <a:gd name="T15" fmla="*/ 45 h 222"/>
              <a:gd name="T16" fmla="*/ 31 w 235"/>
              <a:gd name="T17" fmla="*/ 99 h 222"/>
              <a:gd name="T18" fmla="*/ 55 w 235"/>
              <a:gd name="T19" fmla="*/ 93 h 222"/>
              <a:gd name="T20" fmla="*/ 73 w 235"/>
              <a:gd name="T21" fmla="*/ 129 h 222"/>
              <a:gd name="T22" fmla="*/ 91 w 235"/>
              <a:gd name="T23" fmla="*/ 135 h 222"/>
              <a:gd name="T24" fmla="*/ 160 w 235"/>
              <a:gd name="T25" fmla="*/ 183 h 222"/>
              <a:gd name="T26" fmla="*/ 202 w 235"/>
              <a:gd name="T27" fmla="*/ 222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235" h="222">
                <a:moveTo>
                  <a:pt x="202" y="222"/>
                </a:moveTo>
                <a:cubicBezTo>
                  <a:pt x="207" y="195"/>
                  <a:pt x="223" y="174"/>
                  <a:pt x="235" y="150"/>
                </a:cubicBezTo>
                <a:cubicBezTo>
                  <a:pt x="230" y="143"/>
                  <a:pt x="221" y="139"/>
                  <a:pt x="217" y="132"/>
                </a:cubicBezTo>
                <a:cubicBezTo>
                  <a:pt x="204" y="115"/>
                  <a:pt x="164" y="64"/>
                  <a:pt x="154" y="45"/>
                </a:cubicBezTo>
                <a:cubicBezTo>
                  <a:pt x="148" y="36"/>
                  <a:pt x="163" y="25"/>
                  <a:pt x="154" y="18"/>
                </a:cubicBezTo>
                <a:cubicBezTo>
                  <a:pt x="145" y="11"/>
                  <a:pt x="132" y="14"/>
                  <a:pt x="121" y="12"/>
                </a:cubicBezTo>
                <a:cubicBezTo>
                  <a:pt x="96" y="8"/>
                  <a:pt x="71" y="4"/>
                  <a:pt x="46" y="0"/>
                </a:cubicBezTo>
                <a:cubicBezTo>
                  <a:pt x="0" y="4"/>
                  <a:pt x="13" y="0"/>
                  <a:pt x="16" y="45"/>
                </a:cubicBezTo>
                <a:cubicBezTo>
                  <a:pt x="14" y="61"/>
                  <a:pt x="22" y="84"/>
                  <a:pt x="31" y="99"/>
                </a:cubicBezTo>
                <a:cubicBezTo>
                  <a:pt x="35" y="111"/>
                  <a:pt x="48" y="88"/>
                  <a:pt x="55" y="93"/>
                </a:cubicBezTo>
                <a:cubicBezTo>
                  <a:pt x="62" y="98"/>
                  <a:pt x="67" y="122"/>
                  <a:pt x="73" y="129"/>
                </a:cubicBezTo>
                <a:cubicBezTo>
                  <a:pt x="79" y="132"/>
                  <a:pt x="91" y="135"/>
                  <a:pt x="91" y="135"/>
                </a:cubicBezTo>
                <a:cubicBezTo>
                  <a:pt x="103" y="147"/>
                  <a:pt x="148" y="179"/>
                  <a:pt x="160" y="183"/>
                </a:cubicBezTo>
                <a:cubicBezTo>
                  <a:pt x="176" y="199"/>
                  <a:pt x="178" y="222"/>
                  <a:pt x="202" y="22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6" name="Freeform 258"/>
          <p:cNvSpPr>
            <a:spLocks noChangeAspect="1"/>
          </p:cNvSpPr>
          <p:nvPr/>
        </p:nvSpPr>
        <p:spPr bwMode="auto">
          <a:xfrm>
            <a:off x="3566587" y="5076931"/>
            <a:ext cx="313589" cy="117984"/>
          </a:xfrm>
          <a:custGeom>
            <a:avLst/>
            <a:gdLst>
              <a:gd name="T0" fmla="*/ 504 w 504"/>
              <a:gd name="T1" fmla="*/ 42 h 189"/>
              <a:gd name="T2" fmla="*/ 399 w 504"/>
              <a:gd name="T3" fmla="*/ 27 h 189"/>
              <a:gd name="T4" fmla="*/ 354 w 504"/>
              <a:gd name="T5" fmla="*/ 9 h 189"/>
              <a:gd name="T6" fmla="*/ 303 w 504"/>
              <a:gd name="T7" fmla="*/ 3 h 189"/>
              <a:gd name="T8" fmla="*/ 243 w 504"/>
              <a:gd name="T9" fmla="*/ 0 h 189"/>
              <a:gd name="T10" fmla="*/ 228 w 504"/>
              <a:gd name="T11" fmla="*/ 18 h 189"/>
              <a:gd name="T12" fmla="*/ 138 w 504"/>
              <a:gd name="T13" fmla="*/ 72 h 189"/>
              <a:gd name="T14" fmla="*/ 57 w 504"/>
              <a:gd name="T15" fmla="*/ 57 h 189"/>
              <a:gd name="T16" fmla="*/ 45 w 504"/>
              <a:gd name="T17" fmla="*/ 42 h 189"/>
              <a:gd name="T18" fmla="*/ 27 w 504"/>
              <a:gd name="T19" fmla="*/ 54 h 189"/>
              <a:gd name="T20" fmla="*/ 15 w 504"/>
              <a:gd name="T21" fmla="*/ 72 h 189"/>
              <a:gd name="T22" fmla="*/ 0 w 504"/>
              <a:gd name="T23" fmla="*/ 105 h 189"/>
              <a:gd name="T24" fmla="*/ 51 w 504"/>
              <a:gd name="T25" fmla="*/ 120 h 189"/>
              <a:gd name="T26" fmla="*/ 57 w 504"/>
              <a:gd name="T27" fmla="*/ 141 h 189"/>
              <a:gd name="T28" fmla="*/ 99 w 504"/>
              <a:gd name="T29" fmla="*/ 138 h 189"/>
              <a:gd name="T30" fmla="*/ 141 w 504"/>
              <a:gd name="T31" fmla="*/ 165 h 189"/>
              <a:gd name="T32" fmla="*/ 210 w 504"/>
              <a:gd name="T33" fmla="*/ 93 h 189"/>
              <a:gd name="T34" fmla="*/ 285 w 504"/>
              <a:gd name="T35" fmla="*/ 33 h 189"/>
              <a:gd name="T36" fmla="*/ 336 w 504"/>
              <a:gd name="T37" fmla="*/ 72 h 189"/>
              <a:gd name="T38" fmla="*/ 348 w 504"/>
              <a:gd name="T39" fmla="*/ 120 h 189"/>
              <a:gd name="T40" fmla="*/ 372 w 504"/>
              <a:gd name="T41" fmla="*/ 171 h 189"/>
              <a:gd name="T42" fmla="*/ 399 w 504"/>
              <a:gd name="T43" fmla="*/ 189 h 189"/>
              <a:gd name="T44" fmla="*/ 453 w 504"/>
              <a:gd name="T45" fmla="*/ 168 h 189"/>
              <a:gd name="T46" fmla="*/ 486 w 504"/>
              <a:gd name="T47" fmla="*/ 93 h 189"/>
              <a:gd name="T48" fmla="*/ 504 w 504"/>
              <a:gd name="T49" fmla="*/ 42 h 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4" h="189">
                <a:moveTo>
                  <a:pt x="504" y="42"/>
                </a:moveTo>
                <a:cubicBezTo>
                  <a:pt x="484" y="49"/>
                  <a:pt x="422" y="33"/>
                  <a:pt x="399" y="27"/>
                </a:cubicBezTo>
                <a:cubicBezTo>
                  <a:pt x="377" y="22"/>
                  <a:pt x="370" y="13"/>
                  <a:pt x="354" y="9"/>
                </a:cubicBezTo>
                <a:cubicBezTo>
                  <a:pt x="338" y="5"/>
                  <a:pt x="321" y="4"/>
                  <a:pt x="303" y="3"/>
                </a:cubicBezTo>
                <a:cubicBezTo>
                  <a:pt x="280" y="2"/>
                  <a:pt x="257" y="0"/>
                  <a:pt x="243" y="0"/>
                </a:cubicBezTo>
                <a:cubicBezTo>
                  <a:pt x="231" y="0"/>
                  <a:pt x="246" y="6"/>
                  <a:pt x="228" y="18"/>
                </a:cubicBezTo>
                <a:cubicBezTo>
                  <a:pt x="210" y="30"/>
                  <a:pt x="166" y="66"/>
                  <a:pt x="138" y="72"/>
                </a:cubicBezTo>
                <a:cubicBezTo>
                  <a:pt x="113" y="71"/>
                  <a:pt x="82" y="59"/>
                  <a:pt x="57" y="57"/>
                </a:cubicBezTo>
                <a:cubicBezTo>
                  <a:pt x="51" y="56"/>
                  <a:pt x="45" y="42"/>
                  <a:pt x="45" y="42"/>
                </a:cubicBezTo>
                <a:cubicBezTo>
                  <a:pt x="21" y="47"/>
                  <a:pt x="35" y="39"/>
                  <a:pt x="27" y="54"/>
                </a:cubicBezTo>
                <a:cubicBezTo>
                  <a:pt x="23" y="60"/>
                  <a:pt x="15" y="72"/>
                  <a:pt x="15" y="72"/>
                </a:cubicBezTo>
                <a:cubicBezTo>
                  <a:pt x="12" y="85"/>
                  <a:pt x="4" y="93"/>
                  <a:pt x="0" y="105"/>
                </a:cubicBezTo>
                <a:cubicBezTo>
                  <a:pt x="5" y="115"/>
                  <a:pt x="42" y="114"/>
                  <a:pt x="51" y="120"/>
                </a:cubicBezTo>
                <a:cubicBezTo>
                  <a:pt x="60" y="126"/>
                  <a:pt x="53" y="136"/>
                  <a:pt x="57" y="141"/>
                </a:cubicBezTo>
                <a:cubicBezTo>
                  <a:pt x="65" y="144"/>
                  <a:pt x="85" y="136"/>
                  <a:pt x="99" y="138"/>
                </a:cubicBezTo>
                <a:cubicBezTo>
                  <a:pt x="112" y="143"/>
                  <a:pt x="123" y="169"/>
                  <a:pt x="141" y="165"/>
                </a:cubicBezTo>
                <a:cubicBezTo>
                  <a:pt x="161" y="160"/>
                  <a:pt x="186" y="113"/>
                  <a:pt x="210" y="93"/>
                </a:cubicBezTo>
                <a:cubicBezTo>
                  <a:pt x="234" y="71"/>
                  <a:pt x="264" y="36"/>
                  <a:pt x="285" y="33"/>
                </a:cubicBezTo>
                <a:cubicBezTo>
                  <a:pt x="304" y="31"/>
                  <a:pt x="326" y="58"/>
                  <a:pt x="336" y="72"/>
                </a:cubicBezTo>
                <a:cubicBezTo>
                  <a:pt x="345" y="85"/>
                  <a:pt x="341" y="106"/>
                  <a:pt x="348" y="120"/>
                </a:cubicBezTo>
                <a:cubicBezTo>
                  <a:pt x="351" y="141"/>
                  <a:pt x="349" y="163"/>
                  <a:pt x="372" y="171"/>
                </a:cubicBezTo>
                <a:cubicBezTo>
                  <a:pt x="381" y="180"/>
                  <a:pt x="387" y="185"/>
                  <a:pt x="399" y="189"/>
                </a:cubicBezTo>
                <a:cubicBezTo>
                  <a:pt x="409" y="187"/>
                  <a:pt x="439" y="184"/>
                  <a:pt x="453" y="168"/>
                </a:cubicBezTo>
                <a:cubicBezTo>
                  <a:pt x="467" y="152"/>
                  <a:pt x="478" y="114"/>
                  <a:pt x="486" y="93"/>
                </a:cubicBezTo>
                <a:cubicBezTo>
                  <a:pt x="482" y="70"/>
                  <a:pt x="501" y="66"/>
                  <a:pt x="504" y="42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7" name="Freeform 257"/>
          <p:cNvSpPr>
            <a:spLocks noChangeAspect="1"/>
          </p:cNvSpPr>
          <p:nvPr/>
        </p:nvSpPr>
        <p:spPr bwMode="auto">
          <a:xfrm>
            <a:off x="3749149" y="4943581"/>
            <a:ext cx="523165" cy="828991"/>
          </a:xfrm>
          <a:custGeom>
            <a:avLst/>
            <a:gdLst>
              <a:gd name="T0" fmla="*/ 213 w 843"/>
              <a:gd name="T1" fmla="*/ 264 h 1335"/>
              <a:gd name="T2" fmla="*/ 291 w 843"/>
              <a:gd name="T3" fmla="*/ 189 h 1335"/>
              <a:gd name="T4" fmla="*/ 378 w 843"/>
              <a:gd name="T5" fmla="*/ 75 h 1335"/>
              <a:gd name="T6" fmla="*/ 426 w 843"/>
              <a:gd name="T7" fmla="*/ 48 h 1335"/>
              <a:gd name="T8" fmla="*/ 477 w 843"/>
              <a:gd name="T9" fmla="*/ 48 h 1335"/>
              <a:gd name="T10" fmla="*/ 531 w 843"/>
              <a:gd name="T11" fmla="*/ 17 h 1335"/>
              <a:gd name="T12" fmla="*/ 554 w 843"/>
              <a:gd name="T13" fmla="*/ 2 h 1335"/>
              <a:gd name="T14" fmla="*/ 569 w 843"/>
              <a:gd name="T15" fmla="*/ 24 h 1335"/>
              <a:gd name="T16" fmla="*/ 552 w 843"/>
              <a:gd name="T17" fmla="*/ 51 h 1335"/>
              <a:gd name="T18" fmla="*/ 531 w 843"/>
              <a:gd name="T19" fmla="*/ 77 h 1335"/>
              <a:gd name="T20" fmla="*/ 516 w 843"/>
              <a:gd name="T21" fmla="*/ 99 h 1335"/>
              <a:gd name="T22" fmla="*/ 494 w 843"/>
              <a:gd name="T23" fmla="*/ 107 h 1335"/>
              <a:gd name="T24" fmla="*/ 486 w 843"/>
              <a:gd name="T25" fmla="*/ 129 h 1335"/>
              <a:gd name="T26" fmla="*/ 464 w 843"/>
              <a:gd name="T27" fmla="*/ 159 h 1335"/>
              <a:gd name="T28" fmla="*/ 509 w 843"/>
              <a:gd name="T29" fmla="*/ 339 h 1335"/>
              <a:gd name="T30" fmla="*/ 569 w 843"/>
              <a:gd name="T31" fmla="*/ 429 h 1335"/>
              <a:gd name="T32" fmla="*/ 603 w 843"/>
              <a:gd name="T33" fmla="*/ 450 h 1335"/>
              <a:gd name="T34" fmla="*/ 629 w 843"/>
              <a:gd name="T35" fmla="*/ 459 h 1335"/>
              <a:gd name="T36" fmla="*/ 678 w 843"/>
              <a:gd name="T37" fmla="*/ 459 h 1335"/>
              <a:gd name="T38" fmla="*/ 699 w 843"/>
              <a:gd name="T39" fmla="*/ 498 h 1335"/>
              <a:gd name="T40" fmla="*/ 809 w 843"/>
              <a:gd name="T41" fmla="*/ 504 h 1335"/>
              <a:gd name="T42" fmla="*/ 786 w 843"/>
              <a:gd name="T43" fmla="*/ 615 h 1335"/>
              <a:gd name="T44" fmla="*/ 801 w 843"/>
              <a:gd name="T45" fmla="*/ 677 h 1335"/>
              <a:gd name="T46" fmla="*/ 843 w 843"/>
              <a:gd name="T47" fmla="*/ 723 h 1335"/>
              <a:gd name="T48" fmla="*/ 809 w 843"/>
              <a:gd name="T49" fmla="*/ 812 h 1335"/>
              <a:gd name="T50" fmla="*/ 801 w 843"/>
              <a:gd name="T51" fmla="*/ 842 h 1335"/>
              <a:gd name="T52" fmla="*/ 750 w 843"/>
              <a:gd name="T53" fmla="*/ 852 h 1335"/>
              <a:gd name="T54" fmla="*/ 705 w 843"/>
              <a:gd name="T55" fmla="*/ 846 h 1335"/>
              <a:gd name="T56" fmla="*/ 696 w 843"/>
              <a:gd name="T57" fmla="*/ 872 h 1335"/>
              <a:gd name="T58" fmla="*/ 689 w 843"/>
              <a:gd name="T59" fmla="*/ 924 h 1335"/>
              <a:gd name="T60" fmla="*/ 666 w 843"/>
              <a:gd name="T61" fmla="*/ 999 h 1335"/>
              <a:gd name="T62" fmla="*/ 714 w 843"/>
              <a:gd name="T63" fmla="*/ 1074 h 1335"/>
              <a:gd name="T64" fmla="*/ 720 w 843"/>
              <a:gd name="T65" fmla="*/ 1128 h 1335"/>
              <a:gd name="T66" fmla="*/ 681 w 843"/>
              <a:gd name="T67" fmla="*/ 1194 h 1335"/>
              <a:gd name="T68" fmla="*/ 708 w 843"/>
              <a:gd name="T69" fmla="*/ 1323 h 1335"/>
              <a:gd name="T70" fmla="*/ 614 w 843"/>
              <a:gd name="T71" fmla="*/ 1314 h 1335"/>
              <a:gd name="T72" fmla="*/ 636 w 843"/>
              <a:gd name="T73" fmla="*/ 1299 h 1335"/>
              <a:gd name="T74" fmla="*/ 659 w 843"/>
              <a:gd name="T75" fmla="*/ 1292 h 1335"/>
              <a:gd name="T76" fmla="*/ 651 w 843"/>
              <a:gd name="T77" fmla="*/ 1269 h 1335"/>
              <a:gd name="T78" fmla="*/ 621 w 843"/>
              <a:gd name="T79" fmla="*/ 1262 h 1335"/>
              <a:gd name="T80" fmla="*/ 639 w 843"/>
              <a:gd name="T81" fmla="*/ 1218 h 1335"/>
              <a:gd name="T82" fmla="*/ 594 w 843"/>
              <a:gd name="T83" fmla="*/ 1176 h 1335"/>
              <a:gd name="T84" fmla="*/ 441 w 843"/>
              <a:gd name="T85" fmla="*/ 1187 h 1335"/>
              <a:gd name="T86" fmla="*/ 351 w 843"/>
              <a:gd name="T87" fmla="*/ 1089 h 1335"/>
              <a:gd name="T88" fmla="*/ 314 w 843"/>
              <a:gd name="T89" fmla="*/ 1037 h 1335"/>
              <a:gd name="T90" fmla="*/ 291 w 843"/>
              <a:gd name="T91" fmla="*/ 1007 h 1335"/>
              <a:gd name="T92" fmla="*/ 246 w 843"/>
              <a:gd name="T93" fmla="*/ 1007 h 1335"/>
              <a:gd name="T94" fmla="*/ 186 w 843"/>
              <a:gd name="T95" fmla="*/ 987 h 1335"/>
              <a:gd name="T96" fmla="*/ 96 w 843"/>
              <a:gd name="T97" fmla="*/ 977 h 1335"/>
              <a:gd name="T98" fmla="*/ 29 w 843"/>
              <a:gd name="T99" fmla="*/ 909 h 1335"/>
              <a:gd name="T100" fmla="*/ 14 w 843"/>
              <a:gd name="T101" fmla="*/ 887 h 1335"/>
              <a:gd name="T102" fmla="*/ 6 w 843"/>
              <a:gd name="T103" fmla="*/ 831 h 1335"/>
              <a:gd name="T104" fmla="*/ 48 w 843"/>
              <a:gd name="T105" fmla="*/ 807 h 1335"/>
              <a:gd name="T106" fmla="*/ 59 w 843"/>
              <a:gd name="T107" fmla="*/ 767 h 1335"/>
              <a:gd name="T108" fmla="*/ 138 w 843"/>
              <a:gd name="T109" fmla="*/ 711 h 1335"/>
              <a:gd name="T110" fmla="*/ 120 w 843"/>
              <a:gd name="T111" fmla="*/ 642 h 1335"/>
              <a:gd name="T112" fmla="*/ 114 w 843"/>
              <a:gd name="T113" fmla="*/ 588 h 1335"/>
              <a:gd name="T114" fmla="*/ 138 w 843"/>
              <a:gd name="T115" fmla="*/ 513 h 1335"/>
              <a:gd name="T116" fmla="*/ 144 w 843"/>
              <a:gd name="T117" fmla="*/ 447 h 1335"/>
              <a:gd name="T118" fmla="*/ 126 w 843"/>
              <a:gd name="T119" fmla="*/ 407 h 1335"/>
              <a:gd name="T120" fmla="*/ 179 w 843"/>
              <a:gd name="T121" fmla="*/ 354 h 1335"/>
              <a:gd name="T122" fmla="*/ 213 w 843"/>
              <a:gd name="T123" fmla="*/ 264 h 1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843" h="1335">
                <a:moveTo>
                  <a:pt x="213" y="264"/>
                </a:moveTo>
                <a:cubicBezTo>
                  <a:pt x="234" y="233"/>
                  <a:pt x="260" y="209"/>
                  <a:pt x="291" y="189"/>
                </a:cubicBezTo>
                <a:cubicBezTo>
                  <a:pt x="319" y="147"/>
                  <a:pt x="342" y="111"/>
                  <a:pt x="378" y="75"/>
                </a:cubicBezTo>
                <a:cubicBezTo>
                  <a:pt x="383" y="70"/>
                  <a:pt x="423" y="49"/>
                  <a:pt x="426" y="48"/>
                </a:cubicBezTo>
                <a:cubicBezTo>
                  <a:pt x="443" y="43"/>
                  <a:pt x="460" y="53"/>
                  <a:pt x="477" y="48"/>
                </a:cubicBezTo>
                <a:cubicBezTo>
                  <a:pt x="494" y="43"/>
                  <a:pt x="518" y="25"/>
                  <a:pt x="531" y="17"/>
                </a:cubicBezTo>
                <a:cubicBezTo>
                  <a:pt x="539" y="12"/>
                  <a:pt x="545" y="0"/>
                  <a:pt x="554" y="2"/>
                </a:cubicBezTo>
                <a:cubicBezTo>
                  <a:pt x="563" y="4"/>
                  <a:pt x="569" y="15"/>
                  <a:pt x="569" y="24"/>
                </a:cubicBezTo>
                <a:cubicBezTo>
                  <a:pt x="571" y="32"/>
                  <a:pt x="558" y="42"/>
                  <a:pt x="552" y="51"/>
                </a:cubicBezTo>
                <a:cubicBezTo>
                  <a:pt x="546" y="60"/>
                  <a:pt x="537" y="69"/>
                  <a:pt x="531" y="77"/>
                </a:cubicBezTo>
                <a:cubicBezTo>
                  <a:pt x="526" y="84"/>
                  <a:pt x="523" y="93"/>
                  <a:pt x="516" y="99"/>
                </a:cubicBezTo>
                <a:cubicBezTo>
                  <a:pt x="510" y="104"/>
                  <a:pt x="500" y="101"/>
                  <a:pt x="494" y="107"/>
                </a:cubicBezTo>
                <a:cubicBezTo>
                  <a:pt x="488" y="113"/>
                  <a:pt x="490" y="122"/>
                  <a:pt x="486" y="129"/>
                </a:cubicBezTo>
                <a:cubicBezTo>
                  <a:pt x="480" y="140"/>
                  <a:pt x="471" y="149"/>
                  <a:pt x="464" y="159"/>
                </a:cubicBezTo>
                <a:cubicBezTo>
                  <a:pt x="441" y="244"/>
                  <a:pt x="476" y="273"/>
                  <a:pt x="509" y="339"/>
                </a:cubicBezTo>
                <a:cubicBezTo>
                  <a:pt x="516" y="410"/>
                  <a:pt x="507" y="415"/>
                  <a:pt x="569" y="429"/>
                </a:cubicBezTo>
                <a:cubicBezTo>
                  <a:pt x="584" y="450"/>
                  <a:pt x="593" y="445"/>
                  <a:pt x="603" y="450"/>
                </a:cubicBezTo>
                <a:cubicBezTo>
                  <a:pt x="613" y="455"/>
                  <a:pt x="617" y="458"/>
                  <a:pt x="629" y="459"/>
                </a:cubicBezTo>
                <a:cubicBezTo>
                  <a:pt x="645" y="468"/>
                  <a:pt x="666" y="453"/>
                  <a:pt x="678" y="459"/>
                </a:cubicBezTo>
                <a:cubicBezTo>
                  <a:pt x="690" y="465"/>
                  <a:pt x="677" y="491"/>
                  <a:pt x="699" y="498"/>
                </a:cubicBezTo>
                <a:cubicBezTo>
                  <a:pt x="721" y="505"/>
                  <a:pt x="795" y="485"/>
                  <a:pt x="809" y="504"/>
                </a:cubicBezTo>
                <a:cubicBezTo>
                  <a:pt x="825" y="523"/>
                  <a:pt x="787" y="586"/>
                  <a:pt x="786" y="615"/>
                </a:cubicBezTo>
                <a:cubicBezTo>
                  <a:pt x="785" y="644"/>
                  <a:pt x="792" y="659"/>
                  <a:pt x="801" y="677"/>
                </a:cubicBezTo>
                <a:cubicBezTo>
                  <a:pt x="804" y="694"/>
                  <a:pt x="837" y="707"/>
                  <a:pt x="843" y="723"/>
                </a:cubicBezTo>
                <a:cubicBezTo>
                  <a:pt x="825" y="773"/>
                  <a:pt x="823" y="718"/>
                  <a:pt x="809" y="812"/>
                </a:cubicBezTo>
                <a:cubicBezTo>
                  <a:pt x="807" y="822"/>
                  <a:pt x="809" y="835"/>
                  <a:pt x="801" y="842"/>
                </a:cubicBezTo>
                <a:cubicBezTo>
                  <a:pt x="791" y="847"/>
                  <a:pt x="766" y="851"/>
                  <a:pt x="750" y="852"/>
                </a:cubicBezTo>
                <a:cubicBezTo>
                  <a:pt x="734" y="853"/>
                  <a:pt x="714" y="843"/>
                  <a:pt x="705" y="846"/>
                </a:cubicBezTo>
                <a:cubicBezTo>
                  <a:pt x="696" y="849"/>
                  <a:pt x="699" y="859"/>
                  <a:pt x="696" y="872"/>
                </a:cubicBezTo>
                <a:cubicBezTo>
                  <a:pt x="666" y="915"/>
                  <a:pt x="689" y="870"/>
                  <a:pt x="689" y="924"/>
                </a:cubicBezTo>
                <a:cubicBezTo>
                  <a:pt x="689" y="960"/>
                  <a:pt x="681" y="970"/>
                  <a:pt x="666" y="999"/>
                </a:cubicBezTo>
                <a:cubicBezTo>
                  <a:pt x="693" y="1026"/>
                  <a:pt x="704" y="1038"/>
                  <a:pt x="714" y="1074"/>
                </a:cubicBezTo>
                <a:cubicBezTo>
                  <a:pt x="719" y="1095"/>
                  <a:pt x="726" y="1108"/>
                  <a:pt x="720" y="1128"/>
                </a:cubicBezTo>
                <a:cubicBezTo>
                  <a:pt x="714" y="1148"/>
                  <a:pt x="683" y="1162"/>
                  <a:pt x="681" y="1194"/>
                </a:cubicBezTo>
                <a:cubicBezTo>
                  <a:pt x="682" y="1235"/>
                  <a:pt x="722" y="1304"/>
                  <a:pt x="708" y="1323"/>
                </a:cubicBezTo>
                <a:cubicBezTo>
                  <a:pt x="688" y="1330"/>
                  <a:pt x="635" y="1335"/>
                  <a:pt x="614" y="1314"/>
                </a:cubicBezTo>
                <a:cubicBezTo>
                  <a:pt x="608" y="1308"/>
                  <a:pt x="628" y="1303"/>
                  <a:pt x="636" y="1299"/>
                </a:cubicBezTo>
                <a:cubicBezTo>
                  <a:pt x="643" y="1295"/>
                  <a:pt x="651" y="1294"/>
                  <a:pt x="659" y="1292"/>
                </a:cubicBezTo>
                <a:cubicBezTo>
                  <a:pt x="656" y="1284"/>
                  <a:pt x="657" y="1274"/>
                  <a:pt x="651" y="1269"/>
                </a:cubicBezTo>
                <a:cubicBezTo>
                  <a:pt x="643" y="1263"/>
                  <a:pt x="625" y="1271"/>
                  <a:pt x="621" y="1262"/>
                </a:cubicBezTo>
                <a:cubicBezTo>
                  <a:pt x="614" y="1256"/>
                  <a:pt x="644" y="1233"/>
                  <a:pt x="639" y="1218"/>
                </a:cubicBezTo>
                <a:cubicBezTo>
                  <a:pt x="634" y="1204"/>
                  <a:pt x="627" y="1181"/>
                  <a:pt x="594" y="1176"/>
                </a:cubicBezTo>
                <a:cubicBezTo>
                  <a:pt x="532" y="1182"/>
                  <a:pt x="501" y="1195"/>
                  <a:pt x="441" y="1187"/>
                </a:cubicBezTo>
                <a:cubicBezTo>
                  <a:pt x="406" y="1174"/>
                  <a:pt x="376" y="1121"/>
                  <a:pt x="351" y="1089"/>
                </a:cubicBezTo>
                <a:cubicBezTo>
                  <a:pt x="338" y="1072"/>
                  <a:pt x="327" y="1054"/>
                  <a:pt x="314" y="1037"/>
                </a:cubicBezTo>
                <a:cubicBezTo>
                  <a:pt x="307" y="1027"/>
                  <a:pt x="291" y="1007"/>
                  <a:pt x="291" y="1007"/>
                </a:cubicBezTo>
                <a:cubicBezTo>
                  <a:pt x="276" y="1012"/>
                  <a:pt x="261" y="1021"/>
                  <a:pt x="246" y="1007"/>
                </a:cubicBezTo>
                <a:cubicBezTo>
                  <a:pt x="229" y="1004"/>
                  <a:pt x="211" y="992"/>
                  <a:pt x="186" y="987"/>
                </a:cubicBezTo>
                <a:cubicBezTo>
                  <a:pt x="147" y="997"/>
                  <a:pt x="137" y="985"/>
                  <a:pt x="96" y="977"/>
                </a:cubicBezTo>
                <a:cubicBezTo>
                  <a:pt x="60" y="953"/>
                  <a:pt x="72" y="925"/>
                  <a:pt x="29" y="909"/>
                </a:cubicBezTo>
                <a:cubicBezTo>
                  <a:pt x="24" y="902"/>
                  <a:pt x="20" y="893"/>
                  <a:pt x="14" y="887"/>
                </a:cubicBezTo>
                <a:cubicBezTo>
                  <a:pt x="14" y="878"/>
                  <a:pt x="0" y="844"/>
                  <a:pt x="6" y="831"/>
                </a:cubicBezTo>
                <a:cubicBezTo>
                  <a:pt x="12" y="818"/>
                  <a:pt x="39" y="818"/>
                  <a:pt x="48" y="807"/>
                </a:cubicBezTo>
                <a:cubicBezTo>
                  <a:pt x="57" y="796"/>
                  <a:pt x="44" y="783"/>
                  <a:pt x="59" y="767"/>
                </a:cubicBezTo>
                <a:cubicBezTo>
                  <a:pt x="85" y="749"/>
                  <a:pt x="128" y="741"/>
                  <a:pt x="138" y="711"/>
                </a:cubicBezTo>
                <a:cubicBezTo>
                  <a:pt x="145" y="693"/>
                  <a:pt x="120" y="675"/>
                  <a:pt x="120" y="642"/>
                </a:cubicBezTo>
                <a:cubicBezTo>
                  <a:pt x="116" y="622"/>
                  <a:pt x="111" y="609"/>
                  <a:pt x="114" y="588"/>
                </a:cubicBezTo>
                <a:cubicBezTo>
                  <a:pt x="117" y="567"/>
                  <a:pt x="133" y="536"/>
                  <a:pt x="138" y="513"/>
                </a:cubicBezTo>
                <a:cubicBezTo>
                  <a:pt x="143" y="479"/>
                  <a:pt x="146" y="465"/>
                  <a:pt x="144" y="447"/>
                </a:cubicBezTo>
                <a:cubicBezTo>
                  <a:pt x="142" y="429"/>
                  <a:pt x="125" y="415"/>
                  <a:pt x="126" y="407"/>
                </a:cubicBezTo>
                <a:cubicBezTo>
                  <a:pt x="132" y="392"/>
                  <a:pt x="164" y="378"/>
                  <a:pt x="179" y="354"/>
                </a:cubicBezTo>
                <a:cubicBezTo>
                  <a:pt x="188" y="330"/>
                  <a:pt x="194" y="291"/>
                  <a:pt x="213" y="264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8" name="Freeform 256"/>
          <p:cNvSpPr>
            <a:spLocks noChangeAspect="1"/>
          </p:cNvSpPr>
          <p:nvPr/>
        </p:nvSpPr>
        <p:spPr bwMode="auto">
          <a:xfrm>
            <a:off x="4033312" y="4964218"/>
            <a:ext cx="617863" cy="574395"/>
          </a:xfrm>
          <a:custGeom>
            <a:avLst/>
            <a:gdLst>
              <a:gd name="T0" fmla="*/ 978 w 996"/>
              <a:gd name="T1" fmla="*/ 298 h 925"/>
              <a:gd name="T2" fmla="*/ 936 w 996"/>
              <a:gd name="T3" fmla="*/ 265 h 925"/>
              <a:gd name="T4" fmla="*/ 876 w 996"/>
              <a:gd name="T5" fmla="*/ 199 h 925"/>
              <a:gd name="T6" fmla="*/ 753 w 996"/>
              <a:gd name="T7" fmla="*/ 130 h 925"/>
              <a:gd name="T8" fmla="*/ 627 w 996"/>
              <a:gd name="T9" fmla="*/ 157 h 925"/>
              <a:gd name="T10" fmla="*/ 570 w 996"/>
              <a:gd name="T11" fmla="*/ 157 h 925"/>
              <a:gd name="T12" fmla="*/ 468 w 996"/>
              <a:gd name="T13" fmla="*/ 118 h 925"/>
              <a:gd name="T14" fmla="*/ 333 w 996"/>
              <a:gd name="T15" fmla="*/ 79 h 925"/>
              <a:gd name="T16" fmla="*/ 243 w 996"/>
              <a:gd name="T17" fmla="*/ 4 h 925"/>
              <a:gd name="T18" fmla="*/ 180 w 996"/>
              <a:gd name="T19" fmla="*/ 43 h 925"/>
              <a:gd name="T20" fmla="*/ 57 w 996"/>
              <a:gd name="T21" fmla="*/ 70 h 925"/>
              <a:gd name="T22" fmla="*/ 9 w 996"/>
              <a:gd name="T23" fmla="*/ 148 h 925"/>
              <a:gd name="T24" fmla="*/ 51 w 996"/>
              <a:gd name="T25" fmla="*/ 292 h 925"/>
              <a:gd name="T26" fmla="*/ 75 w 996"/>
              <a:gd name="T27" fmla="*/ 379 h 925"/>
              <a:gd name="T28" fmla="*/ 156 w 996"/>
              <a:gd name="T29" fmla="*/ 415 h 925"/>
              <a:gd name="T30" fmla="*/ 267 w 996"/>
              <a:gd name="T31" fmla="*/ 466 h 925"/>
              <a:gd name="T32" fmla="*/ 357 w 996"/>
              <a:gd name="T33" fmla="*/ 508 h 925"/>
              <a:gd name="T34" fmla="*/ 342 w 996"/>
              <a:gd name="T35" fmla="*/ 562 h 925"/>
              <a:gd name="T36" fmla="*/ 351 w 996"/>
              <a:gd name="T37" fmla="*/ 628 h 925"/>
              <a:gd name="T38" fmla="*/ 390 w 996"/>
              <a:gd name="T39" fmla="*/ 679 h 925"/>
              <a:gd name="T40" fmla="*/ 402 w 996"/>
              <a:gd name="T41" fmla="*/ 808 h 925"/>
              <a:gd name="T42" fmla="*/ 456 w 996"/>
              <a:gd name="T43" fmla="*/ 871 h 925"/>
              <a:gd name="T44" fmla="*/ 546 w 996"/>
              <a:gd name="T45" fmla="*/ 925 h 925"/>
              <a:gd name="T46" fmla="*/ 564 w 996"/>
              <a:gd name="T47" fmla="*/ 907 h 925"/>
              <a:gd name="T48" fmla="*/ 612 w 996"/>
              <a:gd name="T49" fmla="*/ 880 h 925"/>
              <a:gd name="T50" fmla="*/ 696 w 996"/>
              <a:gd name="T51" fmla="*/ 823 h 925"/>
              <a:gd name="T52" fmla="*/ 705 w 996"/>
              <a:gd name="T53" fmla="*/ 772 h 925"/>
              <a:gd name="T54" fmla="*/ 645 w 996"/>
              <a:gd name="T55" fmla="*/ 739 h 925"/>
              <a:gd name="T56" fmla="*/ 600 w 996"/>
              <a:gd name="T57" fmla="*/ 652 h 925"/>
              <a:gd name="T58" fmla="*/ 651 w 996"/>
              <a:gd name="T59" fmla="*/ 634 h 925"/>
              <a:gd name="T60" fmla="*/ 723 w 996"/>
              <a:gd name="T61" fmla="*/ 667 h 925"/>
              <a:gd name="T62" fmla="*/ 816 w 996"/>
              <a:gd name="T63" fmla="*/ 658 h 925"/>
              <a:gd name="T64" fmla="*/ 912 w 996"/>
              <a:gd name="T65" fmla="*/ 574 h 925"/>
              <a:gd name="T66" fmla="*/ 879 w 996"/>
              <a:gd name="T67" fmla="*/ 514 h 925"/>
              <a:gd name="T68" fmla="*/ 900 w 996"/>
              <a:gd name="T69" fmla="*/ 472 h 925"/>
              <a:gd name="T70" fmla="*/ 924 w 996"/>
              <a:gd name="T71" fmla="*/ 394 h 925"/>
              <a:gd name="T72" fmla="*/ 969 w 996"/>
              <a:gd name="T73" fmla="*/ 343 h 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96" h="925">
                <a:moveTo>
                  <a:pt x="996" y="319"/>
                </a:moveTo>
                <a:cubicBezTo>
                  <a:pt x="992" y="307"/>
                  <a:pt x="990" y="302"/>
                  <a:pt x="978" y="298"/>
                </a:cubicBezTo>
                <a:cubicBezTo>
                  <a:pt x="977" y="297"/>
                  <a:pt x="964" y="281"/>
                  <a:pt x="963" y="280"/>
                </a:cubicBezTo>
                <a:cubicBezTo>
                  <a:pt x="955" y="272"/>
                  <a:pt x="944" y="273"/>
                  <a:pt x="936" y="265"/>
                </a:cubicBezTo>
                <a:cubicBezTo>
                  <a:pt x="919" y="248"/>
                  <a:pt x="922" y="221"/>
                  <a:pt x="906" y="205"/>
                </a:cubicBezTo>
                <a:cubicBezTo>
                  <a:pt x="899" y="198"/>
                  <a:pt x="886" y="200"/>
                  <a:pt x="876" y="199"/>
                </a:cubicBezTo>
                <a:cubicBezTo>
                  <a:pt x="860" y="194"/>
                  <a:pt x="830" y="183"/>
                  <a:pt x="810" y="172"/>
                </a:cubicBezTo>
                <a:cubicBezTo>
                  <a:pt x="806" y="114"/>
                  <a:pt x="806" y="137"/>
                  <a:pt x="753" y="130"/>
                </a:cubicBezTo>
                <a:cubicBezTo>
                  <a:pt x="726" y="123"/>
                  <a:pt x="667" y="123"/>
                  <a:pt x="645" y="130"/>
                </a:cubicBezTo>
                <a:cubicBezTo>
                  <a:pt x="642" y="140"/>
                  <a:pt x="637" y="152"/>
                  <a:pt x="627" y="157"/>
                </a:cubicBezTo>
                <a:cubicBezTo>
                  <a:pt x="621" y="160"/>
                  <a:pt x="609" y="163"/>
                  <a:pt x="609" y="163"/>
                </a:cubicBezTo>
                <a:cubicBezTo>
                  <a:pt x="596" y="161"/>
                  <a:pt x="583" y="160"/>
                  <a:pt x="570" y="157"/>
                </a:cubicBezTo>
                <a:cubicBezTo>
                  <a:pt x="556" y="154"/>
                  <a:pt x="561" y="137"/>
                  <a:pt x="540" y="130"/>
                </a:cubicBezTo>
                <a:cubicBezTo>
                  <a:pt x="524" y="122"/>
                  <a:pt x="496" y="121"/>
                  <a:pt x="468" y="118"/>
                </a:cubicBezTo>
                <a:cubicBezTo>
                  <a:pt x="440" y="115"/>
                  <a:pt x="394" y="118"/>
                  <a:pt x="372" y="112"/>
                </a:cubicBezTo>
                <a:cubicBezTo>
                  <a:pt x="351" y="103"/>
                  <a:pt x="347" y="94"/>
                  <a:pt x="333" y="79"/>
                </a:cubicBezTo>
                <a:cubicBezTo>
                  <a:pt x="319" y="64"/>
                  <a:pt x="303" y="31"/>
                  <a:pt x="288" y="19"/>
                </a:cubicBezTo>
                <a:cubicBezTo>
                  <a:pt x="273" y="11"/>
                  <a:pt x="256" y="0"/>
                  <a:pt x="243" y="4"/>
                </a:cubicBezTo>
                <a:cubicBezTo>
                  <a:pt x="230" y="8"/>
                  <a:pt x="221" y="36"/>
                  <a:pt x="210" y="43"/>
                </a:cubicBezTo>
                <a:cubicBezTo>
                  <a:pt x="204" y="49"/>
                  <a:pt x="188" y="38"/>
                  <a:pt x="180" y="43"/>
                </a:cubicBezTo>
                <a:cubicBezTo>
                  <a:pt x="132" y="38"/>
                  <a:pt x="153" y="33"/>
                  <a:pt x="90" y="40"/>
                </a:cubicBezTo>
                <a:cubicBezTo>
                  <a:pt x="81" y="57"/>
                  <a:pt x="76" y="65"/>
                  <a:pt x="57" y="70"/>
                </a:cubicBezTo>
                <a:cubicBezTo>
                  <a:pt x="40" y="81"/>
                  <a:pt x="38" y="107"/>
                  <a:pt x="21" y="118"/>
                </a:cubicBezTo>
                <a:cubicBezTo>
                  <a:pt x="14" y="140"/>
                  <a:pt x="18" y="130"/>
                  <a:pt x="9" y="148"/>
                </a:cubicBezTo>
                <a:cubicBezTo>
                  <a:pt x="11" y="195"/>
                  <a:pt x="0" y="214"/>
                  <a:pt x="27" y="241"/>
                </a:cubicBezTo>
                <a:cubicBezTo>
                  <a:pt x="34" y="261"/>
                  <a:pt x="38" y="275"/>
                  <a:pt x="51" y="292"/>
                </a:cubicBezTo>
                <a:cubicBezTo>
                  <a:pt x="54" y="302"/>
                  <a:pt x="66" y="319"/>
                  <a:pt x="66" y="319"/>
                </a:cubicBezTo>
                <a:cubicBezTo>
                  <a:pt x="64" y="337"/>
                  <a:pt x="52" y="371"/>
                  <a:pt x="75" y="379"/>
                </a:cubicBezTo>
                <a:cubicBezTo>
                  <a:pt x="80" y="393"/>
                  <a:pt x="86" y="390"/>
                  <a:pt x="99" y="394"/>
                </a:cubicBezTo>
                <a:cubicBezTo>
                  <a:pt x="119" y="400"/>
                  <a:pt x="137" y="409"/>
                  <a:pt x="156" y="415"/>
                </a:cubicBezTo>
                <a:cubicBezTo>
                  <a:pt x="173" y="441"/>
                  <a:pt x="208" y="429"/>
                  <a:pt x="237" y="430"/>
                </a:cubicBezTo>
                <a:cubicBezTo>
                  <a:pt x="241" y="456"/>
                  <a:pt x="244" y="458"/>
                  <a:pt x="267" y="466"/>
                </a:cubicBezTo>
                <a:cubicBezTo>
                  <a:pt x="299" y="458"/>
                  <a:pt x="335" y="453"/>
                  <a:pt x="363" y="472"/>
                </a:cubicBezTo>
                <a:cubicBezTo>
                  <a:pt x="367" y="485"/>
                  <a:pt x="364" y="496"/>
                  <a:pt x="357" y="508"/>
                </a:cubicBezTo>
                <a:cubicBezTo>
                  <a:pt x="353" y="514"/>
                  <a:pt x="345" y="526"/>
                  <a:pt x="345" y="526"/>
                </a:cubicBezTo>
                <a:cubicBezTo>
                  <a:pt x="344" y="538"/>
                  <a:pt x="344" y="550"/>
                  <a:pt x="342" y="562"/>
                </a:cubicBezTo>
                <a:cubicBezTo>
                  <a:pt x="341" y="568"/>
                  <a:pt x="336" y="580"/>
                  <a:pt x="336" y="580"/>
                </a:cubicBezTo>
                <a:cubicBezTo>
                  <a:pt x="339" y="602"/>
                  <a:pt x="338" y="611"/>
                  <a:pt x="351" y="628"/>
                </a:cubicBezTo>
                <a:cubicBezTo>
                  <a:pt x="355" y="642"/>
                  <a:pt x="357" y="650"/>
                  <a:pt x="369" y="658"/>
                </a:cubicBezTo>
                <a:cubicBezTo>
                  <a:pt x="383" y="679"/>
                  <a:pt x="374" y="674"/>
                  <a:pt x="390" y="679"/>
                </a:cubicBezTo>
                <a:cubicBezTo>
                  <a:pt x="386" y="722"/>
                  <a:pt x="393" y="705"/>
                  <a:pt x="369" y="721"/>
                </a:cubicBezTo>
                <a:cubicBezTo>
                  <a:pt x="366" y="788"/>
                  <a:pt x="344" y="802"/>
                  <a:pt x="402" y="808"/>
                </a:cubicBezTo>
                <a:cubicBezTo>
                  <a:pt x="418" y="831"/>
                  <a:pt x="420" y="856"/>
                  <a:pt x="429" y="883"/>
                </a:cubicBezTo>
                <a:cubicBezTo>
                  <a:pt x="439" y="880"/>
                  <a:pt x="446" y="874"/>
                  <a:pt x="456" y="871"/>
                </a:cubicBezTo>
                <a:cubicBezTo>
                  <a:pt x="489" y="877"/>
                  <a:pt x="470" y="889"/>
                  <a:pt x="498" y="898"/>
                </a:cubicBezTo>
                <a:cubicBezTo>
                  <a:pt x="524" y="924"/>
                  <a:pt x="498" y="920"/>
                  <a:pt x="546" y="925"/>
                </a:cubicBezTo>
                <a:cubicBezTo>
                  <a:pt x="550" y="924"/>
                  <a:pt x="555" y="925"/>
                  <a:pt x="558" y="922"/>
                </a:cubicBezTo>
                <a:cubicBezTo>
                  <a:pt x="562" y="918"/>
                  <a:pt x="559" y="909"/>
                  <a:pt x="564" y="907"/>
                </a:cubicBezTo>
                <a:cubicBezTo>
                  <a:pt x="573" y="904"/>
                  <a:pt x="582" y="909"/>
                  <a:pt x="591" y="910"/>
                </a:cubicBezTo>
                <a:cubicBezTo>
                  <a:pt x="601" y="903"/>
                  <a:pt x="612" y="880"/>
                  <a:pt x="612" y="880"/>
                </a:cubicBezTo>
                <a:cubicBezTo>
                  <a:pt x="617" y="850"/>
                  <a:pt x="629" y="858"/>
                  <a:pt x="654" y="850"/>
                </a:cubicBezTo>
                <a:cubicBezTo>
                  <a:pt x="674" y="811"/>
                  <a:pt x="651" y="810"/>
                  <a:pt x="696" y="823"/>
                </a:cubicBezTo>
                <a:cubicBezTo>
                  <a:pt x="706" y="822"/>
                  <a:pt x="720" y="828"/>
                  <a:pt x="726" y="820"/>
                </a:cubicBezTo>
                <a:cubicBezTo>
                  <a:pt x="735" y="810"/>
                  <a:pt x="720" y="774"/>
                  <a:pt x="705" y="772"/>
                </a:cubicBezTo>
                <a:cubicBezTo>
                  <a:pt x="683" y="769"/>
                  <a:pt x="661" y="768"/>
                  <a:pt x="639" y="766"/>
                </a:cubicBezTo>
                <a:cubicBezTo>
                  <a:pt x="624" y="756"/>
                  <a:pt x="630" y="744"/>
                  <a:pt x="645" y="739"/>
                </a:cubicBezTo>
                <a:cubicBezTo>
                  <a:pt x="648" y="735"/>
                  <a:pt x="657" y="722"/>
                  <a:pt x="657" y="718"/>
                </a:cubicBezTo>
                <a:cubicBezTo>
                  <a:pt x="661" y="657"/>
                  <a:pt x="641" y="666"/>
                  <a:pt x="600" y="652"/>
                </a:cubicBezTo>
                <a:cubicBezTo>
                  <a:pt x="619" y="639"/>
                  <a:pt x="599" y="651"/>
                  <a:pt x="633" y="640"/>
                </a:cubicBezTo>
                <a:cubicBezTo>
                  <a:pt x="639" y="638"/>
                  <a:pt x="651" y="634"/>
                  <a:pt x="651" y="634"/>
                </a:cubicBezTo>
                <a:cubicBezTo>
                  <a:pt x="657" y="648"/>
                  <a:pt x="660" y="659"/>
                  <a:pt x="675" y="664"/>
                </a:cubicBezTo>
                <a:cubicBezTo>
                  <a:pt x="691" y="659"/>
                  <a:pt x="707" y="663"/>
                  <a:pt x="723" y="667"/>
                </a:cubicBezTo>
                <a:cubicBezTo>
                  <a:pt x="727" y="680"/>
                  <a:pt x="735" y="679"/>
                  <a:pt x="747" y="685"/>
                </a:cubicBezTo>
                <a:cubicBezTo>
                  <a:pt x="773" y="680"/>
                  <a:pt x="793" y="670"/>
                  <a:pt x="816" y="658"/>
                </a:cubicBezTo>
                <a:cubicBezTo>
                  <a:pt x="838" y="629"/>
                  <a:pt x="856" y="624"/>
                  <a:pt x="891" y="619"/>
                </a:cubicBezTo>
                <a:cubicBezTo>
                  <a:pt x="905" y="605"/>
                  <a:pt x="907" y="595"/>
                  <a:pt x="912" y="574"/>
                </a:cubicBezTo>
                <a:cubicBezTo>
                  <a:pt x="914" y="566"/>
                  <a:pt x="918" y="550"/>
                  <a:pt x="918" y="550"/>
                </a:cubicBezTo>
                <a:cubicBezTo>
                  <a:pt x="902" y="539"/>
                  <a:pt x="890" y="529"/>
                  <a:pt x="879" y="514"/>
                </a:cubicBezTo>
                <a:cubicBezTo>
                  <a:pt x="876" y="500"/>
                  <a:pt x="873" y="492"/>
                  <a:pt x="888" y="487"/>
                </a:cubicBezTo>
                <a:cubicBezTo>
                  <a:pt x="896" y="464"/>
                  <a:pt x="884" y="491"/>
                  <a:pt x="900" y="472"/>
                </a:cubicBezTo>
                <a:cubicBezTo>
                  <a:pt x="908" y="463"/>
                  <a:pt x="909" y="439"/>
                  <a:pt x="909" y="427"/>
                </a:cubicBezTo>
                <a:cubicBezTo>
                  <a:pt x="905" y="414"/>
                  <a:pt x="919" y="408"/>
                  <a:pt x="924" y="394"/>
                </a:cubicBezTo>
                <a:cubicBezTo>
                  <a:pt x="918" y="371"/>
                  <a:pt x="929" y="370"/>
                  <a:pt x="948" y="364"/>
                </a:cubicBezTo>
                <a:cubicBezTo>
                  <a:pt x="955" y="353"/>
                  <a:pt x="962" y="354"/>
                  <a:pt x="969" y="343"/>
                </a:cubicBezTo>
                <a:cubicBezTo>
                  <a:pt x="975" y="311"/>
                  <a:pt x="979" y="336"/>
                  <a:pt x="996" y="319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69" name="Freeform 255"/>
          <p:cNvSpPr>
            <a:spLocks noChangeAspect="1"/>
          </p:cNvSpPr>
          <p:nvPr/>
        </p:nvSpPr>
        <p:spPr bwMode="auto">
          <a:xfrm>
            <a:off x="4592112" y="5167419"/>
            <a:ext cx="200261" cy="344636"/>
          </a:xfrm>
          <a:custGeom>
            <a:avLst/>
            <a:gdLst>
              <a:gd name="T0" fmla="*/ 296 w 323"/>
              <a:gd name="T1" fmla="*/ 172 h 556"/>
              <a:gd name="T2" fmla="*/ 275 w 323"/>
              <a:gd name="T3" fmla="*/ 127 h 556"/>
              <a:gd name="T4" fmla="*/ 230 w 323"/>
              <a:gd name="T5" fmla="*/ 121 h 556"/>
              <a:gd name="T6" fmla="*/ 218 w 323"/>
              <a:gd name="T7" fmla="*/ 97 h 556"/>
              <a:gd name="T8" fmla="*/ 209 w 323"/>
              <a:gd name="T9" fmla="*/ 100 h 556"/>
              <a:gd name="T10" fmla="*/ 191 w 323"/>
              <a:gd name="T11" fmla="*/ 97 h 556"/>
              <a:gd name="T12" fmla="*/ 170 w 323"/>
              <a:gd name="T13" fmla="*/ 70 h 556"/>
              <a:gd name="T14" fmla="*/ 167 w 323"/>
              <a:gd name="T15" fmla="*/ 55 h 556"/>
              <a:gd name="T16" fmla="*/ 137 w 323"/>
              <a:gd name="T17" fmla="*/ 10 h 556"/>
              <a:gd name="T18" fmla="*/ 101 w 323"/>
              <a:gd name="T19" fmla="*/ 4 h 556"/>
              <a:gd name="T20" fmla="*/ 83 w 323"/>
              <a:gd name="T21" fmla="*/ 16 h 556"/>
              <a:gd name="T22" fmla="*/ 80 w 323"/>
              <a:gd name="T23" fmla="*/ 34 h 556"/>
              <a:gd name="T24" fmla="*/ 53 w 323"/>
              <a:gd name="T25" fmla="*/ 46 h 556"/>
              <a:gd name="T26" fmla="*/ 32 w 323"/>
              <a:gd name="T27" fmla="*/ 91 h 556"/>
              <a:gd name="T28" fmla="*/ 5 w 323"/>
              <a:gd name="T29" fmla="*/ 169 h 556"/>
              <a:gd name="T30" fmla="*/ 14 w 323"/>
              <a:gd name="T31" fmla="*/ 205 h 556"/>
              <a:gd name="T32" fmla="*/ 74 w 323"/>
              <a:gd name="T33" fmla="*/ 244 h 556"/>
              <a:gd name="T34" fmla="*/ 95 w 323"/>
              <a:gd name="T35" fmla="*/ 310 h 556"/>
              <a:gd name="T36" fmla="*/ 74 w 323"/>
              <a:gd name="T37" fmla="*/ 370 h 556"/>
              <a:gd name="T38" fmla="*/ 95 w 323"/>
              <a:gd name="T39" fmla="*/ 493 h 556"/>
              <a:gd name="T40" fmla="*/ 110 w 323"/>
              <a:gd name="T41" fmla="*/ 508 h 556"/>
              <a:gd name="T42" fmla="*/ 125 w 323"/>
              <a:gd name="T43" fmla="*/ 535 h 556"/>
              <a:gd name="T44" fmla="*/ 164 w 323"/>
              <a:gd name="T45" fmla="*/ 556 h 556"/>
              <a:gd name="T46" fmla="*/ 221 w 323"/>
              <a:gd name="T47" fmla="*/ 520 h 556"/>
              <a:gd name="T48" fmla="*/ 257 w 323"/>
              <a:gd name="T49" fmla="*/ 511 h 556"/>
              <a:gd name="T50" fmla="*/ 305 w 323"/>
              <a:gd name="T51" fmla="*/ 508 h 556"/>
              <a:gd name="T52" fmla="*/ 323 w 323"/>
              <a:gd name="T53" fmla="*/ 481 h 556"/>
              <a:gd name="T54" fmla="*/ 302 w 323"/>
              <a:gd name="T55" fmla="*/ 439 h 556"/>
              <a:gd name="T56" fmla="*/ 296 w 323"/>
              <a:gd name="T57" fmla="*/ 427 h 556"/>
              <a:gd name="T58" fmla="*/ 260 w 323"/>
              <a:gd name="T59" fmla="*/ 376 h 556"/>
              <a:gd name="T60" fmla="*/ 248 w 323"/>
              <a:gd name="T61" fmla="*/ 343 h 556"/>
              <a:gd name="T62" fmla="*/ 209 w 323"/>
              <a:gd name="T63" fmla="*/ 316 h 556"/>
              <a:gd name="T64" fmla="*/ 233 w 323"/>
              <a:gd name="T65" fmla="*/ 247 h 556"/>
              <a:gd name="T66" fmla="*/ 251 w 323"/>
              <a:gd name="T67" fmla="*/ 250 h 556"/>
              <a:gd name="T68" fmla="*/ 275 w 323"/>
              <a:gd name="T69" fmla="*/ 220 h 556"/>
              <a:gd name="T70" fmla="*/ 296 w 323"/>
              <a:gd name="T71" fmla="*/ 172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323" h="556">
                <a:moveTo>
                  <a:pt x="296" y="172"/>
                </a:moveTo>
                <a:cubicBezTo>
                  <a:pt x="261" y="166"/>
                  <a:pt x="287" y="176"/>
                  <a:pt x="275" y="127"/>
                </a:cubicBezTo>
                <a:cubicBezTo>
                  <a:pt x="265" y="116"/>
                  <a:pt x="239" y="126"/>
                  <a:pt x="230" y="121"/>
                </a:cubicBezTo>
                <a:cubicBezTo>
                  <a:pt x="221" y="116"/>
                  <a:pt x="221" y="100"/>
                  <a:pt x="218" y="97"/>
                </a:cubicBezTo>
                <a:cubicBezTo>
                  <a:pt x="216" y="99"/>
                  <a:pt x="212" y="99"/>
                  <a:pt x="209" y="100"/>
                </a:cubicBezTo>
                <a:cubicBezTo>
                  <a:pt x="203" y="99"/>
                  <a:pt x="196" y="100"/>
                  <a:pt x="191" y="97"/>
                </a:cubicBezTo>
                <a:cubicBezTo>
                  <a:pt x="186" y="91"/>
                  <a:pt x="174" y="77"/>
                  <a:pt x="170" y="70"/>
                </a:cubicBezTo>
                <a:cubicBezTo>
                  <a:pt x="166" y="63"/>
                  <a:pt x="172" y="65"/>
                  <a:pt x="167" y="55"/>
                </a:cubicBezTo>
                <a:cubicBezTo>
                  <a:pt x="153" y="28"/>
                  <a:pt x="172" y="16"/>
                  <a:pt x="137" y="10"/>
                </a:cubicBezTo>
                <a:cubicBezTo>
                  <a:pt x="122" y="0"/>
                  <a:pt x="120" y="1"/>
                  <a:pt x="101" y="4"/>
                </a:cubicBezTo>
                <a:cubicBezTo>
                  <a:pt x="95" y="8"/>
                  <a:pt x="84" y="9"/>
                  <a:pt x="83" y="16"/>
                </a:cubicBezTo>
                <a:cubicBezTo>
                  <a:pt x="82" y="22"/>
                  <a:pt x="83" y="29"/>
                  <a:pt x="80" y="34"/>
                </a:cubicBezTo>
                <a:cubicBezTo>
                  <a:pt x="78" y="38"/>
                  <a:pt x="57" y="45"/>
                  <a:pt x="53" y="46"/>
                </a:cubicBezTo>
                <a:cubicBezTo>
                  <a:pt x="45" y="63"/>
                  <a:pt x="45" y="78"/>
                  <a:pt x="32" y="91"/>
                </a:cubicBezTo>
                <a:cubicBezTo>
                  <a:pt x="20" y="127"/>
                  <a:pt x="33" y="141"/>
                  <a:pt x="5" y="169"/>
                </a:cubicBezTo>
                <a:cubicBezTo>
                  <a:pt x="0" y="185"/>
                  <a:pt x="3" y="194"/>
                  <a:pt x="14" y="205"/>
                </a:cubicBezTo>
                <a:cubicBezTo>
                  <a:pt x="20" y="224"/>
                  <a:pt x="55" y="235"/>
                  <a:pt x="74" y="244"/>
                </a:cubicBezTo>
                <a:cubicBezTo>
                  <a:pt x="86" y="262"/>
                  <a:pt x="90" y="289"/>
                  <a:pt x="95" y="310"/>
                </a:cubicBezTo>
                <a:cubicBezTo>
                  <a:pt x="92" y="337"/>
                  <a:pt x="88" y="348"/>
                  <a:pt x="74" y="370"/>
                </a:cubicBezTo>
                <a:cubicBezTo>
                  <a:pt x="64" y="409"/>
                  <a:pt x="57" y="468"/>
                  <a:pt x="95" y="493"/>
                </a:cubicBezTo>
                <a:cubicBezTo>
                  <a:pt x="111" y="517"/>
                  <a:pt x="90" y="488"/>
                  <a:pt x="110" y="508"/>
                </a:cubicBezTo>
                <a:cubicBezTo>
                  <a:pt x="118" y="516"/>
                  <a:pt x="116" y="528"/>
                  <a:pt x="125" y="535"/>
                </a:cubicBezTo>
                <a:cubicBezTo>
                  <a:pt x="131" y="540"/>
                  <a:pt x="156" y="553"/>
                  <a:pt x="164" y="556"/>
                </a:cubicBezTo>
                <a:cubicBezTo>
                  <a:pt x="224" y="547"/>
                  <a:pt x="197" y="556"/>
                  <a:pt x="221" y="520"/>
                </a:cubicBezTo>
                <a:cubicBezTo>
                  <a:pt x="264" y="534"/>
                  <a:pt x="216" y="517"/>
                  <a:pt x="257" y="511"/>
                </a:cubicBezTo>
                <a:cubicBezTo>
                  <a:pt x="273" y="508"/>
                  <a:pt x="289" y="509"/>
                  <a:pt x="305" y="508"/>
                </a:cubicBezTo>
                <a:cubicBezTo>
                  <a:pt x="312" y="498"/>
                  <a:pt x="319" y="492"/>
                  <a:pt x="323" y="481"/>
                </a:cubicBezTo>
                <a:cubicBezTo>
                  <a:pt x="318" y="467"/>
                  <a:pt x="309" y="453"/>
                  <a:pt x="302" y="439"/>
                </a:cubicBezTo>
                <a:cubicBezTo>
                  <a:pt x="300" y="435"/>
                  <a:pt x="296" y="427"/>
                  <a:pt x="296" y="427"/>
                </a:cubicBezTo>
                <a:cubicBezTo>
                  <a:pt x="292" y="375"/>
                  <a:pt x="299" y="384"/>
                  <a:pt x="260" y="376"/>
                </a:cubicBezTo>
                <a:cubicBezTo>
                  <a:pt x="253" y="366"/>
                  <a:pt x="255" y="352"/>
                  <a:pt x="248" y="343"/>
                </a:cubicBezTo>
                <a:cubicBezTo>
                  <a:pt x="239" y="332"/>
                  <a:pt x="220" y="327"/>
                  <a:pt x="209" y="316"/>
                </a:cubicBezTo>
                <a:cubicBezTo>
                  <a:pt x="200" y="289"/>
                  <a:pt x="204" y="257"/>
                  <a:pt x="233" y="247"/>
                </a:cubicBezTo>
                <a:cubicBezTo>
                  <a:pt x="239" y="248"/>
                  <a:pt x="245" y="251"/>
                  <a:pt x="251" y="250"/>
                </a:cubicBezTo>
                <a:cubicBezTo>
                  <a:pt x="268" y="248"/>
                  <a:pt x="259" y="225"/>
                  <a:pt x="275" y="220"/>
                </a:cubicBezTo>
                <a:cubicBezTo>
                  <a:pt x="289" y="206"/>
                  <a:pt x="300" y="192"/>
                  <a:pt x="296" y="172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0" name="Freeform 254"/>
          <p:cNvSpPr>
            <a:spLocks noChangeAspect="1"/>
          </p:cNvSpPr>
          <p:nvPr/>
        </p:nvSpPr>
        <p:spPr bwMode="auto">
          <a:xfrm>
            <a:off x="4719112" y="5283306"/>
            <a:ext cx="211129" cy="195605"/>
          </a:xfrm>
          <a:custGeom>
            <a:avLst/>
            <a:gdLst>
              <a:gd name="T0" fmla="*/ 329 w 339"/>
              <a:gd name="T1" fmla="*/ 7 h 316"/>
              <a:gd name="T2" fmla="*/ 212 w 339"/>
              <a:gd name="T3" fmla="*/ 13 h 316"/>
              <a:gd name="T4" fmla="*/ 158 w 339"/>
              <a:gd name="T5" fmla="*/ 1 h 316"/>
              <a:gd name="T6" fmla="*/ 140 w 339"/>
              <a:gd name="T7" fmla="*/ 4 h 316"/>
              <a:gd name="T8" fmla="*/ 98 w 339"/>
              <a:gd name="T9" fmla="*/ 1 h 316"/>
              <a:gd name="T10" fmla="*/ 95 w 339"/>
              <a:gd name="T11" fmla="*/ 10 h 316"/>
              <a:gd name="T12" fmla="*/ 74 w 339"/>
              <a:gd name="T13" fmla="*/ 31 h 316"/>
              <a:gd name="T14" fmla="*/ 59 w 339"/>
              <a:gd name="T15" fmla="*/ 55 h 316"/>
              <a:gd name="T16" fmla="*/ 53 w 339"/>
              <a:gd name="T17" fmla="*/ 67 h 316"/>
              <a:gd name="T18" fmla="*/ 23 w 339"/>
              <a:gd name="T19" fmla="*/ 70 h 316"/>
              <a:gd name="T20" fmla="*/ 14 w 339"/>
              <a:gd name="T21" fmla="*/ 136 h 316"/>
              <a:gd name="T22" fmla="*/ 41 w 339"/>
              <a:gd name="T23" fmla="*/ 154 h 316"/>
              <a:gd name="T24" fmla="*/ 50 w 339"/>
              <a:gd name="T25" fmla="*/ 175 h 316"/>
              <a:gd name="T26" fmla="*/ 59 w 339"/>
              <a:gd name="T27" fmla="*/ 190 h 316"/>
              <a:gd name="T28" fmla="*/ 86 w 339"/>
              <a:gd name="T29" fmla="*/ 193 h 316"/>
              <a:gd name="T30" fmla="*/ 98 w 339"/>
              <a:gd name="T31" fmla="*/ 220 h 316"/>
              <a:gd name="T32" fmla="*/ 113 w 339"/>
              <a:gd name="T33" fmla="*/ 259 h 316"/>
              <a:gd name="T34" fmla="*/ 146 w 339"/>
              <a:gd name="T35" fmla="*/ 316 h 316"/>
              <a:gd name="T36" fmla="*/ 164 w 339"/>
              <a:gd name="T37" fmla="*/ 304 h 316"/>
              <a:gd name="T38" fmla="*/ 173 w 339"/>
              <a:gd name="T39" fmla="*/ 298 h 316"/>
              <a:gd name="T40" fmla="*/ 278 w 339"/>
              <a:gd name="T41" fmla="*/ 265 h 316"/>
              <a:gd name="T42" fmla="*/ 299 w 339"/>
              <a:gd name="T43" fmla="*/ 193 h 316"/>
              <a:gd name="T44" fmla="*/ 287 w 339"/>
              <a:gd name="T45" fmla="*/ 145 h 316"/>
              <a:gd name="T46" fmla="*/ 281 w 339"/>
              <a:gd name="T47" fmla="*/ 133 h 316"/>
              <a:gd name="T48" fmla="*/ 284 w 339"/>
              <a:gd name="T49" fmla="*/ 61 h 316"/>
              <a:gd name="T50" fmla="*/ 311 w 339"/>
              <a:gd name="T51" fmla="*/ 40 h 316"/>
              <a:gd name="T52" fmla="*/ 329 w 339"/>
              <a:gd name="T53" fmla="*/ 34 h 316"/>
              <a:gd name="T54" fmla="*/ 329 w 339"/>
              <a:gd name="T55" fmla="*/ 7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339" h="316">
                <a:moveTo>
                  <a:pt x="329" y="7"/>
                </a:moveTo>
                <a:cubicBezTo>
                  <a:pt x="310" y="2"/>
                  <a:pt x="240" y="14"/>
                  <a:pt x="212" y="13"/>
                </a:cubicBezTo>
                <a:cubicBezTo>
                  <a:pt x="184" y="12"/>
                  <a:pt x="170" y="2"/>
                  <a:pt x="158" y="1"/>
                </a:cubicBezTo>
                <a:cubicBezTo>
                  <a:pt x="134" y="1"/>
                  <a:pt x="150" y="4"/>
                  <a:pt x="140" y="4"/>
                </a:cubicBezTo>
                <a:cubicBezTo>
                  <a:pt x="130" y="4"/>
                  <a:pt x="105" y="0"/>
                  <a:pt x="98" y="1"/>
                </a:cubicBezTo>
                <a:cubicBezTo>
                  <a:pt x="95" y="2"/>
                  <a:pt x="97" y="7"/>
                  <a:pt x="95" y="10"/>
                </a:cubicBezTo>
                <a:cubicBezTo>
                  <a:pt x="84" y="30"/>
                  <a:pt x="89" y="26"/>
                  <a:pt x="74" y="31"/>
                </a:cubicBezTo>
                <a:cubicBezTo>
                  <a:pt x="70" y="42"/>
                  <a:pt x="64" y="44"/>
                  <a:pt x="59" y="55"/>
                </a:cubicBezTo>
                <a:cubicBezTo>
                  <a:pt x="57" y="59"/>
                  <a:pt x="57" y="65"/>
                  <a:pt x="53" y="67"/>
                </a:cubicBezTo>
                <a:cubicBezTo>
                  <a:pt x="44" y="71"/>
                  <a:pt x="33" y="69"/>
                  <a:pt x="23" y="70"/>
                </a:cubicBezTo>
                <a:cubicBezTo>
                  <a:pt x="7" y="94"/>
                  <a:pt x="0" y="96"/>
                  <a:pt x="14" y="136"/>
                </a:cubicBezTo>
                <a:cubicBezTo>
                  <a:pt x="18" y="146"/>
                  <a:pt x="41" y="154"/>
                  <a:pt x="41" y="154"/>
                </a:cubicBezTo>
                <a:cubicBezTo>
                  <a:pt x="45" y="160"/>
                  <a:pt x="45" y="169"/>
                  <a:pt x="50" y="175"/>
                </a:cubicBezTo>
                <a:cubicBezTo>
                  <a:pt x="53" y="180"/>
                  <a:pt x="53" y="187"/>
                  <a:pt x="59" y="190"/>
                </a:cubicBezTo>
                <a:cubicBezTo>
                  <a:pt x="65" y="193"/>
                  <a:pt x="80" y="188"/>
                  <a:pt x="86" y="193"/>
                </a:cubicBezTo>
                <a:cubicBezTo>
                  <a:pt x="93" y="214"/>
                  <a:pt x="88" y="206"/>
                  <a:pt x="98" y="220"/>
                </a:cubicBezTo>
                <a:cubicBezTo>
                  <a:pt x="105" y="249"/>
                  <a:pt x="99" y="240"/>
                  <a:pt x="113" y="259"/>
                </a:cubicBezTo>
                <a:cubicBezTo>
                  <a:pt x="120" y="287"/>
                  <a:pt x="124" y="297"/>
                  <a:pt x="146" y="316"/>
                </a:cubicBezTo>
                <a:cubicBezTo>
                  <a:pt x="152" y="312"/>
                  <a:pt x="158" y="308"/>
                  <a:pt x="164" y="304"/>
                </a:cubicBezTo>
                <a:cubicBezTo>
                  <a:pt x="167" y="302"/>
                  <a:pt x="173" y="298"/>
                  <a:pt x="173" y="298"/>
                </a:cubicBezTo>
                <a:cubicBezTo>
                  <a:pt x="191" y="236"/>
                  <a:pt x="240" y="303"/>
                  <a:pt x="278" y="265"/>
                </a:cubicBezTo>
                <a:cubicBezTo>
                  <a:pt x="281" y="220"/>
                  <a:pt x="280" y="222"/>
                  <a:pt x="299" y="193"/>
                </a:cubicBezTo>
                <a:cubicBezTo>
                  <a:pt x="304" y="172"/>
                  <a:pt x="297" y="165"/>
                  <a:pt x="287" y="145"/>
                </a:cubicBezTo>
                <a:cubicBezTo>
                  <a:pt x="285" y="141"/>
                  <a:pt x="281" y="133"/>
                  <a:pt x="281" y="133"/>
                </a:cubicBezTo>
                <a:cubicBezTo>
                  <a:pt x="282" y="109"/>
                  <a:pt x="278" y="84"/>
                  <a:pt x="284" y="61"/>
                </a:cubicBezTo>
                <a:cubicBezTo>
                  <a:pt x="287" y="50"/>
                  <a:pt x="301" y="46"/>
                  <a:pt x="311" y="40"/>
                </a:cubicBezTo>
                <a:cubicBezTo>
                  <a:pt x="317" y="37"/>
                  <a:pt x="329" y="34"/>
                  <a:pt x="329" y="34"/>
                </a:cubicBezTo>
                <a:cubicBezTo>
                  <a:pt x="339" y="20"/>
                  <a:pt x="336" y="28"/>
                  <a:pt x="329" y="7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1" name="Freeform 253"/>
          <p:cNvSpPr>
            <a:spLocks noChangeAspect="1"/>
          </p:cNvSpPr>
          <p:nvPr/>
        </p:nvSpPr>
        <p:spPr bwMode="auto">
          <a:xfrm>
            <a:off x="4881038" y="5300769"/>
            <a:ext cx="150584" cy="170766"/>
          </a:xfrm>
          <a:custGeom>
            <a:avLst/>
            <a:gdLst>
              <a:gd name="T0" fmla="*/ 242 w 242"/>
              <a:gd name="T1" fmla="*/ 93 h 276"/>
              <a:gd name="T2" fmla="*/ 218 w 242"/>
              <a:gd name="T3" fmla="*/ 66 h 276"/>
              <a:gd name="T4" fmla="*/ 194 w 242"/>
              <a:gd name="T5" fmla="*/ 48 h 276"/>
              <a:gd name="T6" fmla="*/ 164 w 242"/>
              <a:gd name="T7" fmla="*/ 24 h 276"/>
              <a:gd name="T8" fmla="*/ 128 w 242"/>
              <a:gd name="T9" fmla="*/ 21 h 276"/>
              <a:gd name="T10" fmla="*/ 110 w 242"/>
              <a:gd name="T11" fmla="*/ 6 h 276"/>
              <a:gd name="T12" fmla="*/ 71 w 242"/>
              <a:gd name="T13" fmla="*/ 9 h 276"/>
              <a:gd name="T14" fmla="*/ 53 w 242"/>
              <a:gd name="T15" fmla="*/ 15 h 276"/>
              <a:gd name="T16" fmla="*/ 26 w 242"/>
              <a:gd name="T17" fmla="*/ 36 h 276"/>
              <a:gd name="T18" fmla="*/ 35 w 242"/>
              <a:gd name="T19" fmla="*/ 120 h 276"/>
              <a:gd name="T20" fmla="*/ 26 w 242"/>
              <a:gd name="T21" fmla="*/ 183 h 276"/>
              <a:gd name="T22" fmla="*/ 35 w 242"/>
              <a:gd name="T23" fmla="*/ 258 h 276"/>
              <a:gd name="T24" fmla="*/ 125 w 242"/>
              <a:gd name="T25" fmla="*/ 276 h 276"/>
              <a:gd name="T26" fmla="*/ 155 w 242"/>
              <a:gd name="T27" fmla="*/ 246 h 276"/>
              <a:gd name="T28" fmla="*/ 182 w 242"/>
              <a:gd name="T29" fmla="*/ 222 h 276"/>
              <a:gd name="T30" fmla="*/ 179 w 242"/>
              <a:gd name="T31" fmla="*/ 186 h 276"/>
              <a:gd name="T32" fmla="*/ 212 w 242"/>
              <a:gd name="T33" fmla="*/ 120 h 276"/>
              <a:gd name="T34" fmla="*/ 242 w 242"/>
              <a:gd name="T35" fmla="*/ 9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2" h="276">
                <a:moveTo>
                  <a:pt x="242" y="93"/>
                </a:moveTo>
                <a:cubicBezTo>
                  <a:pt x="225" y="87"/>
                  <a:pt x="235" y="72"/>
                  <a:pt x="218" y="66"/>
                </a:cubicBezTo>
                <a:cubicBezTo>
                  <a:pt x="211" y="59"/>
                  <a:pt x="201" y="53"/>
                  <a:pt x="194" y="48"/>
                </a:cubicBezTo>
                <a:cubicBezTo>
                  <a:pt x="184" y="41"/>
                  <a:pt x="175" y="31"/>
                  <a:pt x="164" y="24"/>
                </a:cubicBezTo>
                <a:cubicBezTo>
                  <a:pt x="152" y="19"/>
                  <a:pt x="137" y="24"/>
                  <a:pt x="128" y="21"/>
                </a:cubicBezTo>
                <a:cubicBezTo>
                  <a:pt x="119" y="18"/>
                  <a:pt x="119" y="8"/>
                  <a:pt x="110" y="6"/>
                </a:cubicBezTo>
                <a:cubicBezTo>
                  <a:pt x="92" y="0"/>
                  <a:pt x="101" y="1"/>
                  <a:pt x="71" y="9"/>
                </a:cubicBezTo>
                <a:cubicBezTo>
                  <a:pt x="65" y="11"/>
                  <a:pt x="53" y="15"/>
                  <a:pt x="53" y="15"/>
                </a:cubicBezTo>
                <a:cubicBezTo>
                  <a:pt x="44" y="24"/>
                  <a:pt x="35" y="27"/>
                  <a:pt x="26" y="36"/>
                </a:cubicBezTo>
                <a:cubicBezTo>
                  <a:pt x="17" y="64"/>
                  <a:pt x="8" y="102"/>
                  <a:pt x="35" y="120"/>
                </a:cubicBezTo>
                <a:cubicBezTo>
                  <a:pt x="42" y="142"/>
                  <a:pt x="51" y="175"/>
                  <a:pt x="26" y="183"/>
                </a:cubicBezTo>
                <a:cubicBezTo>
                  <a:pt x="18" y="208"/>
                  <a:pt x="0" y="270"/>
                  <a:pt x="35" y="258"/>
                </a:cubicBezTo>
                <a:cubicBezTo>
                  <a:pt x="112" y="262"/>
                  <a:pt x="77" y="264"/>
                  <a:pt x="125" y="276"/>
                </a:cubicBezTo>
                <a:cubicBezTo>
                  <a:pt x="155" y="266"/>
                  <a:pt x="141" y="266"/>
                  <a:pt x="155" y="246"/>
                </a:cubicBezTo>
                <a:cubicBezTo>
                  <a:pt x="162" y="236"/>
                  <a:pt x="182" y="222"/>
                  <a:pt x="182" y="222"/>
                </a:cubicBezTo>
                <a:cubicBezTo>
                  <a:pt x="185" y="210"/>
                  <a:pt x="179" y="186"/>
                  <a:pt x="179" y="186"/>
                </a:cubicBezTo>
                <a:cubicBezTo>
                  <a:pt x="182" y="152"/>
                  <a:pt x="183" y="139"/>
                  <a:pt x="212" y="120"/>
                </a:cubicBezTo>
                <a:cubicBezTo>
                  <a:pt x="217" y="104"/>
                  <a:pt x="224" y="93"/>
                  <a:pt x="242" y="93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2" name="Freeform 252"/>
          <p:cNvSpPr>
            <a:spLocks noChangeAspect="1"/>
          </p:cNvSpPr>
          <p:nvPr/>
        </p:nvSpPr>
        <p:spPr bwMode="auto">
          <a:xfrm>
            <a:off x="3650724" y="5505557"/>
            <a:ext cx="279435" cy="313588"/>
          </a:xfrm>
          <a:custGeom>
            <a:avLst/>
            <a:gdLst>
              <a:gd name="T0" fmla="*/ 419 w 451"/>
              <a:gd name="T1" fmla="*/ 129 h 504"/>
              <a:gd name="T2" fmla="*/ 305 w 451"/>
              <a:gd name="T3" fmla="*/ 102 h 504"/>
              <a:gd name="T4" fmla="*/ 254 w 451"/>
              <a:gd name="T5" fmla="*/ 90 h 504"/>
              <a:gd name="T6" fmla="*/ 233 w 451"/>
              <a:gd name="T7" fmla="*/ 69 h 504"/>
              <a:gd name="T8" fmla="*/ 221 w 451"/>
              <a:gd name="T9" fmla="*/ 57 h 504"/>
              <a:gd name="T10" fmla="*/ 191 w 451"/>
              <a:gd name="T11" fmla="*/ 24 h 504"/>
              <a:gd name="T12" fmla="*/ 152 w 451"/>
              <a:gd name="T13" fmla="*/ 0 h 504"/>
              <a:gd name="T14" fmla="*/ 92 w 451"/>
              <a:gd name="T15" fmla="*/ 33 h 504"/>
              <a:gd name="T16" fmla="*/ 59 w 451"/>
              <a:gd name="T17" fmla="*/ 63 h 504"/>
              <a:gd name="T18" fmla="*/ 35 w 451"/>
              <a:gd name="T19" fmla="*/ 96 h 504"/>
              <a:gd name="T20" fmla="*/ 17 w 451"/>
              <a:gd name="T21" fmla="*/ 141 h 504"/>
              <a:gd name="T22" fmla="*/ 17 w 451"/>
              <a:gd name="T23" fmla="*/ 261 h 504"/>
              <a:gd name="T24" fmla="*/ 50 w 451"/>
              <a:gd name="T25" fmla="*/ 273 h 504"/>
              <a:gd name="T26" fmla="*/ 62 w 451"/>
              <a:gd name="T27" fmla="*/ 276 h 504"/>
              <a:gd name="T28" fmla="*/ 77 w 451"/>
              <a:gd name="T29" fmla="*/ 306 h 504"/>
              <a:gd name="T30" fmla="*/ 71 w 451"/>
              <a:gd name="T31" fmla="*/ 321 h 504"/>
              <a:gd name="T32" fmla="*/ 50 w 451"/>
              <a:gd name="T33" fmla="*/ 324 h 504"/>
              <a:gd name="T34" fmla="*/ 56 w 451"/>
              <a:gd name="T35" fmla="*/ 348 h 504"/>
              <a:gd name="T36" fmla="*/ 68 w 451"/>
              <a:gd name="T37" fmla="*/ 384 h 504"/>
              <a:gd name="T38" fmla="*/ 56 w 451"/>
              <a:gd name="T39" fmla="*/ 438 h 504"/>
              <a:gd name="T40" fmla="*/ 53 w 451"/>
              <a:gd name="T41" fmla="*/ 450 h 504"/>
              <a:gd name="T42" fmla="*/ 74 w 451"/>
              <a:gd name="T43" fmla="*/ 462 h 504"/>
              <a:gd name="T44" fmla="*/ 116 w 451"/>
              <a:gd name="T45" fmla="*/ 483 h 504"/>
              <a:gd name="T46" fmla="*/ 140 w 451"/>
              <a:gd name="T47" fmla="*/ 504 h 504"/>
              <a:gd name="T48" fmla="*/ 167 w 451"/>
              <a:gd name="T49" fmla="*/ 486 h 504"/>
              <a:gd name="T50" fmla="*/ 203 w 451"/>
              <a:gd name="T51" fmla="*/ 468 h 504"/>
              <a:gd name="T52" fmla="*/ 215 w 451"/>
              <a:gd name="T53" fmla="*/ 381 h 504"/>
              <a:gd name="T54" fmla="*/ 224 w 451"/>
              <a:gd name="T55" fmla="*/ 342 h 504"/>
              <a:gd name="T56" fmla="*/ 260 w 451"/>
              <a:gd name="T57" fmla="*/ 336 h 504"/>
              <a:gd name="T58" fmla="*/ 317 w 451"/>
              <a:gd name="T59" fmla="*/ 327 h 504"/>
              <a:gd name="T60" fmla="*/ 332 w 451"/>
              <a:gd name="T61" fmla="*/ 288 h 504"/>
              <a:gd name="T62" fmla="*/ 386 w 451"/>
              <a:gd name="T63" fmla="*/ 261 h 504"/>
              <a:gd name="T64" fmla="*/ 404 w 451"/>
              <a:gd name="T65" fmla="*/ 207 h 504"/>
              <a:gd name="T66" fmla="*/ 422 w 451"/>
              <a:gd name="T67" fmla="*/ 198 h 504"/>
              <a:gd name="T68" fmla="*/ 437 w 451"/>
              <a:gd name="T69" fmla="*/ 171 h 504"/>
              <a:gd name="T70" fmla="*/ 419 w 451"/>
              <a:gd name="T71" fmla="*/ 129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51" h="504">
                <a:moveTo>
                  <a:pt x="419" y="129"/>
                </a:moveTo>
                <a:cubicBezTo>
                  <a:pt x="390" y="109"/>
                  <a:pt x="337" y="104"/>
                  <a:pt x="305" y="102"/>
                </a:cubicBezTo>
                <a:cubicBezTo>
                  <a:pt x="288" y="98"/>
                  <a:pt x="272" y="93"/>
                  <a:pt x="254" y="90"/>
                </a:cubicBezTo>
                <a:cubicBezTo>
                  <a:pt x="243" y="83"/>
                  <a:pt x="244" y="76"/>
                  <a:pt x="233" y="69"/>
                </a:cubicBezTo>
                <a:cubicBezTo>
                  <a:pt x="225" y="45"/>
                  <a:pt x="237" y="73"/>
                  <a:pt x="221" y="57"/>
                </a:cubicBezTo>
                <a:cubicBezTo>
                  <a:pt x="208" y="44"/>
                  <a:pt x="206" y="34"/>
                  <a:pt x="191" y="24"/>
                </a:cubicBezTo>
                <a:cubicBezTo>
                  <a:pt x="178" y="15"/>
                  <a:pt x="164" y="12"/>
                  <a:pt x="152" y="0"/>
                </a:cubicBezTo>
                <a:cubicBezTo>
                  <a:pt x="126" y="3"/>
                  <a:pt x="116" y="25"/>
                  <a:pt x="92" y="33"/>
                </a:cubicBezTo>
                <a:cubicBezTo>
                  <a:pt x="80" y="45"/>
                  <a:pt x="64" y="47"/>
                  <a:pt x="59" y="63"/>
                </a:cubicBezTo>
                <a:cubicBezTo>
                  <a:pt x="56" y="94"/>
                  <a:pt x="60" y="90"/>
                  <a:pt x="35" y="96"/>
                </a:cubicBezTo>
                <a:cubicBezTo>
                  <a:pt x="11" y="112"/>
                  <a:pt x="29" y="117"/>
                  <a:pt x="17" y="141"/>
                </a:cubicBezTo>
                <a:cubicBezTo>
                  <a:pt x="17" y="151"/>
                  <a:pt x="0" y="231"/>
                  <a:pt x="17" y="261"/>
                </a:cubicBezTo>
                <a:cubicBezTo>
                  <a:pt x="21" y="269"/>
                  <a:pt x="49" y="273"/>
                  <a:pt x="50" y="273"/>
                </a:cubicBezTo>
                <a:cubicBezTo>
                  <a:pt x="54" y="274"/>
                  <a:pt x="62" y="276"/>
                  <a:pt x="62" y="276"/>
                </a:cubicBezTo>
                <a:cubicBezTo>
                  <a:pt x="74" y="284"/>
                  <a:pt x="90" y="287"/>
                  <a:pt x="77" y="306"/>
                </a:cubicBezTo>
                <a:cubicBezTo>
                  <a:pt x="77" y="312"/>
                  <a:pt x="75" y="318"/>
                  <a:pt x="71" y="321"/>
                </a:cubicBezTo>
                <a:cubicBezTo>
                  <a:pt x="67" y="324"/>
                  <a:pt x="52" y="320"/>
                  <a:pt x="50" y="324"/>
                </a:cubicBezTo>
                <a:cubicBezTo>
                  <a:pt x="42" y="337"/>
                  <a:pt x="44" y="340"/>
                  <a:pt x="56" y="348"/>
                </a:cubicBezTo>
                <a:cubicBezTo>
                  <a:pt x="64" y="361"/>
                  <a:pt x="65" y="368"/>
                  <a:pt x="68" y="384"/>
                </a:cubicBezTo>
                <a:cubicBezTo>
                  <a:pt x="66" y="406"/>
                  <a:pt x="68" y="421"/>
                  <a:pt x="56" y="438"/>
                </a:cubicBezTo>
                <a:cubicBezTo>
                  <a:pt x="55" y="442"/>
                  <a:pt x="52" y="446"/>
                  <a:pt x="53" y="450"/>
                </a:cubicBezTo>
                <a:cubicBezTo>
                  <a:pt x="54" y="453"/>
                  <a:pt x="73" y="462"/>
                  <a:pt x="74" y="462"/>
                </a:cubicBezTo>
                <a:cubicBezTo>
                  <a:pt x="90" y="471"/>
                  <a:pt x="98" y="479"/>
                  <a:pt x="116" y="483"/>
                </a:cubicBezTo>
                <a:cubicBezTo>
                  <a:pt x="123" y="494"/>
                  <a:pt x="128" y="500"/>
                  <a:pt x="140" y="504"/>
                </a:cubicBezTo>
                <a:cubicBezTo>
                  <a:pt x="148" y="504"/>
                  <a:pt x="157" y="492"/>
                  <a:pt x="167" y="486"/>
                </a:cubicBezTo>
                <a:cubicBezTo>
                  <a:pt x="170" y="478"/>
                  <a:pt x="194" y="474"/>
                  <a:pt x="203" y="468"/>
                </a:cubicBezTo>
                <a:cubicBezTo>
                  <a:pt x="210" y="439"/>
                  <a:pt x="206" y="409"/>
                  <a:pt x="215" y="381"/>
                </a:cubicBezTo>
                <a:cubicBezTo>
                  <a:pt x="216" y="372"/>
                  <a:pt x="215" y="351"/>
                  <a:pt x="224" y="342"/>
                </a:cubicBezTo>
                <a:cubicBezTo>
                  <a:pt x="233" y="333"/>
                  <a:pt x="248" y="337"/>
                  <a:pt x="260" y="336"/>
                </a:cubicBezTo>
                <a:cubicBezTo>
                  <a:pt x="279" y="334"/>
                  <a:pt x="298" y="332"/>
                  <a:pt x="317" y="327"/>
                </a:cubicBezTo>
                <a:cubicBezTo>
                  <a:pt x="330" y="314"/>
                  <a:pt x="325" y="303"/>
                  <a:pt x="332" y="288"/>
                </a:cubicBezTo>
                <a:cubicBezTo>
                  <a:pt x="342" y="269"/>
                  <a:pt x="367" y="266"/>
                  <a:pt x="386" y="261"/>
                </a:cubicBezTo>
                <a:cubicBezTo>
                  <a:pt x="396" y="242"/>
                  <a:pt x="397" y="221"/>
                  <a:pt x="404" y="207"/>
                </a:cubicBezTo>
                <a:cubicBezTo>
                  <a:pt x="406" y="202"/>
                  <a:pt x="418" y="199"/>
                  <a:pt x="422" y="198"/>
                </a:cubicBezTo>
                <a:cubicBezTo>
                  <a:pt x="426" y="187"/>
                  <a:pt x="433" y="182"/>
                  <a:pt x="437" y="171"/>
                </a:cubicBezTo>
                <a:cubicBezTo>
                  <a:pt x="440" y="138"/>
                  <a:pt x="451" y="124"/>
                  <a:pt x="419" y="129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3" name="Freeform 251"/>
          <p:cNvSpPr>
            <a:spLocks noChangeAspect="1"/>
          </p:cNvSpPr>
          <p:nvPr/>
        </p:nvSpPr>
        <p:spPr bwMode="auto">
          <a:xfrm>
            <a:off x="3639613" y="5596044"/>
            <a:ext cx="599234" cy="880222"/>
          </a:xfrm>
          <a:custGeom>
            <a:avLst/>
            <a:gdLst>
              <a:gd name="T0" fmla="*/ 869 w 965"/>
              <a:gd name="T1" fmla="*/ 1418 h 1418"/>
              <a:gd name="T2" fmla="*/ 926 w 965"/>
              <a:gd name="T3" fmla="*/ 1365 h 1418"/>
              <a:gd name="T4" fmla="*/ 959 w 965"/>
              <a:gd name="T5" fmla="*/ 1320 h 1418"/>
              <a:gd name="T6" fmla="*/ 965 w 965"/>
              <a:gd name="T7" fmla="*/ 1128 h 1418"/>
              <a:gd name="T8" fmla="*/ 937 w 965"/>
              <a:gd name="T9" fmla="*/ 1020 h 1418"/>
              <a:gd name="T10" fmla="*/ 959 w 965"/>
              <a:gd name="T11" fmla="*/ 983 h 1418"/>
              <a:gd name="T12" fmla="*/ 914 w 965"/>
              <a:gd name="T13" fmla="*/ 863 h 1418"/>
              <a:gd name="T14" fmla="*/ 884 w 965"/>
              <a:gd name="T15" fmla="*/ 840 h 1418"/>
              <a:gd name="T16" fmla="*/ 839 w 965"/>
              <a:gd name="T17" fmla="*/ 833 h 1418"/>
              <a:gd name="T18" fmla="*/ 817 w 965"/>
              <a:gd name="T19" fmla="*/ 810 h 1418"/>
              <a:gd name="T20" fmla="*/ 787 w 965"/>
              <a:gd name="T21" fmla="*/ 720 h 1418"/>
              <a:gd name="T22" fmla="*/ 749 w 965"/>
              <a:gd name="T23" fmla="*/ 728 h 1418"/>
              <a:gd name="T24" fmla="*/ 697 w 965"/>
              <a:gd name="T25" fmla="*/ 780 h 1418"/>
              <a:gd name="T26" fmla="*/ 644 w 965"/>
              <a:gd name="T27" fmla="*/ 728 h 1418"/>
              <a:gd name="T28" fmla="*/ 584 w 965"/>
              <a:gd name="T29" fmla="*/ 623 h 1418"/>
              <a:gd name="T30" fmla="*/ 607 w 965"/>
              <a:gd name="T31" fmla="*/ 465 h 1418"/>
              <a:gd name="T32" fmla="*/ 584 w 965"/>
              <a:gd name="T33" fmla="*/ 398 h 1418"/>
              <a:gd name="T34" fmla="*/ 659 w 965"/>
              <a:gd name="T35" fmla="*/ 338 h 1418"/>
              <a:gd name="T36" fmla="*/ 746 w 965"/>
              <a:gd name="T37" fmla="*/ 315 h 1418"/>
              <a:gd name="T38" fmla="*/ 787 w 965"/>
              <a:gd name="T39" fmla="*/ 270 h 1418"/>
              <a:gd name="T40" fmla="*/ 832 w 965"/>
              <a:gd name="T41" fmla="*/ 255 h 1418"/>
              <a:gd name="T42" fmla="*/ 809 w 965"/>
              <a:gd name="T43" fmla="*/ 203 h 1418"/>
              <a:gd name="T44" fmla="*/ 617 w 965"/>
              <a:gd name="T45" fmla="*/ 153 h 1418"/>
              <a:gd name="T46" fmla="*/ 545 w 965"/>
              <a:gd name="T47" fmla="*/ 96 h 1418"/>
              <a:gd name="T48" fmla="*/ 457 w 965"/>
              <a:gd name="T49" fmla="*/ 0 h 1418"/>
              <a:gd name="T50" fmla="*/ 398 w 965"/>
              <a:gd name="T51" fmla="*/ 99 h 1418"/>
              <a:gd name="T52" fmla="*/ 367 w 965"/>
              <a:gd name="T53" fmla="*/ 128 h 1418"/>
              <a:gd name="T54" fmla="*/ 344 w 965"/>
              <a:gd name="T55" fmla="*/ 150 h 1418"/>
              <a:gd name="T56" fmla="*/ 337 w 965"/>
              <a:gd name="T57" fmla="*/ 173 h 1418"/>
              <a:gd name="T58" fmla="*/ 239 w 965"/>
              <a:gd name="T59" fmla="*/ 188 h 1418"/>
              <a:gd name="T60" fmla="*/ 157 w 965"/>
              <a:gd name="T61" fmla="*/ 353 h 1418"/>
              <a:gd name="T62" fmla="*/ 74 w 965"/>
              <a:gd name="T63" fmla="*/ 300 h 1418"/>
              <a:gd name="T64" fmla="*/ 74 w 965"/>
              <a:gd name="T65" fmla="*/ 225 h 1418"/>
              <a:gd name="T66" fmla="*/ 44 w 965"/>
              <a:gd name="T67" fmla="*/ 219 h 1418"/>
              <a:gd name="T68" fmla="*/ 29 w 965"/>
              <a:gd name="T69" fmla="*/ 258 h 1418"/>
              <a:gd name="T70" fmla="*/ 8 w 965"/>
              <a:gd name="T71" fmla="*/ 306 h 1418"/>
              <a:gd name="T72" fmla="*/ 20 w 965"/>
              <a:gd name="T73" fmla="*/ 432 h 1418"/>
              <a:gd name="T74" fmla="*/ 127 w 965"/>
              <a:gd name="T75" fmla="*/ 503 h 1418"/>
              <a:gd name="T76" fmla="*/ 215 w 965"/>
              <a:gd name="T77" fmla="*/ 690 h 1418"/>
              <a:gd name="T78" fmla="*/ 217 w 965"/>
              <a:gd name="T79" fmla="*/ 743 h 1418"/>
              <a:gd name="T80" fmla="*/ 260 w 965"/>
              <a:gd name="T81" fmla="*/ 777 h 1418"/>
              <a:gd name="T82" fmla="*/ 272 w 965"/>
              <a:gd name="T83" fmla="*/ 846 h 1418"/>
              <a:gd name="T84" fmla="*/ 329 w 965"/>
              <a:gd name="T85" fmla="*/ 878 h 1418"/>
              <a:gd name="T86" fmla="*/ 359 w 965"/>
              <a:gd name="T87" fmla="*/ 923 h 1418"/>
              <a:gd name="T88" fmla="*/ 419 w 965"/>
              <a:gd name="T89" fmla="*/ 1043 h 1418"/>
              <a:gd name="T90" fmla="*/ 472 w 965"/>
              <a:gd name="T91" fmla="*/ 1133 h 1418"/>
              <a:gd name="T92" fmla="*/ 569 w 965"/>
              <a:gd name="T93" fmla="*/ 1223 h 1418"/>
              <a:gd name="T94" fmla="*/ 671 w 965"/>
              <a:gd name="T95" fmla="*/ 1260 h 1418"/>
              <a:gd name="T96" fmla="*/ 830 w 965"/>
              <a:gd name="T97" fmla="*/ 1377 h 1418"/>
              <a:gd name="T98" fmla="*/ 869 w 965"/>
              <a:gd name="T99" fmla="*/ 1418 h 1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965" h="1418">
                <a:moveTo>
                  <a:pt x="869" y="1418"/>
                </a:moveTo>
                <a:cubicBezTo>
                  <a:pt x="914" y="1402"/>
                  <a:pt x="905" y="1393"/>
                  <a:pt x="926" y="1365"/>
                </a:cubicBezTo>
                <a:cubicBezTo>
                  <a:pt x="939" y="1348"/>
                  <a:pt x="959" y="1320"/>
                  <a:pt x="959" y="1320"/>
                </a:cubicBezTo>
                <a:cubicBezTo>
                  <a:pt x="964" y="1281"/>
                  <a:pt x="965" y="1184"/>
                  <a:pt x="965" y="1128"/>
                </a:cubicBezTo>
                <a:cubicBezTo>
                  <a:pt x="961" y="1078"/>
                  <a:pt x="938" y="1044"/>
                  <a:pt x="937" y="1020"/>
                </a:cubicBezTo>
                <a:cubicBezTo>
                  <a:pt x="936" y="996"/>
                  <a:pt x="963" y="1009"/>
                  <a:pt x="959" y="983"/>
                </a:cubicBezTo>
                <a:cubicBezTo>
                  <a:pt x="947" y="943"/>
                  <a:pt x="938" y="897"/>
                  <a:pt x="914" y="863"/>
                </a:cubicBezTo>
                <a:cubicBezTo>
                  <a:pt x="901" y="791"/>
                  <a:pt x="921" y="836"/>
                  <a:pt x="884" y="840"/>
                </a:cubicBezTo>
                <a:cubicBezTo>
                  <a:pt x="869" y="842"/>
                  <a:pt x="854" y="835"/>
                  <a:pt x="839" y="833"/>
                </a:cubicBezTo>
                <a:cubicBezTo>
                  <a:pt x="832" y="825"/>
                  <a:pt x="820" y="820"/>
                  <a:pt x="817" y="810"/>
                </a:cubicBezTo>
                <a:cubicBezTo>
                  <a:pt x="789" y="713"/>
                  <a:pt x="840" y="739"/>
                  <a:pt x="787" y="720"/>
                </a:cubicBezTo>
                <a:cubicBezTo>
                  <a:pt x="774" y="723"/>
                  <a:pt x="761" y="722"/>
                  <a:pt x="749" y="728"/>
                </a:cubicBezTo>
                <a:cubicBezTo>
                  <a:pt x="710" y="747"/>
                  <a:pt x="741" y="766"/>
                  <a:pt x="697" y="780"/>
                </a:cubicBezTo>
                <a:cubicBezTo>
                  <a:pt x="672" y="744"/>
                  <a:pt x="690" y="739"/>
                  <a:pt x="644" y="728"/>
                </a:cubicBezTo>
                <a:cubicBezTo>
                  <a:pt x="638" y="680"/>
                  <a:pt x="634" y="638"/>
                  <a:pt x="584" y="623"/>
                </a:cubicBezTo>
                <a:cubicBezTo>
                  <a:pt x="567" y="567"/>
                  <a:pt x="554" y="500"/>
                  <a:pt x="607" y="465"/>
                </a:cubicBezTo>
                <a:cubicBezTo>
                  <a:pt x="620" y="411"/>
                  <a:pt x="601" y="444"/>
                  <a:pt x="584" y="398"/>
                </a:cubicBezTo>
                <a:cubicBezTo>
                  <a:pt x="593" y="377"/>
                  <a:pt x="625" y="359"/>
                  <a:pt x="659" y="338"/>
                </a:cubicBezTo>
                <a:cubicBezTo>
                  <a:pt x="683" y="322"/>
                  <a:pt x="725" y="326"/>
                  <a:pt x="746" y="315"/>
                </a:cubicBezTo>
                <a:cubicBezTo>
                  <a:pt x="767" y="304"/>
                  <a:pt x="773" y="280"/>
                  <a:pt x="787" y="270"/>
                </a:cubicBezTo>
                <a:cubicBezTo>
                  <a:pt x="802" y="265"/>
                  <a:pt x="832" y="255"/>
                  <a:pt x="832" y="255"/>
                </a:cubicBezTo>
                <a:cubicBezTo>
                  <a:pt x="800" y="245"/>
                  <a:pt x="799" y="234"/>
                  <a:pt x="809" y="203"/>
                </a:cubicBezTo>
                <a:cubicBezTo>
                  <a:pt x="784" y="120"/>
                  <a:pt x="697" y="157"/>
                  <a:pt x="617" y="153"/>
                </a:cubicBezTo>
                <a:cubicBezTo>
                  <a:pt x="570" y="140"/>
                  <a:pt x="583" y="121"/>
                  <a:pt x="545" y="96"/>
                </a:cubicBezTo>
                <a:cubicBezTo>
                  <a:pt x="527" y="70"/>
                  <a:pt x="485" y="10"/>
                  <a:pt x="457" y="0"/>
                </a:cubicBezTo>
                <a:cubicBezTo>
                  <a:pt x="436" y="32"/>
                  <a:pt x="418" y="68"/>
                  <a:pt x="398" y="99"/>
                </a:cubicBezTo>
                <a:cubicBezTo>
                  <a:pt x="385" y="141"/>
                  <a:pt x="409" y="104"/>
                  <a:pt x="367" y="128"/>
                </a:cubicBezTo>
                <a:cubicBezTo>
                  <a:pt x="358" y="133"/>
                  <a:pt x="352" y="143"/>
                  <a:pt x="344" y="150"/>
                </a:cubicBezTo>
                <a:cubicBezTo>
                  <a:pt x="342" y="158"/>
                  <a:pt x="344" y="169"/>
                  <a:pt x="337" y="173"/>
                </a:cubicBezTo>
                <a:cubicBezTo>
                  <a:pt x="310" y="191"/>
                  <a:pt x="272" y="184"/>
                  <a:pt x="239" y="188"/>
                </a:cubicBezTo>
                <a:cubicBezTo>
                  <a:pt x="193" y="255"/>
                  <a:pt x="251" y="319"/>
                  <a:pt x="157" y="353"/>
                </a:cubicBezTo>
                <a:cubicBezTo>
                  <a:pt x="132" y="344"/>
                  <a:pt x="74" y="300"/>
                  <a:pt x="74" y="300"/>
                </a:cubicBezTo>
                <a:cubicBezTo>
                  <a:pt x="67" y="270"/>
                  <a:pt x="98" y="243"/>
                  <a:pt x="74" y="225"/>
                </a:cubicBezTo>
                <a:cubicBezTo>
                  <a:pt x="68" y="211"/>
                  <a:pt x="51" y="214"/>
                  <a:pt x="44" y="219"/>
                </a:cubicBezTo>
                <a:cubicBezTo>
                  <a:pt x="37" y="224"/>
                  <a:pt x="35" y="244"/>
                  <a:pt x="29" y="258"/>
                </a:cubicBezTo>
                <a:cubicBezTo>
                  <a:pt x="25" y="272"/>
                  <a:pt x="9" y="277"/>
                  <a:pt x="8" y="306"/>
                </a:cubicBezTo>
                <a:cubicBezTo>
                  <a:pt x="7" y="335"/>
                  <a:pt x="0" y="399"/>
                  <a:pt x="20" y="432"/>
                </a:cubicBezTo>
                <a:cubicBezTo>
                  <a:pt x="40" y="465"/>
                  <a:pt x="101" y="476"/>
                  <a:pt x="127" y="503"/>
                </a:cubicBezTo>
                <a:cubicBezTo>
                  <a:pt x="159" y="546"/>
                  <a:pt x="200" y="650"/>
                  <a:pt x="215" y="690"/>
                </a:cubicBezTo>
                <a:cubicBezTo>
                  <a:pt x="230" y="730"/>
                  <a:pt x="210" y="729"/>
                  <a:pt x="217" y="743"/>
                </a:cubicBezTo>
                <a:cubicBezTo>
                  <a:pt x="221" y="758"/>
                  <a:pt x="256" y="762"/>
                  <a:pt x="260" y="777"/>
                </a:cubicBezTo>
                <a:cubicBezTo>
                  <a:pt x="273" y="793"/>
                  <a:pt x="261" y="829"/>
                  <a:pt x="272" y="846"/>
                </a:cubicBezTo>
                <a:cubicBezTo>
                  <a:pt x="283" y="863"/>
                  <a:pt x="315" y="865"/>
                  <a:pt x="329" y="878"/>
                </a:cubicBezTo>
                <a:cubicBezTo>
                  <a:pt x="340" y="892"/>
                  <a:pt x="359" y="923"/>
                  <a:pt x="359" y="923"/>
                </a:cubicBezTo>
                <a:cubicBezTo>
                  <a:pt x="369" y="968"/>
                  <a:pt x="380" y="1017"/>
                  <a:pt x="419" y="1043"/>
                </a:cubicBezTo>
                <a:cubicBezTo>
                  <a:pt x="438" y="1078"/>
                  <a:pt x="447" y="1103"/>
                  <a:pt x="472" y="1133"/>
                </a:cubicBezTo>
                <a:cubicBezTo>
                  <a:pt x="486" y="1178"/>
                  <a:pt x="524" y="1211"/>
                  <a:pt x="569" y="1223"/>
                </a:cubicBezTo>
                <a:cubicBezTo>
                  <a:pt x="601" y="1249"/>
                  <a:pt x="623" y="1239"/>
                  <a:pt x="671" y="1260"/>
                </a:cubicBezTo>
                <a:cubicBezTo>
                  <a:pt x="714" y="1286"/>
                  <a:pt x="797" y="1351"/>
                  <a:pt x="830" y="1377"/>
                </a:cubicBezTo>
                <a:cubicBezTo>
                  <a:pt x="853" y="1413"/>
                  <a:pt x="869" y="1364"/>
                  <a:pt x="869" y="141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4" name="Freeform 250"/>
          <p:cNvSpPr>
            <a:spLocks noChangeAspect="1"/>
          </p:cNvSpPr>
          <p:nvPr/>
        </p:nvSpPr>
        <p:spPr bwMode="auto">
          <a:xfrm>
            <a:off x="4217462" y="6064357"/>
            <a:ext cx="569737" cy="661330"/>
          </a:xfrm>
          <a:custGeom>
            <a:avLst/>
            <a:gdLst>
              <a:gd name="T0" fmla="*/ 3 w 917"/>
              <a:gd name="T1" fmla="*/ 88 h 1064"/>
              <a:gd name="T2" fmla="*/ 78 w 917"/>
              <a:gd name="T3" fmla="*/ 81 h 1064"/>
              <a:gd name="T4" fmla="*/ 146 w 917"/>
              <a:gd name="T5" fmla="*/ 43 h 1064"/>
              <a:gd name="T6" fmla="*/ 206 w 917"/>
              <a:gd name="T7" fmla="*/ 6 h 1064"/>
              <a:gd name="T8" fmla="*/ 281 w 917"/>
              <a:gd name="T9" fmla="*/ 13 h 1064"/>
              <a:gd name="T10" fmla="*/ 288 w 917"/>
              <a:gd name="T11" fmla="*/ 58 h 1064"/>
              <a:gd name="T12" fmla="*/ 336 w 917"/>
              <a:gd name="T13" fmla="*/ 187 h 1064"/>
              <a:gd name="T14" fmla="*/ 435 w 917"/>
              <a:gd name="T15" fmla="*/ 223 h 1064"/>
              <a:gd name="T16" fmla="*/ 480 w 917"/>
              <a:gd name="T17" fmla="*/ 223 h 1064"/>
              <a:gd name="T18" fmla="*/ 528 w 917"/>
              <a:gd name="T19" fmla="*/ 259 h 1064"/>
              <a:gd name="T20" fmla="*/ 558 w 917"/>
              <a:gd name="T21" fmla="*/ 268 h 1064"/>
              <a:gd name="T22" fmla="*/ 585 w 917"/>
              <a:gd name="T23" fmla="*/ 292 h 1064"/>
              <a:gd name="T24" fmla="*/ 624 w 917"/>
              <a:gd name="T25" fmla="*/ 289 h 1064"/>
              <a:gd name="T26" fmla="*/ 648 w 917"/>
              <a:gd name="T27" fmla="*/ 306 h 1064"/>
              <a:gd name="T28" fmla="*/ 675 w 917"/>
              <a:gd name="T29" fmla="*/ 328 h 1064"/>
              <a:gd name="T30" fmla="*/ 672 w 917"/>
              <a:gd name="T31" fmla="*/ 388 h 1064"/>
              <a:gd name="T32" fmla="*/ 687 w 917"/>
              <a:gd name="T33" fmla="*/ 430 h 1064"/>
              <a:gd name="T34" fmla="*/ 686 w 917"/>
              <a:gd name="T35" fmla="*/ 478 h 1064"/>
              <a:gd name="T36" fmla="*/ 738 w 917"/>
              <a:gd name="T37" fmla="*/ 486 h 1064"/>
              <a:gd name="T38" fmla="*/ 798 w 917"/>
              <a:gd name="T39" fmla="*/ 478 h 1064"/>
              <a:gd name="T40" fmla="*/ 828 w 917"/>
              <a:gd name="T41" fmla="*/ 493 h 1064"/>
              <a:gd name="T42" fmla="*/ 864 w 917"/>
              <a:gd name="T43" fmla="*/ 514 h 1064"/>
              <a:gd name="T44" fmla="*/ 831 w 917"/>
              <a:gd name="T45" fmla="*/ 541 h 1064"/>
              <a:gd name="T46" fmla="*/ 843 w 917"/>
              <a:gd name="T47" fmla="*/ 568 h 1064"/>
              <a:gd name="T48" fmla="*/ 873 w 917"/>
              <a:gd name="T49" fmla="*/ 598 h 1064"/>
              <a:gd name="T50" fmla="*/ 912 w 917"/>
              <a:gd name="T51" fmla="*/ 616 h 1064"/>
              <a:gd name="T52" fmla="*/ 903 w 917"/>
              <a:gd name="T53" fmla="*/ 651 h 1064"/>
              <a:gd name="T54" fmla="*/ 879 w 917"/>
              <a:gd name="T55" fmla="*/ 676 h 1064"/>
              <a:gd name="T56" fmla="*/ 873 w 917"/>
              <a:gd name="T57" fmla="*/ 724 h 1064"/>
              <a:gd name="T58" fmla="*/ 876 w 917"/>
              <a:gd name="T59" fmla="*/ 772 h 1064"/>
              <a:gd name="T60" fmla="*/ 813 w 917"/>
              <a:gd name="T61" fmla="*/ 754 h 1064"/>
              <a:gd name="T62" fmla="*/ 753 w 917"/>
              <a:gd name="T63" fmla="*/ 748 h 1064"/>
              <a:gd name="T64" fmla="*/ 702 w 917"/>
              <a:gd name="T65" fmla="*/ 751 h 1064"/>
              <a:gd name="T66" fmla="*/ 626 w 917"/>
              <a:gd name="T67" fmla="*/ 786 h 1064"/>
              <a:gd name="T68" fmla="*/ 609 w 917"/>
              <a:gd name="T69" fmla="*/ 850 h 1064"/>
              <a:gd name="T70" fmla="*/ 615 w 917"/>
              <a:gd name="T71" fmla="*/ 892 h 1064"/>
              <a:gd name="T72" fmla="*/ 581 w 917"/>
              <a:gd name="T73" fmla="*/ 906 h 1064"/>
              <a:gd name="T74" fmla="*/ 543 w 917"/>
              <a:gd name="T75" fmla="*/ 966 h 1064"/>
              <a:gd name="T76" fmla="*/ 483 w 917"/>
              <a:gd name="T77" fmla="*/ 973 h 1064"/>
              <a:gd name="T78" fmla="*/ 468 w 917"/>
              <a:gd name="T79" fmla="*/ 996 h 1064"/>
              <a:gd name="T80" fmla="*/ 333 w 917"/>
              <a:gd name="T81" fmla="*/ 966 h 1064"/>
              <a:gd name="T82" fmla="*/ 221 w 917"/>
              <a:gd name="T83" fmla="*/ 1056 h 1064"/>
              <a:gd name="T84" fmla="*/ 171 w 917"/>
              <a:gd name="T85" fmla="*/ 1012 h 1064"/>
              <a:gd name="T86" fmla="*/ 161 w 917"/>
              <a:gd name="T87" fmla="*/ 936 h 1064"/>
              <a:gd name="T88" fmla="*/ 116 w 917"/>
              <a:gd name="T89" fmla="*/ 861 h 1064"/>
              <a:gd name="T90" fmla="*/ 116 w 917"/>
              <a:gd name="T91" fmla="*/ 793 h 1064"/>
              <a:gd name="T92" fmla="*/ 93 w 917"/>
              <a:gd name="T93" fmla="*/ 763 h 1064"/>
              <a:gd name="T94" fmla="*/ 71 w 917"/>
              <a:gd name="T95" fmla="*/ 718 h 1064"/>
              <a:gd name="T96" fmla="*/ 26 w 917"/>
              <a:gd name="T97" fmla="*/ 673 h 1064"/>
              <a:gd name="T98" fmla="*/ 45 w 917"/>
              <a:gd name="T99" fmla="*/ 571 h 1064"/>
              <a:gd name="T100" fmla="*/ 54 w 917"/>
              <a:gd name="T101" fmla="*/ 427 h 1064"/>
              <a:gd name="T102" fmla="*/ 41 w 917"/>
              <a:gd name="T103" fmla="*/ 321 h 1064"/>
              <a:gd name="T104" fmla="*/ 26 w 917"/>
              <a:gd name="T105" fmla="*/ 298 h 1064"/>
              <a:gd name="T106" fmla="*/ 21 w 917"/>
              <a:gd name="T107" fmla="*/ 277 h 1064"/>
              <a:gd name="T108" fmla="*/ 45 w 917"/>
              <a:gd name="T109" fmla="*/ 256 h 1064"/>
              <a:gd name="T110" fmla="*/ 41 w 917"/>
              <a:gd name="T111" fmla="*/ 231 h 1064"/>
              <a:gd name="T112" fmla="*/ 18 w 917"/>
              <a:gd name="T113" fmla="*/ 156 h 1064"/>
              <a:gd name="T114" fmla="*/ 3 w 917"/>
              <a:gd name="T115" fmla="*/ 133 h 1064"/>
              <a:gd name="T116" fmla="*/ 3 w 917"/>
              <a:gd name="T117" fmla="*/ 88 h 10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17" h="1064">
                <a:moveTo>
                  <a:pt x="3" y="88"/>
                </a:moveTo>
                <a:cubicBezTo>
                  <a:pt x="28" y="86"/>
                  <a:pt x="54" y="88"/>
                  <a:pt x="78" y="81"/>
                </a:cubicBezTo>
                <a:cubicBezTo>
                  <a:pt x="103" y="73"/>
                  <a:pt x="121" y="52"/>
                  <a:pt x="146" y="43"/>
                </a:cubicBezTo>
                <a:cubicBezTo>
                  <a:pt x="164" y="16"/>
                  <a:pt x="176" y="15"/>
                  <a:pt x="206" y="6"/>
                </a:cubicBezTo>
                <a:cubicBezTo>
                  <a:pt x="231" y="8"/>
                  <a:pt x="260" y="0"/>
                  <a:pt x="281" y="13"/>
                </a:cubicBezTo>
                <a:cubicBezTo>
                  <a:pt x="294" y="21"/>
                  <a:pt x="285" y="43"/>
                  <a:pt x="288" y="58"/>
                </a:cubicBezTo>
                <a:cubicBezTo>
                  <a:pt x="296" y="87"/>
                  <a:pt x="312" y="161"/>
                  <a:pt x="336" y="187"/>
                </a:cubicBezTo>
                <a:cubicBezTo>
                  <a:pt x="360" y="214"/>
                  <a:pt x="411" y="217"/>
                  <a:pt x="435" y="223"/>
                </a:cubicBezTo>
                <a:cubicBezTo>
                  <a:pt x="461" y="237"/>
                  <a:pt x="465" y="217"/>
                  <a:pt x="480" y="223"/>
                </a:cubicBezTo>
                <a:cubicBezTo>
                  <a:pt x="495" y="229"/>
                  <a:pt x="515" y="252"/>
                  <a:pt x="528" y="259"/>
                </a:cubicBezTo>
                <a:cubicBezTo>
                  <a:pt x="535" y="264"/>
                  <a:pt x="550" y="264"/>
                  <a:pt x="558" y="268"/>
                </a:cubicBezTo>
                <a:cubicBezTo>
                  <a:pt x="567" y="271"/>
                  <a:pt x="570" y="286"/>
                  <a:pt x="585" y="292"/>
                </a:cubicBezTo>
                <a:cubicBezTo>
                  <a:pt x="596" y="295"/>
                  <a:pt x="614" y="287"/>
                  <a:pt x="624" y="289"/>
                </a:cubicBezTo>
                <a:cubicBezTo>
                  <a:pt x="634" y="291"/>
                  <a:pt x="640" y="300"/>
                  <a:pt x="648" y="306"/>
                </a:cubicBezTo>
                <a:cubicBezTo>
                  <a:pt x="654" y="312"/>
                  <a:pt x="671" y="321"/>
                  <a:pt x="675" y="328"/>
                </a:cubicBezTo>
                <a:cubicBezTo>
                  <a:pt x="684" y="344"/>
                  <a:pt x="672" y="388"/>
                  <a:pt x="672" y="388"/>
                </a:cubicBezTo>
                <a:cubicBezTo>
                  <a:pt x="670" y="408"/>
                  <a:pt x="685" y="415"/>
                  <a:pt x="687" y="430"/>
                </a:cubicBezTo>
                <a:cubicBezTo>
                  <a:pt x="689" y="445"/>
                  <a:pt x="678" y="469"/>
                  <a:pt x="686" y="478"/>
                </a:cubicBezTo>
                <a:cubicBezTo>
                  <a:pt x="701" y="487"/>
                  <a:pt x="721" y="484"/>
                  <a:pt x="738" y="486"/>
                </a:cubicBezTo>
                <a:cubicBezTo>
                  <a:pt x="756" y="488"/>
                  <a:pt x="783" y="477"/>
                  <a:pt x="798" y="478"/>
                </a:cubicBezTo>
                <a:cubicBezTo>
                  <a:pt x="813" y="479"/>
                  <a:pt x="817" y="487"/>
                  <a:pt x="828" y="493"/>
                </a:cubicBezTo>
                <a:cubicBezTo>
                  <a:pt x="831" y="501"/>
                  <a:pt x="867" y="506"/>
                  <a:pt x="864" y="514"/>
                </a:cubicBezTo>
                <a:cubicBezTo>
                  <a:pt x="861" y="524"/>
                  <a:pt x="834" y="531"/>
                  <a:pt x="831" y="541"/>
                </a:cubicBezTo>
                <a:cubicBezTo>
                  <a:pt x="823" y="565"/>
                  <a:pt x="831" y="564"/>
                  <a:pt x="843" y="568"/>
                </a:cubicBezTo>
                <a:cubicBezTo>
                  <a:pt x="853" y="577"/>
                  <a:pt x="863" y="584"/>
                  <a:pt x="873" y="598"/>
                </a:cubicBezTo>
                <a:cubicBezTo>
                  <a:pt x="884" y="606"/>
                  <a:pt x="907" y="607"/>
                  <a:pt x="912" y="616"/>
                </a:cubicBezTo>
                <a:cubicBezTo>
                  <a:pt x="917" y="625"/>
                  <a:pt x="908" y="641"/>
                  <a:pt x="903" y="651"/>
                </a:cubicBezTo>
                <a:cubicBezTo>
                  <a:pt x="911" y="671"/>
                  <a:pt x="884" y="664"/>
                  <a:pt x="879" y="676"/>
                </a:cubicBezTo>
                <a:cubicBezTo>
                  <a:pt x="874" y="688"/>
                  <a:pt x="874" y="708"/>
                  <a:pt x="873" y="724"/>
                </a:cubicBezTo>
                <a:cubicBezTo>
                  <a:pt x="872" y="740"/>
                  <a:pt x="886" y="767"/>
                  <a:pt x="876" y="772"/>
                </a:cubicBezTo>
                <a:cubicBezTo>
                  <a:pt x="860" y="787"/>
                  <a:pt x="833" y="758"/>
                  <a:pt x="813" y="754"/>
                </a:cubicBezTo>
                <a:cubicBezTo>
                  <a:pt x="793" y="750"/>
                  <a:pt x="771" y="748"/>
                  <a:pt x="753" y="748"/>
                </a:cubicBezTo>
                <a:cubicBezTo>
                  <a:pt x="727" y="745"/>
                  <a:pt x="723" y="745"/>
                  <a:pt x="702" y="751"/>
                </a:cubicBezTo>
                <a:cubicBezTo>
                  <a:pt x="681" y="757"/>
                  <a:pt x="641" y="770"/>
                  <a:pt x="626" y="786"/>
                </a:cubicBezTo>
                <a:cubicBezTo>
                  <a:pt x="609" y="802"/>
                  <a:pt x="616" y="830"/>
                  <a:pt x="609" y="850"/>
                </a:cubicBezTo>
                <a:cubicBezTo>
                  <a:pt x="607" y="868"/>
                  <a:pt x="620" y="883"/>
                  <a:pt x="615" y="892"/>
                </a:cubicBezTo>
                <a:cubicBezTo>
                  <a:pt x="610" y="901"/>
                  <a:pt x="593" y="894"/>
                  <a:pt x="581" y="906"/>
                </a:cubicBezTo>
                <a:cubicBezTo>
                  <a:pt x="569" y="930"/>
                  <a:pt x="575" y="957"/>
                  <a:pt x="543" y="966"/>
                </a:cubicBezTo>
                <a:cubicBezTo>
                  <a:pt x="524" y="971"/>
                  <a:pt x="503" y="971"/>
                  <a:pt x="483" y="973"/>
                </a:cubicBezTo>
                <a:cubicBezTo>
                  <a:pt x="478" y="981"/>
                  <a:pt x="477" y="995"/>
                  <a:pt x="468" y="996"/>
                </a:cubicBezTo>
                <a:cubicBezTo>
                  <a:pt x="427" y="999"/>
                  <a:pt x="375" y="976"/>
                  <a:pt x="333" y="966"/>
                </a:cubicBezTo>
                <a:cubicBezTo>
                  <a:pt x="263" y="982"/>
                  <a:pt x="280" y="1035"/>
                  <a:pt x="221" y="1056"/>
                </a:cubicBezTo>
                <a:cubicBezTo>
                  <a:pt x="194" y="1064"/>
                  <a:pt x="181" y="1032"/>
                  <a:pt x="171" y="1012"/>
                </a:cubicBezTo>
                <a:cubicBezTo>
                  <a:pt x="161" y="992"/>
                  <a:pt x="170" y="961"/>
                  <a:pt x="161" y="936"/>
                </a:cubicBezTo>
                <a:cubicBezTo>
                  <a:pt x="155" y="908"/>
                  <a:pt x="116" y="861"/>
                  <a:pt x="116" y="861"/>
                </a:cubicBezTo>
                <a:cubicBezTo>
                  <a:pt x="98" y="807"/>
                  <a:pt x="92" y="829"/>
                  <a:pt x="116" y="793"/>
                </a:cubicBezTo>
                <a:cubicBezTo>
                  <a:pt x="130" y="749"/>
                  <a:pt x="125" y="789"/>
                  <a:pt x="93" y="763"/>
                </a:cubicBezTo>
                <a:cubicBezTo>
                  <a:pt x="80" y="752"/>
                  <a:pt x="82" y="731"/>
                  <a:pt x="71" y="718"/>
                </a:cubicBezTo>
                <a:cubicBezTo>
                  <a:pt x="57" y="702"/>
                  <a:pt x="26" y="673"/>
                  <a:pt x="26" y="673"/>
                </a:cubicBezTo>
                <a:cubicBezTo>
                  <a:pt x="11" y="631"/>
                  <a:pt x="15" y="602"/>
                  <a:pt x="45" y="571"/>
                </a:cubicBezTo>
                <a:cubicBezTo>
                  <a:pt x="48" y="530"/>
                  <a:pt x="55" y="469"/>
                  <a:pt x="54" y="427"/>
                </a:cubicBezTo>
                <a:cubicBezTo>
                  <a:pt x="53" y="385"/>
                  <a:pt x="46" y="342"/>
                  <a:pt x="41" y="321"/>
                </a:cubicBezTo>
                <a:cubicBezTo>
                  <a:pt x="40" y="312"/>
                  <a:pt x="27" y="307"/>
                  <a:pt x="26" y="298"/>
                </a:cubicBezTo>
                <a:cubicBezTo>
                  <a:pt x="25" y="291"/>
                  <a:pt x="18" y="284"/>
                  <a:pt x="21" y="277"/>
                </a:cubicBezTo>
                <a:cubicBezTo>
                  <a:pt x="24" y="270"/>
                  <a:pt x="42" y="264"/>
                  <a:pt x="45" y="256"/>
                </a:cubicBezTo>
                <a:cubicBezTo>
                  <a:pt x="48" y="248"/>
                  <a:pt x="45" y="248"/>
                  <a:pt x="41" y="231"/>
                </a:cubicBezTo>
                <a:cubicBezTo>
                  <a:pt x="33" y="206"/>
                  <a:pt x="28" y="180"/>
                  <a:pt x="18" y="156"/>
                </a:cubicBezTo>
                <a:cubicBezTo>
                  <a:pt x="14" y="148"/>
                  <a:pt x="5" y="142"/>
                  <a:pt x="3" y="133"/>
                </a:cubicBezTo>
                <a:cubicBezTo>
                  <a:pt x="0" y="118"/>
                  <a:pt x="3" y="103"/>
                  <a:pt x="3" y="88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" name="Freeform 249"/>
          <p:cNvSpPr>
            <a:spLocks noChangeAspect="1"/>
          </p:cNvSpPr>
          <p:nvPr/>
        </p:nvSpPr>
        <p:spPr bwMode="auto">
          <a:xfrm>
            <a:off x="3995212" y="5313468"/>
            <a:ext cx="1768204" cy="1845826"/>
          </a:xfrm>
          <a:custGeom>
            <a:avLst/>
            <a:gdLst>
              <a:gd name="T0" fmla="*/ 2144 w 2848"/>
              <a:gd name="T1" fmla="*/ 611 h 2972"/>
              <a:gd name="T2" fmla="*/ 1951 w 2848"/>
              <a:gd name="T3" fmla="*/ 484 h 2972"/>
              <a:gd name="T4" fmla="*/ 1697 w 2848"/>
              <a:gd name="T5" fmla="*/ 392 h 2972"/>
              <a:gd name="T6" fmla="*/ 1703 w 2848"/>
              <a:gd name="T7" fmla="*/ 236 h 2972"/>
              <a:gd name="T8" fmla="*/ 1568 w 2848"/>
              <a:gd name="T9" fmla="*/ 161 h 2972"/>
              <a:gd name="T10" fmla="*/ 1523 w 2848"/>
              <a:gd name="T11" fmla="*/ 251 h 2972"/>
              <a:gd name="T12" fmla="*/ 1418 w 2848"/>
              <a:gd name="T13" fmla="*/ 229 h 2972"/>
              <a:gd name="T14" fmla="*/ 1313 w 2848"/>
              <a:gd name="T15" fmla="*/ 236 h 2972"/>
              <a:gd name="T16" fmla="*/ 1202 w 2848"/>
              <a:gd name="T17" fmla="*/ 275 h 2972"/>
              <a:gd name="T18" fmla="*/ 1013 w 2848"/>
              <a:gd name="T19" fmla="*/ 251 h 2972"/>
              <a:gd name="T20" fmla="*/ 1028 w 2848"/>
              <a:gd name="T21" fmla="*/ 79 h 2972"/>
              <a:gd name="T22" fmla="*/ 956 w 2848"/>
              <a:gd name="T23" fmla="*/ 62 h 2972"/>
              <a:gd name="T24" fmla="*/ 791 w 2848"/>
              <a:gd name="T25" fmla="*/ 125 h 2972"/>
              <a:gd name="T26" fmla="*/ 713 w 2848"/>
              <a:gd name="T27" fmla="*/ 83 h 2972"/>
              <a:gd name="T28" fmla="*/ 716 w 2848"/>
              <a:gd name="T29" fmla="*/ 155 h 2972"/>
              <a:gd name="T30" fmla="*/ 710 w 2848"/>
              <a:gd name="T31" fmla="*/ 212 h 2972"/>
              <a:gd name="T32" fmla="*/ 781 w 2848"/>
              <a:gd name="T33" fmla="*/ 266 h 2972"/>
              <a:gd name="T34" fmla="*/ 683 w 2848"/>
              <a:gd name="T35" fmla="*/ 304 h 2972"/>
              <a:gd name="T36" fmla="*/ 581 w 2848"/>
              <a:gd name="T37" fmla="*/ 365 h 2972"/>
              <a:gd name="T38" fmla="*/ 509 w 2848"/>
              <a:gd name="T39" fmla="*/ 323 h 2972"/>
              <a:gd name="T40" fmla="*/ 383 w 2848"/>
              <a:gd name="T41" fmla="*/ 266 h 2972"/>
              <a:gd name="T42" fmla="*/ 278 w 2848"/>
              <a:gd name="T43" fmla="*/ 407 h 2972"/>
              <a:gd name="T44" fmla="*/ 320 w 2848"/>
              <a:gd name="T45" fmla="*/ 557 h 2972"/>
              <a:gd name="T46" fmla="*/ 329 w 2848"/>
              <a:gd name="T47" fmla="*/ 734 h 2972"/>
              <a:gd name="T48" fmla="*/ 173 w 2848"/>
              <a:gd name="T49" fmla="*/ 769 h 2972"/>
              <a:gd name="T50" fmla="*/ 23 w 2848"/>
              <a:gd name="T51" fmla="*/ 845 h 2972"/>
              <a:gd name="T52" fmla="*/ 8 w 2848"/>
              <a:gd name="T53" fmla="*/ 944 h 2972"/>
              <a:gd name="T54" fmla="*/ 29 w 2848"/>
              <a:gd name="T55" fmla="*/ 1070 h 2972"/>
              <a:gd name="T56" fmla="*/ 68 w 2848"/>
              <a:gd name="T57" fmla="*/ 1166 h 2972"/>
              <a:gd name="T58" fmla="*/ 170 w 2848"/>
              <a:gd name="T59" fmla="*/ 1175 h 2972"/>
              <a:gd name="T60" fmla="*/ 242 w 2848"/>
              <a:gd name="T61" fmla="*/ 1214 h 2972"/>
              <a:gd name="T62" fmla="*/ 419 w 2848"/>
              <a:gd name="T63" fmla="*/ 1265 h 2972"/>
              <a:gd name="T64" fmla="*/ 638 w 2848"/>
              <a:gd name="T65" fmla="*/ 1199 h 2972"/>
              <a:gd name="T66" fmla="*/ 698 w 2848"/>
              <a:gd name="T67" fmla="*/ 1376 h 2972"/>
              <a:gd name="T68" fmla="*/ 848 w 2848"/>
              <a:gd name="T69" fmla="*/ 1414 h 2972"/>
              <a:gd name="T70" fmla="*/ 917 w 2848"/>
              <a:gd name="T71" fmla="*/ 1466 h 2972"/>
              <a:gd name="T72" fmla="*/ 1004 w 2848"/>
              <a:gd name="T73" fmla="*/ 1490 h 2972"/>
              <a:gd name="T74" fmla="*/ 1043 w 2848"/>
              <a:gd name="T75" fmla="*/ 1610 h 2972"/>
              <a:gd name="T76" fmla="*/ 1082 w 2848"/>
              <a:gd name="T77" fmla="*/ 1670 h 2972"/>
              <a:gd name="T78" fmla="*/ 1201 w 2848"/>
              <a:gd name="T79" fmla="*/ 1684 h 2972"/>
              <a:gd name="T80" fmla="*/ 1235 w 2848"/>
              <a:gd name="T81" fmla="*/ 1784 h 2972"/>
              <a:gd name="T82" fmla="*/ 1223 w 2848"/>
              <a:gd name="T83" fmla="*/ 1856 h 2972"/>
              <a:gd name="T84" fmla="*/ 1244 w 2848"/>
              <a:gd name="T85" fmla="*/ 2003 h 2972"/>
              <a:gd name="T86" fmla="*/ 1271 w 2848"/>
              <a:gd name="T87" fmla="*/ 2123 h 2972"/>
              <a:gd name="T88" fmla="*/ 1463 w 2848"/>
              <a:gd name="T89" fmla="*/ 2189 h 2972"/>
              <a:gd name="T90" fmla="*/ 1556 w 2848"/>
              <a:gd name="T91" fmla="*/ 2315 h 2972"/>
              <a:gd name="T92" fmla="*/ 1595 w 2848"/>
              <a:gd name="T93" fmla="*/ 2468 h 2972"/>
              <a:gd name="T94" fmla="*/ 1478 w 2848"/>
              <a:gd name="T95" fmla="*/ 2612 h 2972"/>
              <a:gd name="T96" fmla="*/ 1433 w 2848"/>
              <a:gd name="T97" fmla="*/ 2675 h 2972"/>
              <a:gd name="T98" fmla="*/ 1481 w 2848"/>
              <a:gd name="T99" fmla="*/ 2822 h 2972"/>
              <a:gd name="T100" fmla="*/ 1562 w 2848"/>
              <a:gd name="T101" fmla="*/ 2879 h 2972"/>
              <a:gd name="T102" fmla="*/ 1721 w 2848"/>
              <a:gd name="T103" fmla="*/ 2948 h 2972"/>
              <a:gd name="T104" fmla="*/ 1814 w 2848"/>
              <a:gd name="T105" fmla="*/ 2813 h 2972"/>
              <a:gd name="T106" fmla="*/ 1898 w 2848"/>
              <a:gd name="T107" fmla="*/ 2699 h 2972"/>
              <a:gd name="T108" fmla="*/ 1936 w 2848"/>
              <a:gd name="T109" fmla="*/ 2479 h 2972"/>
              <a:gd name="T110" fmla="*/ 1994 w 2848"/>
              <a:gd name="T111" fmla="*/ 2333 h 2972"/>
              <a:gd name="T112" fmla="*/ 2341 w 2848"/>
              <a:gd name="T113" fmla="*/ 2141 h 2972"/>
              <a:gd name="T114" fmla="*/ 2566 w 2848"/>
              <a:gd name="T115" fmla="*/ 1556 h 2972"/>
              <a:gd name="T116" fmla="*/ 2806 w 2848"/>
              <a:gd name="T117" fmla="*/ 1129 h 2972"/>
              <a:gd name="T118" fmla="*/ 2825 w 2848"/>
              <a:gd name="T119" fmla="*/ 806 h 2972"/>
              <a:gd name="T120" fmla="*/ 2438 w 2848"/>
              <a:gd name="T121" fmla="*/ 626 h 2972"/>
              <a:gd name="T122" fmla="*/ 2228 w 2848"/>
              <a:gd name="T123" fmla="*/ 604 h 2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848" h="2972">
                <a:moveTo>
                  <a:pt x="2228" y="604"/>
                </a:moveTo>
                <a:cubicBezTo>
                  <a:pt x="2218" y="609"/>
                  <a:pt x="2188" y="637"/>
                  <a:pt x="2174" y="638"/>
                </a:cubicBezTo>
                <a:cubicBezTo>
                  <a:pt x="2160" y="639"/>
                  <a:pt x="2148" y="621"/>
                  <a:pt x="2144" y="611"/>
                </a:cubicBezTo>
                <a:cubicBezTo>
                  <a:pt x="2140" y="601"/>
                  <a:pt x="2156" y="588"/>
                  <a:pt x="2150" y="578"/>
                </a:cubicBezTo>
                <a:cubicBezTo>
                  <a:pt x="2144" y="568"/>
                  <a:pt x="2141" y="564"/>
                  <a:pt x="2108" y="548"/>
                </a:cubicBezTo>
                <a:cubicBezTo>
                  <a:pt x="2075" y="532"/>
                  <a:pt x="1990" y="496"/>
                  <a:pt x="1951" y="484"/>
                </a:cubicBezTo>
                <a:cubicBezTo>
                  <a:pt x="1911" y="471"/>
                  <a:pt x="1904" y="482"/>
                  <a:pt x="1874" y="473"/>
                </a:cubicBezTo>
                <a:cubicBezTo>
                  <a:pt x="1844" y="464"/>
                  <a:pt x="1800" y="445"/>
                  <a:pt x="1771" y="431"/>
                </a:cubicBezTo>
                <a:cubicBezTo>
                  <a:pt x="1753" y="405"/>
                  <a:pt x="1720" y="415"/>
                  <a:pt x="1697" y="392"/>
                </a:cubicBezTo>
                <a:cubicBezTo>
                  <a:pt x="1689" y="379"/>
                  <a:pt x="1693" y="366"/>
                  <a:pt x="1700" y="350"/>
                </a:cubicBezTo>
                <a:cubicBezTo>
                  <a:pt x="1707" y="334"/>
                  <a:pt x="1742" y="312"/>
                  <a:pt x="1742" y="293"/>
                </a:cubicBezTo>
                <a:cubicBezTo>
                  <a:pt x="1742" y="274"/>
                  <a:pt x="1714" y="257"/>
                  <a:pt x="1703" y="236"/>
                </a:cubicBezTo>
                <a:cubicBezTo>
                  <a:pt x="1695" y="212"/>
                  <a:pt x="1682" y="193"/>
                  <a:pt x="1673" y="169"/>
                </a:cubicBezTo>
                <a:cubicBezTo>
                  <a:pt x="1666" y="123"/>
                  <a:pt x="1665" y="110"/>
                  <a:pt x="1628" y="86"/>
                </a:cubicBezTo>
                <a:cubicBezTo>
                  <a:pt x="1587" y="101"/>
                  <a:pt x="1582" y="123"/>
                  <a:pt x="1568" y="161"/>
                </a:cubicBezTo>
                <a:cubicBezTo>
                  <a:pt x="1557" y="179"/>
                  <a:pt x="1590" y="179"/>
                  <a:pt x="1583" y="194"/>
                </a:cubicBezTo>
                <a:cubicBezTo>
                  <a:pt x="1580" y="204"/>
                  <a:pt x="1557" y="212"/>
                  <a:pt x="1547" y="221"/>
                </a:cubicBezTo>
                <a:cubicBezTo>
                  <a:pt x="1537" y="230"/>
                  <a:pt x="1539" y="248"/>
                  <a:pt x="1523" y="251"/>
                </a:cubicBezTo>
                <a:cubicBezTo>
                  <a:pt x="1504" y="263"/>
                  <a:pt x="1465" y="243"/>
                  <a:pt x="1448" y="239"/>
                </a:cubicBezTo>
                <a:cubicBezTo>
                  <a:pt x="1432" y="238"/>
                  <a:pt x="1429" y="244"/>
                  <a:pt x="1424" y="242"/>
                </a:cubicBezTo>
                <a:cubicBezTo>
                  <a:pt x="1419" y="240"/>
                  <a:pt x="1424" y="230"/>
                  <a:pt x="1418" y="229"/>
                </a:cubicBezTo>
                <a:cubicBezTo>
                  <a:pt x="1409" y="227"/>
                  <a:pt x="1397" y="234"/>
                  <a:pt x="1385" y="233"/>
                </a:cubicBezTo>
                <a:cubicBezTo>
                  <a:pt x="1373" y="232"/>
                  <a:pt x="1358" y="221"/>
                  <a:pt x="1346" y="221"/>
                </a:cubicBezTo>
                <a:cubicBezTo>
                  <a:pt x="1334" y="221"/>
                  <a:pt x="1321" y="229"/>
                  <a:pt x="1313" y="236"/>
                </a:cubicBezTo>
                <a:cubicBezTo>
                  <a:pt x="1302" y="239"/>
                  <a:pt x="1307" y="260"/>
                  <a:pt x="1298" y="266"/>
                </a:cubicBezTo>
                <a:cubicBezTo>
                  <a:pt x="1285" y="272"/>
                  <a:pt x="1251" y="277"/>
                  <a:pt x="1235" y="278"/>
                </a:cubicBezTo>
                <a:cubicBezTo>
                  <a:pt x="1219" y="279"/>
                  <a:pt x="1216" y="272"/>
                  <a:pt x="1202" y="275"/>
                </a:cubicBezTo>
                <a:cubicBezTo>
                  <a:pt x="1188" y="278"/>
                  <a:pt x="1174" y="290"/>
                  <a:pt x="1151" y="296"/>
                </a:cubicBezTo>
                <a:cubicBezTo>
                  <a:pt x="1133" y="353"/>
                  <a:pt x="1111" y="323"/>
                  <a:pt x="1066" y="311"/>
                </a:cubicBezTo>
                <a:cubicBezTo>
                  <a:pt x="1031" y="258"/>
                  <a:pt x="1051" y="276"/>
                  <a:pt x="1013" y="251"/>
                </a:cubicBezTo>
                <a:cubicBezTo>
                  <a:pt x="1004" y="232"/>
                  <a:pt x="1003" y="221"/>
                  <a:pt x="1004" y="197"/>
                </a:cubicBezTo>
                <a:cubicBezTo>
                  <a:pt x="1005" y="173"/>
                  <a:pt x="1017" y="129"/>
                  <a:pt x="1021" y="109"/>
                </a:cubicBezTo>
                <a:cubicBezTo>
                  <a:pt x="1022" y="99"/>
                  <a:pt x="1031" y="89"/>
                  <a:pt x="1028" y="79"/>
                </a:cubicBezTo>
                <a:cubicBezTo>
                  <a:pt x="1026" y="67"/>
                  <a:pt x="1031" y="43"/>
                  <a:pt x="1025" y="29"/>
                </a:cubicBezTo>
                <a:cubicBezTo>
                  <a:pt x="1020" y="17"/>
                  <a:pt x="1006" y="0"/>
                  <a:pt x="995" y="5"/>
                </a:cubicBezTo>
                <a:cubicBezTo>
                  <a:pt x="980" y="1"/>
                  <a:pt x="970" y="50"/>
                  <a:pt x="956" y="62"/>
                </a:cubicBezTo>
                <a:cubicBezTo>
                  <a:pt x="942" y="74"/>
                  <a:pt x="931" y="67"/>
                  <a:pt x="911" y="77"/>
                </a:cubicBezTo>
                <a:cubicBezTo>
                  <a:pt x="882" y="87"/>
                  <a:pt x="850" y="115"/>
                  <a:pt x="833" y="124"/>
                </a:cubicBezTo>
                <a:cubicBezTo>
                  <a:pt x="824" y="126"/>
                  <a:pt x="806" y="129"/>
                  <a:pt x="791" y="125"/>
                </a:cubicBezTo>
                <a:cubicBezTo>
                  <a:pt x="783" y="123"/>
                  <a:pt x="790" y="115"/>
                  <a:pt x="782" y="113"/>
                </a:cubicBezTo>
                <a:cubicBezTo>
                  <a:pt x="774" y="111"/>
                  <a:pt x="754" y="115"/>
                  <a:pt x="743" y="110"/>
                </a:cubicBezTo>
                <a:cubicBezTo>
                  <a:pt x="731" y="103"/>
                  <a:pt x="728" y="85"/>
                  <a:pt x="713" y="83"/>
                </a:cubicBezTo>
                <a:cubicBezTo>
                  <a:pt x="698" y="81"/>
                  <a:pt x="657" y="91"/>
                  <a:pt x="653" y="95"/>
                </a:cubicBezTo>
                <a:cubicBezTo>
                  <a:pt x="651" y="104"/>
                  <a:pt x="684" y="99"/>
                  <a:pt x="689" y="107"/>
                </a:cubicBezTo>
                <a:cubicBezTo>
                  <a:pt x="701" y="110"/>
                  <a:pt x="717" y="139"/>
                  <a:pt x="716" y="155"/>
                </a:cubicBezTo>
                <a:cubicBezTo>
                  <a:pt x="718" y="168"/>
                  <a:pt x="706" y="177"/>
                  <a:pt x="701" y="185"/>
                </a:cubicBezTo>
                <a:cubicBezTo>
                  <a:pt x="696" y="193"/>
                  <a:pt x="682" y="202"/>
                  <a:pt x="683" y="206"/>
                </a:cubicBezTo>
                <a:cubicBezTo>
                  <a:pt x="684" y="210"/>
                  <a:pt x="692" y="208"/>
                  <a:pt x="710" y="212"/>
                </a:cubicBezTo>
                <a:cubicBezTo>
                  <a:pt x="725" y="214"/>
                  <a:pt x="760" y="218"/>
                  <a:pt x="773" y="221"/>
                </a:cubicBezTo>
                <a:cubicBezTo>
                  <a:pt x="786" y="224"/>
                  <a:pt x="790" y="223"/>
                  <a:pt x="791" y="230"/>
                </a:cubicBezTo>
                <a:cubicBezTo>
                  <a:pt x="792" y="237"/>
                  <a:pt x="792" y="259"/>
                  <a:pt x="781" y="266"/>
                </a:cubicBezTo>
                <a:cubicBezTo>
                  <a:pt x="791" y="279"/>
                  <a:pt x="736" y="268"/>
                  <a:pt x="725" y="272"/>
                </a:cubicBezTo>
                <a:cubicBezTo>
                  <a:pt x="714" y="276"/>
                  <a:pt x="720" y="288"/>
                  <a:pt x="713" y="293"/>
                </a:cubicBezTo>
                <a:cubicBezTo>
                  <a:pt x="706" y="298"/>
                  <a:pt x="693" y="292"/>
                  <a:pt x="683" y="304"/>
                </a:cubicBezTo>
                <a:cubicBezTo>
                  <a:pt x="672" y="314"/>
                  <a:pt x="662" y="359"/>
                  <a:pt x="653" y="368"/>
                </a:cubicBezTo>
                <a:cubicBezTo>
                  <a:pt x="644" y="377"/>
                  <a:pt x="638" y="357"/>
                  <a:pt x="626" y="356"/>
                </a:cubicBezTo>
                <a:cubicBezTo>
                  <a:pt x="605" y="377"/>
                  <a:pt x="593" y="366"/>
                  <a:pt x="581" y="365"/>
                </a:cubicBezTo>
                <a:cubicBezTo>
                  <a:pt x="569" y="364"/>
                  <a:pt x="560" y="356"/>
                  <a:pt x="554" y="350"/>
                </a:cubicBezTo>
                <a:cubicBezTo>
                  <a:pt x="548" y="344"/>
                  <a:pt x="549" y="330"/>
                  <a:pt x="542" y="326"/>
                </a:cubicBezTo>
                <a:cubicBezTo>
                  <a:pt x="535" y="322"/>
                  <a:pt x="518" y="323"/>
                  <a:pt x="509" y="323"/>
                </a:cubicBezTo>
                <a:cubicBezTo>
                  <a:pt x="500" y="323"/>
                  <a:pt x="495" y="338"/>
                  <a:pt x="485" y="326"/>
                </a:cubicBezTo>
                <a:cubicBezTo>
                  <a:pt x="475" y="314"/>
                  <a:pt x="468" y="261"/>
                  <a:pt x="451" y="251"/>
                </a:cubicBezTo>
                <a:cubicBezTo>
                  <a:pt x="434" y="244"/>
                  <a:pt x="402" y="263"/>
                  <a:pt x="383" y="266"/>
                </a:cubicBezTo>
                <a:cubicBezTo>
                  <a:pt x="358" y="270"/>
                  <a:pt x="315" y="243"/>
                  <a:pt x="301" y="274"/>
                </a:cubicBezTo>
                <a:cubicBezTo>
                  <a:pt x="284" y="290"/>
                  <a:pt x="306" y="340"/>
                  <a:pt x="302" y="362"/>
                </a:cubicBezTo>
                <a:cubicBezTo>
                  <a:pt x="298" y="384"/>
                  <a:pt x="276" y="391"/>
                  <a:pt x="278" y="407"/>
                </a:cubicBezTo>
                <a:cubicBezTo>
                  <a:pt x="280" y="423"/>
                  <a:pt x="305" y="444"/>
                  <a:pt x="314" y="461"/>
                </a:cubicBezTo>
                <a:cubicBezTo>
                  <a:pt x="318" y="481"/>
                  <a:pt x="322" y="488"/>
                  <a:pt x="331" y="506"/>
                </a:cubicBezTo>
                <a:cubicBezTo>
                  <a:pt x="341" y="548"/>
                  <a:pt x="362" y="547"/>
                  <a:pt x="320" y="557"/>
                </a:cubicBezTo>
                <a:cubicBezTo>
                  <a:pt x="315" y="575"/>
                  <a:pt x="293" y="596"/>
                  <a:pt x="290" y="614"/>
                </a:cubicBezTo>
                <a:cubicBezTo>
                  <a:pt x="287" y="632"/>
                  <a:pt x="296" y="645"/>
                  <a:pt x="302" y="665"/>
                </a:cubicBezTo>
                <a:cubicBezTo>
                  <a:pt x="304" y="692"/>
                  <a:pt x="334" y="719"/>
                  <a:pt x="329" y="734"/>
                </a:cubicBezTo>
                <a:cubicBezTo>
                  <a:pt x="324" y="747"/>
                  <a:pt x="294" y="740"/>
                  <a:pt x="272" y="743"/>
                </a:cubicBezTo>
                <a:cubicBezTo>
                  <a:pt x="237" y="734"/>
                  <a:pt x="237" y="740"/>
                  <a:pt x="196" y="754"/>
                </a:cubicBezTo>
                <a:cubicBezTo>
                  <a:pt x="187" y="757"/>
                  <a:pt x="182" y="767"/>
                  <a:pt x="173" y="769"/>
                </a:cubicBezTo>
                <a:cubicBezTo>
                  <a:pt x="162" y="774"/>
                  <a:pt x="145" y="765"/>
                  <a:pt x="125" y="773"/>
                </a:cubicBezTo>
                <a:cubicBezTo>
                  <a:pt x="105" y="781"/>
                  <a:pt x="70" y="802"/>
                  <a:pt x="53" y="814"/>
                </a:cubicBezTo>
                <a:cubicBezTo>
                  <a:pt x="36" y="828"/>
                  <a:pt x="32" y="816"/>
                  <a:pt x="23" y="845"/>
                </a:cubicBezTo>
                <a:cubicBezTo>
                  <a:pt x="17" y="857"/>
                  <a:pt x="51" y="858"/>
                  <a:pt x="47" y="881"/>
                </a:cubicBezTo>
                <a:cubicBezTo>
                  <a:pt x="50" y="892"/>
                  <a:pt x="48" y="903"/>
                  <a:pt x="41" y="914"/>
                </a:cubicBezTo>
                <a:cubicBezTo>
                  <a:pt x="34" y="925"/>
                  <a:pt x="15" y="932"/>
                  <a:pt x="8" y="944"/>
                </a:cubicBezTo>
                <a:cubicBezTo>
                  <a:pt x="1" y="956"/>
                  <a:pt x="1" y="968"/>
                  <a:pt x="1" y="986"/>
                </a:cubicBezTo>
                <a:cubicBezTo>
                  <a:pt x="3" y="1009"/>
                  <a:pt x="0" y="1033"/>
                  <a:pt x="8" y="1054"/>
                </a:cubicBezTo>
                <a:cubicBezTo>
                  <a:pt x="11" y="1061"/>
                  <a:pt x="23" y="1064"/>
                  <a:pt x="29" y="1070"/>
                </a:cubicBezTo>
                <a:cubicBezTo>
                  <a:pt x="42" y="1083"/>
                  <a:pt x="61" y="1106"/>
                  <a:pt x="61" y="1106"/>
                </a:cubicBezTo>
                <a:cubicBezTo>
                  <a:pt x="66" y="1120"/>
                  <a:pt x="79" y="1141"/>
                  <a:pt x="80" y="1151"/>
                </a:cubicBezTo>
                <a:cubicBezTo>
                  <a:pt x="81" y="1161"/>
                  <a:pt x="64" y="1161"/>
                  <a:pt x="68" y="1166"/>
                </a:cubicBezTo>
                <a:cubicBezTo>
                  <a:pt x="77" y="1178"/>
                  <a:pt x="93" y="1177"/>
                  <a:pt x="107" y="1184"/>
                </a:cubicBezTo>
                <a:cubicBezTo>
                  <a:pt x="128" y="1195"/>
                  <a:pt x="124" y="1214"/>
                  <a:pt x="143" y="1226"/>
                </a:cubicBezTo>
                <a:cubicBezTo>
                  <a:pt x="155" y="1228"/>
                  <a:pt x="156" y="1185"/>
                  <a:pt x="170" y="1175"/>
                </a:cubicBezTo>
                <a:cubicBezTo>
                  <a:pt x="184" y="1165"/>
                  <a:pt x="212" y="1165"/>
                  <a:pt x="226" y="1166"/>
                </a:cubicBezTo>
                <a:cubicBezTo>
                  <a:pt x="236" y="1168"/>
                  <a:pt x="249" y="1163"/>
                  <a:pt x="254" y="1178"/>
                </a:cubicBezTo>
                <a:cubicBezTo>
                  <a:pt x="257" y="1186"/>
                  <a:pt x="242" y="1201"/>
                  <a:pt x="242" y="1214"/>
                </a:cubicBezTo>
                <a:cubicBezTo>
                  <a:pt x="242" y="1227"/>
                  <a:pt x="241" y="1247"/>
                  <a:pt x="256" y="1256"/>
                </a:cubicBezTo>
                <a:cubicBezTo>
                  <a:pt x="279" y="1266"/>
                  <a:pt x="307" y="1264"/>
                  <a:pt x="331" y="1271"/>
                </a:cubicBezTo>
                <a:cubicBezTo>
                  <a:pt x="358" y="1269"/>
                  <a:pt x="390" y="1274"/>
                  <a:pt x="419" y="1265"/>
                </a:cubicBezTo>
                <a:cubicBezTo>
                  <a:pt x="448" y="1256"/>
                  <a:pt x="480" y="1233"/>
                  <a:pt x="503" y="1219"/>
                </a:cubicBezTo>
                <a:cubicBezTo>
                  <a:pt x="515" y="1209"/>
                  <a:pt x="554" y="1184"/>
                  <a:pt x="554" y="1184"/>
                </a:cubicBezTo>
                <a:cubicBezTo>
                  <a:pt x="579" y="1186"/>
                  <a:pt x="618" y="1183"/>
                  <a:pt x="638" y="1199"/>
                </a:cubicBezTo>
                <a:cubicBezTo>
                  <a:pt x="653" y="1207"/>
                  <a:pt x="631" y="1222"/>
                  <a:pt x="632" y="1238"/>
                </a:cubicBezTo>
                <a:cubicBezTo>
                  <a:pt x="633" y="1254"/>
                  <a:pt x="635" y="1271"/>
                  <a:pt x="646" y="1294"/>
                </a:cubicBezTo>
                <a:cubicBezTo>
                  <a:pt x="657" y="1328"/>
                  <a:pt x="666" y="1360"/>
                  <a:pt x="698" y="1376"/>
                </a:cubicBezTo>
                <a:cubicBezTo>
                  <a:pt x="715" y="1392"/>
                  <a:pt x="727" y="1401"/>
                  <a:pt x="746" y="1406"/>
                </a:cubicBezTo>
                <a:cubicBezTo>
                  <a:pt x="765" y="1411"/>
                  <a:pt x="794" y="1405"/>
                  <a:pt x="811" y="1406"/>
                </a:cubicBezTo>
                <a:cubicBezTo>
                  <a:pt x="823" y="1411"/>
                  <a:pt x="838" y="1407"/>
                  <a:pt x="848" y="1414"/>
                </a:cubicBezTo>
                <a:cubicBezTo>
                  <a:pt x="861" y="1417"/>
                  <a:pt x="869" y="1440"/>
                  <a:pt x="878" y="1448"/>
                </a:cubicBezTo>
                <a:cubicBezTo>
                  <a:pt x="889" y="1453"/>
                  <a:pt x="908" y="1442"/>
                  <a:pt x="914" y="1445"/>
                </a:cubicBezTo>
                <a:cubicBezTo>
                  <a:pt x="920" y="1448"/>
                  <a:pt x="913" y="1461"/>
                  <a:pt x="917" y="1466"/>
                </a:cubicBezTo>
                <a:cubicBezTo>
                  <a:pt x="921" y="1471"/>
                  <a:pt x="931" y="1475"/>
                  <a:pt x="941" y="1475"/>
                </a:cubicBezTo>
                <a:cubicBezTo>
                  <a:pt x="951" y="1475"/>
                  <a:pt x="967" y="1467"/>
                  <a:pt x="977" y="1469"/>
                </a:cubicBezTo>
                <a:cubicBezTo>
                  <a:pt x="987" y="1471"/>
                  <a:pt x="995" y="1483"/>
                  <a:pt x="1004" y="1490"/>
                </a:cubicBezTo>
                <a:cubicBezTo>
                  <a:pt x="1016" y="1498"/>
                  <a:pt x="1025" y="1488"/>
                  <a:pt x="1031" y="1511"/>
                </a:cubicBezTo>
                <a:cubicBezTo>
                  <a:pt x="1033" y="1525"/>
                  <a:pt x="1017" y="1558"/>
                  <a:pt x="1019" y="1574"/>
                </a:cubicBezTo>
                <a:cubicBezTo>
                  <a:pt x="1021" y="1590"/>
                  <a:pt x="1039" y="1601"/>
                  <a:pt x="1043" y="1610"/>
                </a:cubicBezTo>
                <a:cubicBezTo>
                  <a:pt x="1047" y="1619"/>
                  <a:pt x="1044" y="1624"/>
                  <a:pt x="1043" y="1631"/>
                </a:cubicBezTo>
                <a:cubicBezTo>
                  <a:pt x="1044" y="1639"/>
                  <a:pt x="1033" y="1647"/>
                  <a:pt x="1037" y="1655"/>
                </a:cubicBezTo>
                <a:cubicBezTo>
                  <a:pt x="1043" y="1661"/>
                  <a:pt x="1063" y="1670"/>
                  <a:pt x="1082" y="1670"/>
                </a:cubicBezTo>
                <a:cubicBezTo>
                  <a:pt x="1101" y="1670"/>
                  <a:pt x="1134" y="1653"/>
                  <a:pt x="1151" y="1655"/>
                </a:cubicBezTo>
                <a:cubicBezTo>
                  <a:pt x="1168" y="1657"/>
                  <a:pt x="1176" y="1674"/>
                  <a:pt x="1184" y="1679"/>
                </a:cubicBezTo>
                <a:cubicBezTo>
                  <a:pt x="1192" y="1684"/>
                  <a:pt x="1195" y="1681"/>
                  <a:pt x="1201" y="1684"/>
                </a:cubicBezTo>
                <a:cubicBezTo>
                  <a:pt x="1202" y="1688"/>
                  <a:pt x="1227" y="1689"/>
                  <a:pt x="1223" y="1697"/>
                </a:cubicBezTo>
                <a:cubicBezTo>
                  <a:pt x="1219" y="1705"/>
                  <a:pt x="1176" y="1721"/>
                  <a:pt x="1178" y="1736"/>
                </a:cubicBezTo>
                <a:cubicBezTo>
                  <a:pt x="1178" y="1752"/>
                  <a:pt x="1219" y="1771"/>
                  <a:pt x="1235" y="1784"/>
                </a:cubicBezTo>
                <a:cubicBezTo>
                  <a:pt x="1250" y="1797"/>
                  <a:pt x="1265" y="1804"/>
                  <a:pt x="1268" y="1814"/>
                </a:cubicBezTo>
                <a:cubicBezTo>
                  <a:pt x="1268" y="1826"/>
                  <a:pt x="1263" y="1830"/>
                  <a:pt x="1253" y="1847"/>
                </a:cubicBezTo>
                <a:cubicBezTo>
                  <a:pt x="1247" y="1858"/>
                  <a:pt x="1229" y="1845"/>
                  <a:pt x="1223" y="1856"/>
                </a:cubicBezTo>
                <a:cubicBezTo>
                  <a:pt x="1219" y="1868"/>
                  <a:pt x="1226" y="1898"/>
                  <a:pt x="1226" y="1919"/>
                </a:cubicBezTo>
                <a:cubicBezTo>
                  <a:pt x="1229" y="1940"/>
                  <a:pt x="1219" y="1951"/>
                  <a:pt x="1226" y="1985"/>
                </a:cubicBezTo>
                <a:cubicBezTo>
                  <a:pt x="1229" y="1999"/>
                  <a:pt x="1239" y="1990"/>
                  <a:pt x="1244" y="2003"/>
                </a:cubicBezTo>
                <a:cubicBezTo>
                  <a:pt x="1249" y="2016"/>
                  <a:pt x="1252" y="2052"/>
                  <a:pt x="1259" y="2063"/>
                </a:cubicBezTo>
                <a:cubicBezTo>
                  <a:pt x="1266" y="2074"/>
                  <a:pt x="1284" y="2059"/>
                  <a:pt x="1286" y="2069"/>
                </a:cubicBezTo>
                <a:cubicBezTo>
                  <a:pt x="1288" y="2079"/>
                  <a:pt x="1266" y="2108"/>
                  <a:pt x="1271" y="2123"/>
                </a:cubicBezTo>
                <a:cubicBezTo>
                  <a:pt x="1275" y="2142"/>
                  <a:pt x="1289" y="2152"/>
                  <a:pt x="1313" y="2159"/>
                </a:cubicBezTo>
                <a:cubicBezTo>
                  <a:pt x="1337" y="2166"/>
                  <a:pt x="1393" y="2159"/>
                  <a:pt x="1418" y="2164"/>
                </a:cubicBezTo>
                <a:cubicBezTo>
                  <a:pt x="1437" y="2171"/>
                  <a:pt x="1457" y="2178"/>
                  <a:pt x="1463" y="2189"/>
                </a:cubicBezTo>
                <a:cubicBezTo>
                  <a:pt x="1469" y="2200"/>
                  <a:pt x="1446" y="2218"/>
                  <a:pt x="1456" y="2231"/>
                </a:cubicBezTo>
                <a:cubicBezTo>
                  <a:pt x="1469" y="2272"/>
                  <a:pt x="1487" y="2256"/>
                  <a:pt x="1523" y="2269"/>
                </a:cubicBezTo>
                <a:cubicBezTo>
                  <a:pt x="1535" y="2285"/>
                  <a:pt x="1550" y="2291"/>
                  <a:pt x="1556" y="2315"/>
                </a:cubicBezTo>
                <a:cubicBezTo>
                  <a:pt x="1562" y="2339"/>
                  <a:pt x="1554" y="2395"/>
                  <a:pt x="1561" y="2411"/>
                </a:cubicBezTo>
                <a:cubicBezTo>
                  <a:pt x="1564" y="2432"/>
                  <a:pt x="1589" y="2398"/>
                  <a:pt x="1598" y="2414"/>
                </a:cubicBezTo>
                <a:cubicBezTo>
                  <a:pt x="1604" y="2423"/>
                  <a:pt x="1593" y="2452"/>
                  <a:pt x="1595" y="2468"/>
                </a:cubicBezTo>
                <a:cubicBezTo>
                  <a:pt x="1597" y="2484"/>
                  <a:pt x="1623" y="2490"/>
                  <a:pt x="1613" y="2509"/>
                </a:cubicBezTo>
                <a:cubicBezTo>
                  <a:pt x="1602" y="2527"/>
                  <a:pt x="1559" y="2562"/>
                  <a:pt x="1535" y="2585"/>
                </a:cubicBezTo>
                <a:cubicBezTo>
                  <a:pt x="1515" y="2603"/>
                  <a:pt x="1489" y="2602"/>
                  <a:pt x="1478" y="2612"/>
                </a:cubicBezTo>
                <a:cubicBezTo>
                  <a:pt x="1467" y="2622"/>
                  <a:pt x="1472" y="2635"/>
                  <a:pt x="1471" y="2644"/>
                </a:cubicBezTo>
                <a:cubicBezTo>
                  <a:pt x="1466" y="2654"/>
                  <a:pt x="1475" y="2653"/>
                  <a:pt x="1469" y="2663"/>
                </a:cubicBezTo>
                <a:cubicBezTo>
                  <a:pt x="1463" y="2668"/>
                  <a:pt x="1439" y="2668"/>
                  <a:pt x="1433" y="2675"/>
                </a:cubicBezTo>
                <a:cubicBezTo>
                  <a:pt x="1427" y="2682"/>
                  <a:pt x="1436" y="2687"/>
                  <a:pt x="1433" y="2704"/>
                </a:cubicBezTo>
                <a:cubicBezTo>
                  <a:pt x="1436" y="2721"/>
                  <a:pt x="1400" y="2764"/>
                  <a:pt x="1412" y="2777"/>
                </a:cubicBezTo>
                <a:cubicBezTo>
                  <a:pt x="1422" y="2788"/>
                  <a:pt x="1466" y="2822"/>
                  <a:pt x="1481" y="2822"/>
                </a:cubicBezTo>
                <a:cubicBezTo>
                  <a:pt x="1496" y="2832"/>
                  <a:pt x="1496" y="2843"/>
                  <a:pt x="1505" y="2846"/>
                </a:cubicBezTo>
                <a:cubicBezTo>
                  <a:pt x="1514" y="2849"/>
                  <a:pt x="1529" y="2838"/>
                  <a:pt x="1538" y="2843"/>
                </a:cubicBezTo>
                <a:cubicBezTo>
                  <a:pt x="1547" y="2848"/>
                  <a:pt x="1546" y="2867"/>
                  <a:pt x="1562" y="2879"/>
                </a:cubicBezTo>
                <a:cubicBezTo>
                  <a:pt x="1578" y="2891"/>
                  <a:pt x="1618" y="2907"/>
                  <a:pt x="1634" y="2918"/>
                </a:cubicBezTo>
                <a:cubicBezTo>
                  <a:pt x="1650" y="2929"/>
                  <a:pt x="1644" y="2943"/>
                  <a:pt x="1658" y="2948"/>
                </a:cubicBezTo>
                <a:cubicBezTo>
                  <a:pt x="1672" y="2953"/>
                  <a:pt x="1707" y="2945"/>
                  <a:pt x="1721" y="2948"/>
                </a:cubicBezTo>
                <a:cubicBezTo>
                  <a:pt x="1735" y="2951"/>
                  <a:pt x="1732" y="2972"/>
                  <a:pt x="1742" y="2969"/>
                </a:cubicBezTo>
                <a:cubicBezTo>
                  <a:pt x="1752" y="2966"/>
                  <a:pt x="1769" y="2956"/>
                  <a:pt x="1781" y="2930"/>
                </a:cubicBezTo>
                <a:cubicBezTo>
                  <a:pt x="1793" y="2904"/>
                  <a:pt x="1802" y="2838"/>
                  <a:pt x="1814" y="2813"/>
                </a:cubicBezTo>
                <a:cubicBezTo>
                  <a:pt x="1826" y="2788"/>
                  <a:pt x="1845" y="2794"/>
                  <a:pt x="1853" y="2780"/>
                </a:cubicBezTo>
                <a:cubicBezTo>
                  <a:pt x="1884" y="2771"/>
                  <a:pt x="1848" y="2757"/>
                  <a:pt x="1862" y="2726"/>
                </a:cubicBezTo>
                <a:cubicBezTo>
                  <a:pt x="1870" y="2713"/>
                  <a:pt x="1891" y="2712"/>
                  <a:pt x="1898" y="2699"/>
                </a:cubicBezTo>
                <a:cubicBezTo>
                  <a:pt x="1905" y="2686"/>
                  <a:pt x="1900" y="2665"/>
                  <a:pt x="1907" y="2648"/>
                </a:cubicBezTo>
                <a:cubicBezTo>
                  <a:pt x="1914" y="2631"/>
                  <a:pt x="1935" y="2625"/>
                  <a:pt x="1940" y="2597"/>
                </a:cubicBezTo>
                <a:cubicBezTo>
                  <a:pt x="1945" y="2569"/>
                  <a:pt x="1938" y="2509"/>
                  <a:pt x="1936" y="2479"/>
                </a:cubicBezTo>
                <a:cubicBezTo>
                  <a:pt x="1941" y="2439"/>
                  <a:pt x="1921" y="2441"/>
                  <a:pt x="1931" y="2417"/>
                </a:cubicBezTo>
                <a:cubicBezTo>
                  <a:pt x="1931" y="2397"/>
                  <a:pt x="1924" y="2371"/>
                  <a:pt x="1934" y="2357"/>
                </a:cubicBezTo>
                <a:cubicBezTo>
                  <a:pt x="1944" y="2343"/>
                  <a:pt x="1965" y="2351"/>
                  <a:pt x="1994" y="2333"/>
                </a:cubicBezTo>
                <a:cubicBezTo>
                  <a:pt x="2023" y="2294"/>
                  <a:pt x="2082" y="2267"/>
                  <a:pt x="2108" y="2246"/>
                </a:cubicBezTo>
                <a:cubicBezTo>
                  <a:pt x="2117" y="2229"/>
                  <a:pt x="2141" y="2224"/>
                  <a:pt x="2153" y="2209"/>
                </a:cubicBezTo>
                <a:cubicBezTo>
                  <a:pt x="2204" y="2147"/>
                  <a:pt x="2264" y="2149"/>
                  <a:pt x="2341" y="2141"/>
                </a:cubicBezTo>
                <a:cubicBezTo>
                  <a:pt x="2402" y="2099"/>
                  <a:pt x="2450" y="2050"/>
                  <a:pt x="2483" y="1984"/>
                </a:cubicBezTo>
                <a:cubicBezTo>
                  <a:pt x="2491" y="1903"/>
                  <a:pt x="2498" y="1873"/>
                  <a:pt x="2543" y="1811"/>
                </a:cubicBezTo>
                <a:cubicBezTo>
                  <a:pt x="2549" y="1726"/>
                  <a:pt x="2558" y="1641"/>
                  <a:pt x="2566" y="1556"/>
                </a:cubicBezTo>
                <a:cubicBezTo>
                  <a:pt x="2562" y="1498"/>
                  <a:pt x="2532" y="1362"/>
                  <a:pt x="2633" y="1346"/>
                </a:cubicBezTo>
                <a:cubicBezTo>
                  <a:pt x="2648" y="1344"/>
                  <a:pt x="2663" y="1341"/>
                  <a:pt x="2678" y="1339"/>
                </a:cubicBezTo>
                <a:cubicBezTo>
                  <a:pt x="2707" y="1303"/>
                  <a:pt x="2782" y="1185"/>
                  <a:pt x="2806" y="1129"/>
                </a:cubicBezTo>
                <a:cubicBezTo>
                  <a:pt x="2826" y="1083"/>
                  <a:pt x="2819" y="1027"/>
                  <a:pt x="2825" y="1001"/>
                </a:cubicBezTo>
                <a:cubicBezTo>
                  <a:pt x="2820" y="994"/>
                  <a:pt x="2848" y="979"/>
                  <a:pt x="2843" y="971"/>
                </a:cubicBezTo>
                <a:cubicBezTo>
                  <a:pt x="2839" y="940"/>
                  <a:pt x="2837" y="840"/>
                  <a:pt x="2825" y="806"/>
                </a:cubicBezTo>
                <a:cubicBezTo>
                  <a:pt x="2803" y="791"/>
                  <a:pt x="2793" y="770"/>
                  <a:pt x="2771" y="767"/>
                </a:cubicBezTo>
                <a:cubicBezTo>
                  <a:pt x="2729" y="761"/>
                  <a:pt x="2698" y="749"/>
                  <a:pt x="2656" y="746"/>
                </a:cubicBezTo>
                <a:cubicBezTo>
                  <a:pt x="2599" y="725"/>
                  <a:pt x="2483" y="645"/>
                  <a:pt x="2438" y="626"/>
                </a:cubicBezTo>
                <a:cubicBezTo>
                  <a:pt x="2421" y="640"/>
                  <a:pt x="2421" y="636"/>
                  <a:pt x="2387" y="629"/>
                </a:cubicBezTo>
                <a:cubicBezTo>
                  <a:pt x="2368" y="627"/>
                  <a:pt x="2347" y="645"/>
                  <a:pt x="2321" y="641"/>
                </a:cubicBezTo>
                <a:cubicBezTo>
                  <a:pt x="2295" y="637"/>
                  <a:pt x="2248" y="612"/>
                  <a:pt x="2228" y="604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6" name="Freeform 248"/>
          <p:cNvSpPr>
            <a:spLocks noChangeAspect="1"/>
          </p:cNvSpPr>
          <p:nvPr/>
        </p:nvSpPr>
        <p:spPr bwMode="auto">
          <a:xfrm>
            <a:off x="4574649" y="6535844"/>
            <a:ext cx="408287" cy="400524"/>
          </a:xfrm>
          <a:custGeom>
            <a:avLst/>
            <a:gdLst>
              <a:gd name="T0" fmla="*/ 312 w 658"/>
              <a:gd name="T1" fmla="*/ 33 h 646"/>
              <a:gd name="T2" fmla="*/ 252 w 658"/>
              <a:gd name="T3" fmla="*/ 12 h 646"/>
              <a:gd name="T4" fmla="*/ 222 w 658"/>
              <a:gd name="T5" fmla="*/ 6 h 646"/>
              <a:gd name="T6" fmla="*/ 204 w 658"/>
              <a:gd name="T7" fmla="*/ 0 h 646"/>
              <a:gd name="T8" fmla="*/ 63 w 658"/>
              <a:gd name="T9" fmla="*/ 36 h 646"/>
              <a:gd name="T10" fmla="*/ 51 w 658"/>
              <a:gd name="T11" fmla="*/ 78 h 646"/>
              <a:gd name="T12" fmla="*/ 45 w 658"/>
              <a:gd name="T13" fmla="*/ 102 h 646"/>
              <a:gd name="T14" fmla="*/ 30 w 658"/>
              <a:gd name="T15" fmla="*/ 162 h 646"/>
              <a:gd name="T16" fmla="*/ 9 w 658"/>
              <a:gd name="T17" fmla="*/ 198 h 646"/>
              <a:gd name="T18" fmla="*/ 27 w 658"/>
              <a:gd name="T19" fmla="*/ 252 h 646"/>
              <a:gd name="T20" fmla="*/ 66 w 658"/>
              <a:gd name="T21" fmla="*/ 276 h 646"/>
              <a:gd name="T22" fmla="*/ 81 w 658"/>
              <a:gd name="T23" fmla="*/ 300 h 646"/>
              <a:gd name="T24" fmla="*/ 138 w 658"/>
              <a:gd name="T25" fmla="*/ 360 h 646"/>
              <a:gd name="T26" fmla="*/ 141 w 658"/>
              <a:gd name="T27" fmla="*/ 372 h 646"/>
              <a:gd name="T28" fmla="*/ 180 w 658"/>
              <a:gd name="T29" fmla="*/ 369 h 646"/>
              <a:gd name="T30" fmla="*/ 246 w 658"/>
              <a:gd name="T31" fmla="*/ 372 h 646"/>
              <a:gd name="T32" fmla="*/ 297 w 658"/>
              <a:gd name="T33" fmla="*/ 399 h 646"/>
              <a:gd name="T34" fmla="*/ 393 w 658"/>
              <a:gd name="T35" fmla="*/ 435 h 646"/>
              <a:gd name="T36" fmla="*/ 429 w 658"/>
              <a:gd name="T37" fmla="*/ 465 h 646"/>
              <a:gd name="T38" fmla="*/ 399 w 658"/>
              <a:gd name="T39" fmla="*/ 501 h 646"/>
              <a:gd name="T40" fmla="*/ 384 w 658"/>
              <a:gd name="T41" fmla="*/ 528 h 646"/>
              <a:gd name="T42" fmla="*/ 378 w 658"/>
              <a:gd name="T43" fmla="*/ 615 h 646"/>
              <a:gd name="T44" fmla="*/ 393 w 658"/>
              <a:gd name="T45" fmla="*/ 645 h 646"/>
              <a:gd name="T46" fmla="*/ 552 w 658"/>
              <a:gd name="T47" fmla="*/ 642 h 646"/>
              <a:gd name="T48" fmla="*/ 570 w 658"/>
              <a:gd name="T49" fmla="*/ 630 h 646"/>
              <a:gd name="T50" fmla="*/ 615 w 658"/>
              <a:gd name="T51" fmla="*/ 567 h 646"/>
              <a:gd name="T52" fmla="*/ 642 w 658"/>
              <a:gd name="T53" fmla="*/ 549 h 646"/>
              <a:gd name="T54" fmla="*/ 651 w 658"/>
              <a:gd name="T55" fmla="*/ 468 h 646"/>
              <a:gd name="T56" fmla="*/ 645 w 658"/>
              <a:gd name="T57" fmla="*/ 444 h 646"/>
              <a:gd name="T58" fmla="*/ 642 w 658"/>
              <a:gd name="T59" fmla="*/ 375 h 646"/>
              <a:gd name="T60" fmla="*/ 558 w 658"/>
              <a:gd name="T61" fmla="*/ 330 h 646"/>
              <a:gd name="T62" fmla="*/ 552 w 658"/>
              <a:gd name="T63" fmla="*/ 270 h 646"/>
              <a:gd name="T64" fmla="*/ 432 w 658"/>
              <a:gd name="T65" fmla="*/ 234 h 646"/>
              <a:gd name="T66" fmla="*/ 390 w 658"/>
              <a:gd name="T67" fmla="*/ 222 h 646"/>
              <a:gd name="T68" fmla="*/ 372 w 658"/>
              <a:gd name="T69" fmla="*/ 210 h 646"/>
              <a:gd name="T70" fmla="*/ 360 w 658"/>
              <a:gd name="T71" fmla="*/ 192 h 646"/>
              <a:gd name="T72" fmla="*/ 369 w 658"/>
              <a:gd name="T73" fmla="*/ 168 h 646"/>
              <a:gd name="T74" fmla="*/ 375 w 658"/>
              <a:gd name="T75" fmla="*/ 150 h 646"/>
              <a:gd name="T76" fmla="*/ 339 w 658"/>
              <a:gd name="T77" fmla="*/ 129 h 646"/>
              <a:gd name="T78" fmla="*/ 336 w 658"/>
              <a:gd name="T79" fmla="*/ 120 h 646"/>
              <a:gd name="T80" fmla="*/ 333 w 658"/>
              <a:gd name="T81" fmla="*/ 69 h 646"/>
              <a:gd name="T82" fmla="*/ 315 w 658"/>
              <a:gd name="T83" fmla="*/ 60 h 646"/>
              <a:gd name="T84" fmla="*/ 312 w 658"/>
              <a:gd name="T85" fmla="*/ 33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58" h="646">
                <a:moveTo>
                  <a:pt x="312" y="33"/>
                </a:moveTo>
                <a:cubicBezTo>
                  <a:pt x="288" y="30"/>
                  <a:pt x="274" y="19"/>
                  <a:pt x="252" y="12"/>
                </a:cubicBezTo>
                <a:cubicBezTo>
                  <a:pt x="242" y="9"/>
                  <a:pt x="232" y="9"/>
                  <a:pt x="222" y="6"/>
                </a:cubicBezTo>
                <a:cubicBezTo>
                  <a:pt x="216" y="4"/>
                  <a:pt x="204" y="0"/>
                  <a:pt x="204" y="0"/>
                </a:cubicBezTo>
                <a:cubicBezTo>
                  <a:pt x="157" y="3"/>
                  <a:pt x="103" y="9"/>
                  <a:pt x="63" y="36"/>
                </a:cubicBezTo>
                <a:cubicBezTo>
                  <a:pt x="54" y="50"/>
                  <a:pt x="54" y="61"/>
                  <a:pt x="51" y="78"/>
                </a:cubicBezTo>
                <a:cubicBezTo>
                  <a:pt x="49" y="86"/>
                  <a:pt x="45" y="102"/>
                  <a:pt x="45" y="102"/>
                </a:cubicBezTo>
                <a:cubicBezTo>
                  <a:pt x="47" y="136"/>
                  <a:pt x="60" y="152"/>
                  <a:pt x="30" y="162"/>
                </a:cubicBezTo>
                <a:cubicBezTo>
                  <a:pt x="22" y="173"/>
                  <a:pt x="9" y="198"/>
                  <a:pt x="9" y="198"/>
                </a:cubicBezTo>
                <a:cubicBezTo>
                  <a:pt x="5" y="235"/>
                  <a:pt x="0" y="234"/>
                  <a:pt x="27" y="252"/>
                </a:cubicBezTo>
                <a:cubicBezTo>
                  <a:pt x="32" y="279"/>
                  <a:pt x="37" y="273"/>
                  <a:pt x="66" y="276"/>
                </a:cubicBezTo>
                <a:cubicBezTo>
                  <a:pt x="73" y="297"/>
                  <a:pt x="67" y="290"/>
                  <a:pt x="81" y="300"/>
                </a:cubicBezTo>
                <a:cubicBezTo>
                  <a:pt x="98" y="325"/>
                  <a:pt x="113" y="343"/>
                  <a:pt x="138" y="360"/>
                </a:cubicBezTo>
                <a:cubicBezTo>
                  <a:pt x="139" y="364"/>
                  <a:pt x="137" y="371"/>
                  <a:pt x="141" y="372"/>
                </a:cubicBezTo>
                <a:cubicBezTo>
                  <a:pt x="154" y="375"/>
                  <a:pt x="167" y="369"/>
                  <a:pt x="180" y="369"/>
                </a:cubicBezTo>
                <a:cubicBezTo>
                  <a:pt x="202" y="369"/>
                  <a:pt x="224" y="371"/>
                  <a:pt x="246" y="372"/>
                </a:cubicBezTo>
                <a:cubicBezTo>
                  <a:pt x="264" y="390"/>
                  <a:pt x="272" y="394"/>
                  <a:pt x="297" y="399"/>
                </a:cubicBezTo>
                <a:cubicBezTo>
                  <a:pt x="331" y="421"/>
                  <a:pt x="352" y="430"/>
                  <a:pt x="393" y="435"/>
                </a:cubicBezTo>
                <a:cubicBezTo>
                  <a:pt x="406" y="444"/>
                  <a:pt x="417" y="461"/>
                  <a:pt x="429" y="465"/>
                </a:cubicBezTo>
                <a:cubicBezTo>
                  <a:pt x="437" y="490"/>
                  <a:pt x="417" y="492"/>
                  <a:pt x="399" y="501"/>
                </a:cubicBezTo>
                <a:cubicBezTo>
                  <a:pt x="396" y="511"/>
                  <a:pt x="384" y="528"/>
                  <a:pt x="384" y="528"/>
                </a:cubicBezTo>
                <a:cubicBezTo>
                  <a:pt x="374" y="568"/>
                  <a:pt x="373" y="549"/>
                  <a:pt x="378" y="615"/>
                </a:cubicBezTo>
                <a:cubicBezTo>
                  <a:pt x="379" y="629"/>
                  <a:pt x="380" y="641"/>
                  <a:pt x="393" y="645"/>
                </a:cubicBezTo>
                <a:cubicBezTo>
                  <a:pt x="446" y="644"/>
                  <a:pt x="499" y="646"/>
                  <a:pt x="552" y="642"/>
                </a:cubicBezTo>
                <a:cubicBezTo>
                  <a:pt x="559" y="641"/>
                  <a:pt x="570" y="630"/>
                  <a:pt x="570" y="630"/>
                </a:cubicBezTo>
                <a:cubicBezTo>
                  <a:pt x="579" y="602"/>
                  <a:pt x="590" y="584"/>
                  <a:pt x="615" y="567"/>
                </a:cubicBezTo>
                <a:cubicBezTo>
                  <a:pt x="623" y="555"/>
                  <a:pt x="628" y="552"/>
                  <a:pt x="642" y="549"/>
                </a:cubicBezTo>
                <a:cubicBezTo>
                  <a:pt x="647" y="506"/>
                  <a:pt x="658" y="521"/>
                  <a:pt x="651" y="468"/>
                </a:cubicBezTo>
                <a:cubicBezTo>
                  <a:pt x="650" y="460"/>
                  <a:pt x="645" y="444"/>
                  <a:pt x="645" y="444"/>
                </a:cubicBezTo>
                <a:cubicBezTo>
                  <a:pt x="644" y="421"/>
                  <a:pt x="645" y="398"/>
                  <a:pt x="642" y="375"/>
                </a:cubicBezTo>
                <a:cubicBezTo>
                  <a:pt x="638" y="340"/>
                  <a:pt x="581" y="332"/>
                  <a:pt x="558" y="330"/>
                </a:cubicBezTo>
                <a:cubicBezTo>
                  <a:pt x="541" y="313"/>
                  <a:pt x="544" y="294"/>
                  <a:pt x="552" y="270"/>
                </a:cubicBezTo>
                <a:cubicBezTo>
                  <a:pt x="518" y="236"/>
                  <a:pt x="478" y="236"/>
                  <a:pt x="432" y="234"/>
                </a:cubicBezTo>
                <a:cubicBezTo>
                  <a:pt x="418" y="230"/>
                  <a:pt x="404" y="226"/>
                  <a:pt x="390" y="222"/>
                </a:cubicBezTo>
                <a:cubicBezTo>
                  <a:pt x="384" y="218"/>
                  <a:pt x="378" y="214"/>
                  <a:pt x="372" y="210"/>
                </a:cubicBezTo>
                <a:cubicBezTo>
                  <a:pt x="366" y="206"/>
                  <a:pt x="360" y="192"/>
                  <a:pt x="360" y="192"/>
                </a:cubicBezTo>
                <a:cubicBezTo>
                  <a:pt x="367" y="156"/>
                  <a:pt x="358" y="193"/>
                  <a:pt x="369" y="168"/>
                </a:cubicBezTo>
                <a:cubicBezTo>
                  <a:pt x="372" y="162"/>
                  <a:pt x="375" y="150"/>
                  <a:pt x="375" y="150"/>
                </a:cubicBezTo>
                <a:cubicBezTo>
                  <a:pt x="369" y="132"/>
                  <a:pt x="352" y="142"/>
                  <a:pt x="339" y="129"/>
                </a:cubicBezTo>
                <a:cubicBezTo>
                  <a:pt x="338" y="126"/>
                  <a:pt x="336" y="123"/>
                  <a:pt x="336" y="120"/>
                </a:cubicBezTo>
                <a:cubicBezTo>
                  <a:pt x="334" y="103"/>
                  <a:pt x="337" y="86"/>
                  <a:pt x="333" y="69"/>
                </a:cubicBezTo>
                <a:cubicBezTo>
                  <a:pt x="332" y="62"/>
                  <a:pt x="321" y="64"/>
                  <a:pt x="315" y="60"/>
                </a:cubicBezTo>
                <a:cubicBezTo>
                  <a:pt x="310" y="45"/>
                  <a:pt x="312" y="54"/>
                  <a:pt x="312" y="33"/>
                </a:cubicBez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7" name="Freeform 247"/>
          <p:cNvSpPr>
            <a:spLocks noChangeAspect="1"/>
          </p:cNvSpPr>
          <p:nvPr/>
        </p:nvSpPr>
        <p:spPr bwMode="auto">
          <a:xfrm>
            <a:off x="4309537" y="6675543"/>
            <a:ext cx="700140" cy="1727842"/>
          </a:xfrm>
          <a:custGeom>
            <a:avLst/>
            <a:gdLst>
              <a:gd name="T0" fmla="*/ 1067 w 1128"/>
              <a:gd name="T1" fmla="*/ 296 h 2783"/>
              <a:gd name="T2" fmla="*/ 1029 w 1128"/>
              <a:gd name="T3" fmla="*/ 349 h 2783"/>
              <a:gd name="T4" fmla="*/ 957 w 1128"/>
              <a:gd name="T5" fmla="*/ 425 h 2783"/>
              <a:gd name="T6" fmla="*/ 801 w 1128"/>
              <a:gd name="T7" fmla="*/ 299 h 2783"/>
              <a:gd name="T8" fmla="*/ 807 w 1128"/>
              <a:gd name="T9" fmla="*/ 218 h 2783"/>
              <a:gd name="T10" fmla="*/ 645 w 1128"/>
              <a:gd name="T11" fmla="*/ 149 h 2783"/>
              <a:gd name="T12" fmla="*/ 483 w 1128"/>
              <a:gd name="T13" fmla="*/ 59 h 2783"/>
              <a:gd name="T14" fmla="*/ 348 w 1128"/>
              <a:gd name="T15" fmla="*/ 11 h 2783"/>
              <a:gd name="T16" fmla="*/ 132 w 1128"/>
              <a:gd name="T17" fmla="*/ 38 h 2783"/>
              <a:gd name="T18" fmla="*/ 87 w 1128"/>
              <a:gd name="T19" fmla="*/ 152 h 2783"/>
              <a:gd name="T20" fmla="*/ 45 w 1128"/>
              <a:gd name="T21" fmla="*/ 242 h 2783"/>
              <a:gd name="T22" fmla="*/ 9 w 1128"/>
              <a:gd name="T23" fmla="*/ 566 h 2783"/>
              <a:gd name="T24" fmla="*/ 62 w 1128"/>
              <a:gd name="T25" fmla="*/ 949 h 2783"/>
              <a:gd name="T26" fmla="*/ 96 w 1128"/>
              <a:gd name="T27" fmla="*/ 1082 h 2783"/>
              <a:gd name="T28" fmla="*/ 81 w 1128"/>
              <a:gd name="T29" fmla="*/ 1238 h 2783"/>
              <a:gd name="T30" fmla="*/ 117 w 1128"/>
              <a:gd name="T31" fmla="*/ 1448 h 2783"/>
              <a:gd name="T32" fmla="*/ 92 w 1128"/>
              <a:gd name="T33" fmla="*/ 1556 h 2783"/>
              <a:gd name="T34" fmla="*/ 114 w 1128"/>
              <a:gd name="T35" fmla="*/ 1727 h 2783"/>
              <a:gd name="T36" fmla="*/ 162 w 1128"/>
              <a:gd name="T37" fmla="*/ 1880 h 2783"/>
              <a:gd name="T38" fmla="*/ 204 w 1128"/>
              <a:gd name="T39" fmla="*/ 2021 h 2783"/>
              <a:gd name="T40" fmla="*/ 204 w 1128"/>
              <a:gd name="T41" fmla="*/ 2134 h 2783"/>
              <a:gd name="T42" fmla="*/ 237 w 1128"/>
              <a:gd name="T43" fmla="*/ 2375 h 2783"/>
              <a:gd name="T44" fmla="*/ 272 w 1128"/>
              <a:gd name="T45" fmla="*/ 2501 h 2783"/>
              <a:gd name="T46" fmla="*/ 273 w 1128"/>
              <a:gd name="T47" fmla="*/ 2651 h 2783"/>
              <a:gd name="T48" fmla="*/ 513 w 1128"/>
              <a:gd name="T49" fmla="*/ 2705 h 2783"/>
              <a:gd name="T50" fmla="*/ 467 w 1128"/>
              <a:gd name="T51" fmla="*/ 2621 h 2783"/>
              <a:gd name="T52" fmla="*/ 504 w 1128"/>
              <a:gd name="T53" fmla="*/ 2509 h 2783"/>
              <a:gd name="T54" fmla="*/ 534 w 1128"/>
              <a:gd name="T55" fmla="*/ 2324 h 2783"/>
              <a:gd name="T56" fmla="*/ 597 w 1128"/>
              <a:gd name="T57" fmla="*/ 2201 h 2783"/>
              <a:gd name="T58" fmla="*/ 512 w 1128"/>
              <a:gd name="T59" fmla="*/ 2029 h 2783"/>
              <a:gd name="T60" fmla="*/ 564 w 1128"/>
              <a:gd name="T61" fmla="*/ 1864 h 2783"/>
              <a:gd name="T62" fmla="*/ 615 w 1128"/>
              <a:gd name="T63" fmla="*/ 1742 h 2783"/>
              <a:gd name="T64" fmla="*/ 555 w 1128"/>
              <a:gd name="T65" fmla="*/ 1676 h 2783"/>
              <a:gd name="T66" fmla="*/ 702 w 1128"/>
              <a:gd name="T67" fmla="*/ 1562 h 2783"/>
              <a:gd name="T68" fmla="*/ 789 w 1128"/>
              <a:gd name="T69" fmla="*/ 1399 h 2783"/>
              <a:gd name="T70" fmla="*/ 954 w 1128"/>
              <a:gd name="T71" fmla="*/ 1334 h 2783"/>
              <a:gd name="T72" fmla="*/ 999 w 1128"/>
              <a:gd name="T73" fmla="*/ 1174 h 2783"/>
              <a:gd name="T74" fmla="*/ 864 w 1128"/>
              <a:gd name="T75" fmla="*/ 1009 h 2783"/>
              <a:gd name="T76" fmla="*/ 917 w 1128"/>
              <a:gd name="T77" fmla="*/ 604 h 2783"/>
              <a:gd name="T78" fmla="*/ 978 w 1128"/>
              <a:gd name="T79" fmla="*/ 515 h 2783"/>
              <a:gd name="T80" fmla="*/ 1032 w 1128"/>
              <a:gd name="T81" fmla="*/ 446 h 2783"/>
              <a:gd name="T82" fmla="*/ 1098 w 1128"/>
              <a:gd name="T83" fmla="*/ 332 h 27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128" h="2783">
                <a:moveTo>
                  <a:pt x="1089" y="266"/>
                </a:moveTo>
                <a:cubicBezTo>
                  <a:pt x="1079" y="269"/>
                  <a:pt x="1065" y="266"/>
                  <a:pt x="1059" y="274"/>
                </a:cubicBezTo>
                <a:cubicBezTo>
                  <a:pt x="1054" y="280"/>
                  <a:pt x="1068" y="288"/>
                  <a:pt x="1067" y="296"/>
                </a:cubicBezTo>
                <a:cubicBezTo>
                  <a:pt x="1065" y="303"/>
                  <a:pt x="1070" y="324"/>
                  <a:pt x="1065" y="329"/>
                </a:cubicBezTo>
                <a:cubicBezTo>
                  <a:pt x="1060" y="334"/>
                  <a:pt x="1044" y="326"/>
                  <a:pt x="1038" y="329"/>
                </a:cubicBezTo>
                <a:cubicBezTo>
                  <a:pt x="1032" y="332"/>
                  <a:pt x="1035" y="342"/>
                  <a:pt x="1029" y="349"/>
                </a:cubicBezTo>
                <a:cubicBezTo>
                  <a:pt x="1025" y="357"/>
                  <a:pt x="1005" y="362"/>
                  <a:pt x="999" y="371"/>
                </a:cubicBezTo>
                <a:cubicBezTo>
                  <a:pt x="993" y="380"/>
                  <a:pt x="1003" y="392"/>
                  <a:pt x="996" y="401"/>
                </a:cubicBezTo>
                <a:cubicBezTo>
                  <a:pt x="989" y="410"/>
                  <a:pt x="978" y="422"/>
                  <a:pt x="957" y="425"/>
                </a:cubicBezTo>
                <a:cubicBezTo>
                  <a:pt x="939" y="429"/>
                  <a:pt x="895" y="422"/>
                  <a:pt x="870" y="422"/>
                </a:cubicBezTo>
                <a:cubicBezTo>
                  <a:pt x="846" y="421"/>
                  <a:pt x="821" y="439"/>
                  <a:pt x="810" y="419"/>
                </a:cubicBezTo>
                <a:cubicBezTo>
                  <a:pt x="785" y="397"/>
                  <a:pt x="794" y="325"/>
                  <a:pt x="801" y="299"/>
                </a:cubicBezTo>
                <a:cubicBezTo>
                  <a:pt x="809" y="283"/>
                  <a:pt x="842" y="266"/>
                  <a:pt x="842" y="266"/>
                </a:cubicBezTo>
                <a:cubicBezTo>
                  <a:pt x="839" y="254"/>
                  <a:pt x="842" y="239"/>
                  <a:pt x="834" y="229"/>
                </a:cubicBezTo>
                <a:cubicBezTo>
                  <a:pt x="827" y="221"/>
                  <a:pt x="817" y="222"/>
                  <a:pt x="807" y="218"/>
                </a:cubicBezTo>
                <a:cubicBezTo>
                  <a:pt x="789" y="212"/>
                  <a:pt x="743" y="191"/>
                  <a:pt x="726" y="185"/>
                </a:cubicBezTo>
                <a:cubicBezTo>
                  <a:pt x="709" y="179"/>
                  <a:pt x="716" y="188"/>
                  <a:pt x="702" y="182"/>
                </a:cubicBezTo>
                <a:cubicBezTo>
                  <a:pt x="688" y="176"/>
                  <a:pt x="669" y="153"/>
                  <a:pt x="645" y="149"/>
                </a:cubicBezTo>
                <a:cubicBezTo>
                  <a:pt x="618" y="144"/>
                  <a:pt x="586" y="157"/>
                  <a:pt x="558" y="155"/>
                </a:cubicBezTo>
                <a:cubicBezTo>
                  <a:pt x="535" y="148"/>
                  <a:pt x="519" y="120"/>
                  <a:pt x="507" y="104"/>
                </a:cubicBezTo>
                <a:cubicBezTo>
                  <a:pt x="495" y="90"/>
                  <a:pt x="500" y="65"/>
                  <a:pt x="483" y="59"/>
                </a:cubicBezTo>
                <a:cubicBezTo>
                  <a:pt x="468" y="54"/>
                  <a:pt x="444" y="41"/>
                  <a:pt x="444" y="41"/>
                </a:cubicBezTo>
                <a:cubicBezTo>
                  <a:pt x="433" y="34"/>
                  <a:pt x="433" y="12"/>
                  <a:pt x="417" y="5"/>
                </a:cubicBezTo>
                <a:cubicBezTo>
                  <a:pt x="401" y="0"/>
                  <a:pt x="373" y="8"/>
                  <a:pt x="348" y="11"/>
                </a:cubicBezTo>
                <a:cubicBezTo>
                  <a:pt x="321" y="52"/>
                  <a:pt x="306" y="11"/>
                  <a:pt x="264" y="26"/>
                </a:cubicBezTo>
                <a:cubicBezTo>
                  <a:pt x="236" y="27"/>
                  <a:pt x="207" y="0"/>
                  <a:pt x="180" y="5"/>
                </a:cubicBezTo>
                <a:cubicBezTo>
                  <a:pt x="158" y="7"/>
                  <a:pt x="143" y="28"/>
                  <a:pt x="132" y="38"/>
                </a:cubicBezTo>
                <a:cubicBezTo>
                  <a:pt x="121" y="48"/>
                  <a:pt x="116" y="51"/>
                  <a:pt x="111" y="65"/>
                </a:cubicBezTo>
                <a:cubicBezTo>
                  <a:pt x="104" y="79"/>
                  <a:pt x="109" y="108"/>
                  <a:pt x="105" y="122"/>
                </a:cubicBezTo>
                <a:cubicBezTo>
                  <a:pt x="101" y="136"/>
                  <a:pt x="87" y="142"/>
                  <a:pt x="87" y="152"/>
                </a:cubicBezTo>
                <a:cubicBezTo>
                  <a:pt x="82" y="166"/>
                  <a:pt x="105" y="177"/>
                  <a:pt x="105" y="185"/>
                </a:cubicBezTo>
                <a:cubicBezTo>
                  <a:pt x="105" y="193"/>
                  <a:pt x="94" y="190"/>
                  <a:pt x="84" y="199"/>
                </a:cubicBezTo>
                <a:cubicBezTo>
                  <a:pt x="73" y="213"/>
                  <a:pt x="45" y="242"/>
                  <a:pt x="45" y="242"/>
                </a:cubicBezTo>
                <a:cubicBezTo>
                  <a:pt x="38" y="290"/>
                  <a:pt x="28" y="295"/>
                  <a:pt x="54" y="334"/>
                </a:cubicBezTo>
                <a:cubicBezTo>
                  <a:pt x="64" y="372"/>
                  <a:pt x="80" y="401"/>
                  <a:pt x="57" y="434"/>
                </a:cubicBezTo>
                <a:cubicBezTo>
                  <a:pt x="52" y="490"/>
                  <a:pt x="39" y="522"/>
                  <a:pt x="9" y="566"/>
                </a:cubicBezTo>
                <a:cubicBezTo>
                  <a:pt x="0" y="624"/>
                  <a:pt x="6" y="731"/>
                  <a:pt x="6" y="782"/>
                </a:cubicBezTo>
                <a:cubicBezTo>
                  <a:pt x="8" y="834"/>
                  <a:pt x="15" y="853"/>
                  <a:pt x="24" y="881"/>
                </a:cubicBezTo>
                <a:cubicBezTo>
                  <a:pt x="28" y="911"/>
                  <a:pt x="62" y="949"/>
                  <a:pt x="62" y="949"/>
                </a:cubicBezTo>
                <a:cubicBezTo>
                  <a:pt x="70" y="967"/>
                  <a:pt x="74" y="966"/>
                  <a:pt x="75" y="983"/>
                </a:cubicBezTo>
                <a:cubicBezTo>
                  <a:pt x="76" y="1000"/>
                  <a:pt x="66" y="1033"/>
                  <a:pt x="69" y="1049"/>
                </a:cubicBezTo>
                <a:cubicBezTo>
                  <a:pt x="72" y="1065"/>
                  <a:pt x="94" y="1071"/>
                  <a:pt x="96" y="1082"/>
                </a:cubicBezTo>
                <a:cubicBezTo>
                  <a:pt x="98" y="1093"/>
                  <a:pt x="88" y="1100"/>
                  <a:pt x="84" y="1114"/>
                </a:cubicBezTo>
                <a:cubicBezTo>
                  <a:pt x="86" y="1151"/>
                  <a:pt x="72" y="1145"/>
                  <a:pt x="72" y="1166"/>
                </a:cubicBezTo>
                <a:cubicBezTo>
                  <a:pt x="72" y="1187"/>
                  <a:pt x="86" y="1214"/>
                  <a:pt x="81" y="1238"/>
                </a:cubicBezTo>
                <a:cubicBezTo>
                  <a:pt x="76" y="1262"/>
                  <a:pt x="37" y="1285"/>
                  <a:pt x="39" y="1309"/>
                </a:cubicBezTo>
                <a:cubicBezTo>
                  <a:pt x="48" y="1351"/>
                  <a:pt x="57" y="1361"/>
                  <a:pt x="92" y="1384"/>
                </a:cubicBezTo>
                <a:cubicBezTo>
                  <a:pt x="99" y="1405"/>
                  <a:pt x="120" y="1435"/>
                  <a:pt x="117" y="1448"/>
                </a:cubicBezTo>
                <a:cubicBezTo>
                  <a:pt x="114" y="1461"/>
                  <a:pt x="83" y="1458"/>
                  <a:pt x="75" y="1463"/>
                </a:cubicBezTo>
                <a:cubicBezTo>
                  <a:pt x="67" y="1468"/>
                  <a:pt x="66" y="1466"/>
                  <a:pt x="69" y="1481"/>
                </a:cubicBezTo>
                <a:cubicBezTo>
                  <a:pt x="58" y="1517"/>
                  <a:pt x="65" y="1530"/>
                  <a:pt x="92" y="1556"/>
                </a:cubicBezTo>
                <a:cubicBezTo>
                  <a:pt x="89" y="1589"/>
                  <a:pt x="90" y="1622"/>
                  <a:pt x="84" y="1654"/>
                </a:cubicBezTo>
                <a:cubicBezTo>
                  <a:pt x="82" y="1665"/>
                  <a:pt x="77" y="1677"/>
                  <a:pt x="78" y="1688"/>
                </a:cubicBezTo>
                <a:cubicBezTo>
                  <a:pt x="79" y="1701"/>
                  <a:pt x="109" y="1713"/>
                  <a:pt x="114" y="1727"/>
                </a:cubicBezTo>
                <a:cubicBezTo>
                  <a:pt x="119" y="1741"/>
                  <a:pt x="104" y="1750"/>
                  <a:pt x="107" y="1774"/>
                </a:cubicBezTo>
                <a:cubicBezTo>
                  <a:pt x="109" y="1802"/>
                  <a:pt x="124" y="1854"/>
                  <a:pt x="129" y="1874"/>
                </a:cubicBezTo>
                <a:cubicBezTo>
                  <a:pt x="138" y="1892"/>
                  <a:pt x="157" y="1862"/>
                  <a:pt x="162" y="1880"/>
                </a:cubicBezTo>
                <a:cubicBezTo>
                  <a:pt x="192" y="1924"/>
                  <a:pt x="146" y="1900"/>
                  <a:pt x="159" y="1984"/>
                </a:cubicBezTo>
                <a:cubicBezTo>
                  <a:pt x="161" y="1994"/>
                  <a:pt x="159" y="2007"/>
                  <a:pt x="167" y="2014"/>
                </a:cubicBezTo>
                <a:cubicBezTo>
                  <a:pt x="177" y="2022"/>
                  <a:pt x="192" y="2019"/>
                  <a:pt x="204" y="2021"/>
                </a:cubicBezTo>
                <a:cubicBezTo>
                  <a:pt x="213" y="2028"/>
                  <a:pt x="210" y="2045"/>
                  <a:pt x="210" y="2054"/>
                </a:cubicBezTo>
                <a:cubicBezTo>
                  <a:pt x="210" y="2063"/>
                  <a:pt x="204" y="2066"/>
                  <a:pt x="204" y="2074"/>
                </a:cubicBezTo>
                <a:cubicBezTo>
                  <a:pt x="203" y="2087"/>
                  <a:pt x="203" y="2092"/>
                  <a:pt x="204" y="2134"/>
                </a:cubicBezTo>
                <a:cubicBezTo>
                  <a:pt x="209" y="2149"/>
                  <a:pt x="244" y="2119"/>
                  <a:pt x="246" y="2165"/>
                </a:cubicBezTo>
                <a:cubicBezTo>
                  <a:pt x="249" y="2182"/>
                  <a:pt x="224" y="2202"/>
                  <a:pt x="222" y="2237"/>
                </a:cubicBezTo>
                <a:cubicBezTo>
                  <a:pt x="220" y="2272"/>
                  <a:pt x="234" y="2339"/>
                  <a:pt x="237" y="2375"/>
                </a:cubicBezTo>
                <a:cubicBezTo>
                  <a:pt x="240" y="2411"/>
                  <a:pt x="240" y="2438"/>
                  <a:pt x="242" y="2456"/>
                </a:cubicBezTo>
                <a:cubicBezTo>
                  <a:pt x="246" y="2465"/>
                  <a:pt x="243" y="2477"/>
                  <a:pt x="249" y="2486"/>
                </a:cubicBezTo>
                <a:cubicBezTo>
                  <a:pt x="254" y="2494"/>
                  <a:pt x="264" y="2496"/>
                  <a:pt x="272" y="2501"/>
                </a:cubicBezTo>
                <a:cubicBezTo>
                  <a:pt x="269" y="2521"/>
                  <a:pt x="274" y="2543"/>
                  <a:pt x="264" y="2561"/>
                </a:cubicBezTo>
                <a:cubicBezTo>
                  <a:pt x="259" y="2570"/>
                  <a:pt x="240" y="2561"/>
                  <a:pt x="234" y="2569"/>
                </a:cubicBezTo>
                <a:cubicBezTo>
                  <a:pt x="239" y="2582"/>
                  <a:pt x="240" y="2617"/>
                  <a:pt x="273" y="2651"/>
                </a:cubicBezTo>
                <a:cubicBezTo>
                  <a:pt x="306" y="2685"/>
                  <a:pt x="401" y="2759"/>
                  <a:pt x="429" y="2771"/>
                </a:cubicBezTo>
                <a:cubicBezTo>
                  <a:pt x="457" y="2783"/>
                  <a:pt x="427" y="2734"/>
                  <a:pt x="441" y="2723"/>
                </a:cubicBezTo>
                <a:cubicBezTo>
                  <a:pt x="455" y="2712"/>
                  <a:pt x="503" y="2714"/>
                  <a:pt x="513" y="2705"/>
                </a:cubicBezTo>
                <a:cubicBezTo>
                  <a:pt x="523" y="2696"/>
                  <a:pt x="508" y="2676"/>
                  <a:pt x="504" y="2666"/>
                </a:cubicBezTo>
                <a:cubicBezTo>
                  <a:pt x="495" y="2664"/>
                  <a:pt x="495" y="2651"/>
                  <a:pt x="489" y="2644"/>
                </a:cubicBezTo>
                <a:cubicBezTo>
                  <a:pt x="482" y="2636"/>
                  <a:pt x="474" y="2629"/>
                  <a:pt x="467" y="2621"/>
                </a:cubicBezTo>
                <a:cubicBezTo>
                  <a:pt x="461" y="2609"/>
                  <a:pt x="457" y="2595"/>
                  <a:pt x="459" y="2579"/>
                </a:cubicBezTo>
                <a:cubicBezTo>
                  <a:pt x="461" y="2563"/>
                  <a:pt x="470" y="2537"/>
                  <a:pt x="477" y="2525"/>
                </a:cubicBezTo>
                <a:cubicBezTo>
                  <a:pt x="484" y="2513"/>
                  <a:pt x="496" y="2513"/>
                  <a:pt x="504" y="2509"/>
                </a:cubicBezTo>
                <a:cubicBezTo>
                  <a:pt x="510" y="2503"/>
                  <a:pt x="524" y="2509"/>
                  <a:pt x="527" y="2501"/>
                </a:cubicBezTo>
                <a:cubicBezTo>
                  <a:pt x="533" y="2484"/>
                  <a:pt x="525" y="2443"/>
                  <a:pt x="519" y="2426"/>
                </a:cubicBezTo>
                <a:cubicBezTo>
                  <a:pt x="522" y="2400"/>
                  <a:pt x="524" y="2341"/>
                  <a:pt x="534" y="2324"/>
                </a:cubicBezTo>
                <a:cubicBezTo>
                  <a:pt x="544" y="2307"/>
                  <a:pt x="568" y="2334"/>
                  <a:pt x="579" y="2321"/>
                </a:cubicBezTo>
                <a:cubicBezTo>
                  <a:pt x="588" y="2296"/>
                  <a:pt x="593" y="2271"/>
                  <a:pt x="602" y="2246"/>
                </a:cubicBezTo>
                <a:cubicBezTo>
                  <a:pt x="602" y="2227"/>
                  <a:pt x="613" y="2218"/>
                  <a:pt x="597" y="2201"/>
                </a:cubicBezTo>
                <a:cubicBezTo>
                  <a:pt x="581" y="2184"/>
                  <a:pt x="526" y="2162"/>
                  <a:pt x="504" y="2141"/>
                </a:cubicBezTo>
                <a:cubicBezTo>
                  <a:pt x="495" y="2113"/>
                  <a:pt x="476" y="2102"/>
                  <a:pt x="467" y="2074"/>
                </a:cubicBezTo>
                <a:cubicBezTo>
                  <a:pt x="468" y="2055"/>
                  <a:pt x="497" y="2040"/>
                  <a:pt x="512" y="2029"/>
                </a:cubicBezTo>
                <a:cubicBezTo>
                  <a:pt x="526" y="2029"/>
                  <a:pt x="547" y="2012"/>
                  <a:pt x="557" y="2006"/>
                </a:cubicBezTo>
                <a:cubicBezTo>
                  <a:pt x="570" y="1988"/>
                  <a:pt x="548" y="1961"/>
                  <a:pt x="549" y="1937"/>
                </a:cubicBezTo>
                <a:cubicBezTo>
                  <a:pt x="550" y="1913"/>
                  <a:pt x="560" y="1882"/>
                  <a:pt x="564" y="1864"/>
                </a:cubicBezTo>
                <a:cubicBezTo>
                  <a:pt x="567" y="1851"/>
                  <a:pt x="564" y="1836"/>
                  <a:pt x="572" y="1826"/>
                </a:cubicBezTo>
                <a:cubicBezTo>
                  <a:pt x="583" y="1812"/>
                  <a:pt x="600" y="1790"/>
                  <a:pt x="600" y="1790"/>
                </a:cubicBezTo>
                <a:cubicBezTo>
                  <a:pt x="606" y="1775"/>
                  <a:pt x="617" y="1752"/>
                  <a:pt x="615" y="1742"/>
                </a:cubicBezTo>
                <a:cubicBezTo>
                  <a:pt x="617" y="1730"/>
                  <a:pt x="616" y="1720"/>
                  <a:pt x="612" y="1718"/>
                </a:cubicBezTo>
                <a:cubicBezTo>
                  <a:pt x="608" y="1716"/>
                  <a:pt x="596" y="1736"/>
                  <a:pt x="587" y="1729"/>
                </a:cubicBezTo>
                <a:cubicBezTo>
                  <a:pt x="580" y="1710"/>
                  <a:pt x="562" y="1695"/>
                  <a:pt x="555" y="1676"/>
                </a:cubicBezTo>
                <a:cubicBezTo>
                  <a:pt x="548" y="1657"/>
                  <a:pt x="543" y="1619"/>
                  <a:pt x="534" y="1601"/>
                </a:cubicBezTo>
                <a:cubicBezTo>
                  <a:pt x="579" y="1587"/>
                  <a:pt x="630" y="1607"/>
                  <a:pt x="678" y="1601"/>
                </a:cubicBezTo>
                <a:cubicBezTo>
                  <a:pt x="704" y="1594"/>
                  <a:pt x="700" y="1587"/>
                  <a:pt x="702" y="1562"/>
                </a:cubicBezTo>
                <a:cubicBezTo>
                  <a:pt x="704" y="1537"/>
                  <a:pt x="689" y="1471"/>
                  <a:pt x="693" y="1448"/>
                </a:cubicBezTo>
                <a:cubicBezTo>
                  <a:pt x="697" y="1425"/>
                  <a:pt x="713" y="1429"/>
                  <a:pt x="729" y="1421"/>
                </a:cubicBezTo>
                <a:cubicBezTo>
                  <a:pt x="734" y="1409"/>
                  <a:pt x="779" y="1401"/>
                  <a:pt x="789" y="1399"/>
                </a:cubicBezTo>
                <a:cubicBezTo>
                  <a:pt x="810" y="1391"/>
                  <a:pt x="828" y="1376"/>
                  <a:pt x="849" y="1367"/>
                </a:cubicBezTo>
                <a:cubicBezTo>
                  <a:pt x="870" y="1358"/>
                  <a:pt x="901" y="1348"/>
                  <a:pt x="918" y="1343"/>
                </a:cubicBezTo>
                <a:cubicBezTo>
                  <a:pt x="935" y="1334"/>
                  <a:pt x="946" y="1344"/>
                  <a:pt x="954" y="1334"/>
                </a:cubicBezTo>
                <a:cubicBezTo>
                  <a:pt x="963" y="1324"/>
                  <a:pt x="965" y="1301"/>
                  <a:pt x="975" y="1283"/>
                </a:cubicBezTo>
                <a:cubicBezTo>
                  <a:pt x="985" y="1265"/>
                  <a:pt x="1010" y="1244"/>
                  <a:pt x="1014" y="1226"/>
                </a:cubicBezTo>
                <a:cubicBezTo>
                  <a:pt x="1018" y="1208"/>
                  <a:pt x="1007" y="1184"/>
                  <a:pt x="999" y="1174"/>
                </a:cubicBezTo>
                <a:cubicBezTo>
                  <a:pt x="993" y="1161"/>
                  <a:pt x="985" y="1193"/>
                  <a:pt x="963" y="1166"/>
                </a:cubicBezTo>
                <a:cubicBezTo>
                  <a:pt x="954" y="1156"/>
                  <a:pt x="958" y="1141"/>
                  <a:pt x="942" y="1115"/>
                </a:cubicBezTo>
                <a:cubicBezTo>
                  <a:pt x="926" y="1089"/>
                  <a:pt x="874" y="1043"/>
                  <a:pt x="864" y="1009"/>
                </a:cubicBezTo>
                <a:cubicBezTo>
                  <a:pt x="860" y="989"/>
                  <a:pt x="882" y="951"/>
                  <a:pt x="882" y="911"/>
                </a:cubicBezTo>
                <a:cubicBezTo>
                  <a:pt x="882" y="871"/>
                  <a:pt x="858" y="820"/>
                  <a:pt x="864" y="769"/>
                </a:cubicBezTo>
                <a:cubicBezTo>
                  <a:pt x="876" y="575"/>
                  <a:pt x="853" y="688"/>
                  <a:pt x="917" y="604"/>
                </a:cubicBezTo>
                <a:cubicBezTo>
                  <a:pt x="927" y="570"/>
                  <a:pt x="935" y="584"/>
                  <a:pt x="939" y="572"/>
                </a:cubicBezTo>
                <a:cubicBezTo>
                  <a:pt x="943" y="560"/>
                  <a:pt x="933" y="538"/>
                  <a:pt x="939" y="529"/>
                </a:cubicBezTo>
                <a:cubicBezTo>
                  <a:pt x="947" y="524"/>
                  <a:pt x="973" y="523"/>
                  <a:pt x="978" y="515"/>
                </a:cubicBezTo>
                <a:cubicBezTo>
                  <a:pt x="984" y="506"/>
                  <a:pt x="962" y="492"/>
                  <a:pt x="969" y="484"/>
                </a:cubicBezTo>
                <a:cubicBezTo>
                  <a:pt x="976" y="475"/>
                  <a:pt x="983" y="469"/>
                  <a:pt x="993" y="464"/>
                </a:cubicBezTo>
                <a:cubicBezTo>
                  <a:pt x="1002" y="457"/>
                  <a:pt x="1021" y="453"/>
                  <a:pt x="1032" y="446"/>
                </a:cubicBezTo>
                <a:cubicBezTo>
                  <a:pt x="1043" y="439"/>
                  <a:pt x="1044" y="438"/>
                  <a:pt x="1059" y="424"/>
                </a:cubicBezTo>
                <a:cubicBezTo>
                  <a:pt x="1076" y="398"/>
                  <a:pt x="1097" y="386"/>
                  <a:pt x="1119" y="364"/>
                </a:cubicBezTo>
                <a:cubicBezTo>
                  <a:pt x="1128" y="348"/>
                  <a:pt x="1103" y="348"/>
                  <a:pt x="1098" y="332"/>
                </a:cubicBezTo>
                <a:cubicBezTo>
                  <a:pt x="1097" y="316"/>
                  <a:pt x="1112" y="280"/>
                  <a:pt x="1110" y="269"/>
                </a:cubicBezTo>
                <a:cubicBezTo>
                  <a:pt x="1108" y="258"/>
                  <a:pt x="1093" y="267"/>
                  <a:pt x="1089" y="266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8" name="Freeform 246"/>
          <p:cNvSpPr>
            <a:spLocks noChangeAspect="1"/>
          </p:cNvSpPr>
          <p:nvPr/>
        </p:nvSpPr>
        <p:spPr bwMode="auto">
          <a:xfrm>
            <a:off x="4849287" y="7072418"/>
            <a:ext cx="249939" cy="249940"/>
          </a:xfrm>
          <a:custGeom>
            <a:avLst/>
            <a:gdLst>
              <a:gd name="T0" fmla="*/ 286 w 403"/>
              <a:gd name="T1" fmla="*/ 372 h 403"/>
              <a:gd name="T2" fmla="*/ 340 w 403"/>
              <a:gd name="T3" fmla="*/ 303 h 403"/>
              <a:gd name="T4" fmla="*/ 403 w 403"/>
              <a:gd name="T5" fmla="*/ 210 h 403"/>
              <a:gd name="T6" fmla="*/ 361 w 403"/>
              <a:gd name="T7" fmla="*/ 177 h 403"/>
              <a:gd name="T8" fmla="*/ 352 w 403"/>
              <a:gd name="T9" fmla="*/ 171 h 403"/>
              <a:gd name="T10" fmla="*/ 334 w 403"/>
              <a:gd name="T11" fmla="*/ 177 h 403"/>
              <a:gd name="T12" fmla="*/ 313 w 403"/>
              <a:gd name="T13" fmla="*/ 174 h 403"/>
              <a:gd name="T14" fmla="*/ 283 w 403"/>
              <a:gd name="T15" fmla="*/ 138 h 403"/>
              <a:gd name="T16" fmla="*/ 220 w 403"/>
              <a:gd name="T17" fmla="*/ 105 h 403"/>
              <a:gd name="T18" fmla="*/ 196 w 403"/>
              <a:gd name="T19" fmla="*/ 78 h 403"/>
              <a:gd name="T20" fmla="*/ 169 w 403"/>
              <a:gd name="T21" fmla="*/ 66 h 403"/>
              <a:gd name="T22" fmla="*/ 145 w 403"/>
              <a:gd name="T23" fmla="*/ 66 h 403"/>
              <a:gd name="T24" fmla="*/ 118 w 403"/>
              <a:gd name="T25" fmla="*/ 39 h 403"/>
              <a:gd name="T26" fmla="*/ 85 w 403"/>
              <a:gd name="T27" fmla="*/ 21 h 403"/>
              <a:gd name="T28" fmla="*/ 55 w 403"/>
              <a:gd name="T29" fmla="*/ 0 h 403"/>
              <a:gd name="T30" fmla="*/ 40 w 403"/>
              <a:gd name="T31" fmla="*/ 3 h 403"/>
              <a:gd name="T32" fmla="*/ 22 w 403"/>
              <a:gd name="T33" fmla="*/ 21 h 403"/>
              <a:gd name="T34" fmla="*/ 10 w 403"/>
              <a:gd name="T35" fmla="*/ 168 h 403"/>
              <a:gd name="T36" fmla="*/ 22 w 403"/>
              <a:gd name="T37" fmla="*/ 252 h 403"/>
              <a:gd name="T38" fmla="*/ 76 w 403"/>
              <a:gd name="T39" fmla="*/ 381 h 403"/>
              <a:gd name="T40" fmla="*/ 229 w 403"/>
              <a:gd name="T41" fmla="*/ 369 h 403"/>
              <a:gd name="T42" fmla="*/ 283 w 403"/>
              <a:gd name="T43" fmla="*/ 381 h 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03" h="403">
                <a:moveTo>
                  <a:pt x="286" y="372"/>
                </a:moveTo>
                <a:cubicBezTo>
                  <a:pt x="310" y="364"/>
                  <a:pt x="325" y="323"/>
                  <a:pt x="340" y="303"/>
                </a:cubicBezTo>
                <a:cubicBezTo>
                  <a:pt x="345" y="283"/>
                  <a:pt x="385" y="228"/>
                  <a:pt x="403" y="210"/>
                </a:cubicBezTo>
                <a:cubicBezTo>
                  <a:pt x="391" y="192"/>
                  <a:pt x="382" y="182"/>
                  <a:pt x="361" y="177"/>
                </a:cubicBezTo>
                <a:cubicBezTo>
                  <a:pt x="358" y="175"/>
                  <a:pt x="356" y="171"/>
                  <a:pt x="352" y="171"/>
                </a:cubicBezTo>
                <a:cubicBezTo>
                  <a:pt x="346" y="171"/>
                  <a:pt x="334" y="177"/>
                  <a:pt x="334" y="177"/>
                </a:cubicBezTo>
                <a:cubicBezTo>
                  <a:pt x="327" y="176"/>
                  <a:pt x="320" y="177"/>
                  <a:pt x="313" y="174"/>
                </a:cubicBezTo>
                <a:cubicBezTo>
                  <a:pt x="298" y="168"/>
                  <a:pt x="297" y="146"/>
                  <a:pt x="283" y="138"/>
                </a:cubicBezTo>
                <a:cubicBezTo>
                  <a:pt x="262" y="126"/>
                  <a:pt x="240" y="118"/>
                  <a:pt x="220" y="105"/>
                </a:cubicBezTo>
                <a:cubicBezTo>
                  <a:pt x="209" y="98"/>
                  <a:pt x="206" y="86"/>
                  <a:pt x="196" y="78"/>
                </a:cubicBezTo>
                <a:cubicBezTo>
                  <a:pt x="187" y="72"/>
                  <a:pt x="177" y="68"/>
                  <a:pt x="169" y="66"/>
                </a:cubicBezTo>
                <a:cubicBezTo>
                  <a:pt x="161" y="64"/>
                  <a:pt x="153" y="70"/>
                  <a:pt x="145" y="66"/>
                </a:cubicBezTo>
                <a:cubicBezTo>
                  <a:pt x="136" y="62"/>
                  <a:pt x="128" y="46"/>
                  <a:pt x="118" y="39"/>
                </a:cubicBezTo>
                <a:cubicBezTo>
                  <a:pt x="108" y="32"/>
                  <a:pt x="95" y="28"/>
                  <a:pt x="85" y="21"/>
                </a:cubicBezTo>
                <a:cubicBezTo>
                  <a:pt x="75" y="14"/>
                  <a:pt x="55" y="0"/>
                  <a:pt x="55" y="0"/>
                </a:cubicBezTo>
                <a:cubicBezTo>
                  <a:pt x="50" y="1"/>
                  <a:pt x="44" y="0"/>
                  <a:pt x="40" y="3"/>
                </a:cubicBezTo>
                <a:cubicBezTo>
                  <a:pt x="33" y="8"/>
                  <a:pt x="22" y="21"/>
                  <a:pt x="22" y="21"/>
                </a:cubicBezTo>
                <a:cubicBezTo>
                  <a:pt x="18" y="48"/>
                  <a:pt x="10" y="130"/>
                  <a:pt x="10" y="168"/>
                </a:cubicBezTo>
                <a:cubicBezTo>
                  <a:pt x="10" y="206"/>
                  <a:pt x="11" y="217"/>
                  <a:pt x="22" y="252"/>
                </a:cubicBezTo>
                <a:cubicBezTo>
                  <a:pt x="27" y="353"/>
                  <a:pt x="0" y="373"/>
                  <a:pt x="76" y="381"/>
                </a:cubicBezTo>
                <a:cubicBezTo>
                  <a:pt x="110" y="403"/>
                  <a:pt x="195" y="369"/>
                  <a:pt x="229" y="369"/>
                </a:cubicBezTo>
                <a:cubicBezTo>
                  <a:pt x="263" y="369"/>
                  <a:pt x="272" y="379"/>
                  <a:pt x="283" y="381"/>
                </a:cubicBezTo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9" name="Freeform 245"/>
          <p:cNvSpPr>
            <a:spLocks noChangeAspect="1"/>
          </p:cNvSpPr>
          <p:nvPr/>
        </p:nvSpPr>
        <p:spPr bwMode="auto">
          <a:xfrm>
            <a:off x="4180949" y="6467581"/>
            <a:ext cx="391209" cy="1940521"/>
          </a:xfrm>
          <a:custGeom>
            <a:avLst/>
            <a:gdLst>
              <a:gd name="T0" fmla="*/ 23 w 629"/>
              <a:gd name="T1" fmla="*/ 47 h 3125"/>
              <a:gd name="T2" fmla="*/ 53 w 629"/>
              <a:gd name="T3" fmla="*/ 2 h 3125"/>
              <a:gd name="T4" fmla="*/ 98 w 629"/>
              <a:gd name="T5" fmla="*/ 54 h 3125"/>
              <a:gd name="T6" fmla="*/ 120 w 629"/>
              <a:gd name="T7" fmla="*/ 107 h 3125"/>
              <a:gd name="T8" fmla="*/ 156 w 629"/>
              <a:gd name="T9" fmla="*/ 132 h 3125"/>
              <a:gd name="T10" fmla="*/ 171 w 629"/>
              <a:gd name="T11" fmla="*/ 219 h 3125"/>
              <a:gd name="T12" fmla="*/ 198 w 629"/>
              <a:gd name="T13" fmla="*/ 264 h 3125"/>
              <a:gd name="T14" fmla="*/ 219 w 629"/>
              <a:gd name="T15" fmla="*/ 375 h 3125"/>
              <a:gd name="T16" fmla="*/ 297 w 629"/>
              <a:gd name="T17" fmla="*/ 420 h 3125"/>
              <a:gd name="T18" fmla="*/ 282 w 629"/>
              <a:gd name="T19" fmla="*/ 486 h 3125"/>
              <a:gd name="T20" fmla="*/ 255 w 629"/>
              <a:gd name="T21" fmla="*/ 549 h 3125"/>
              <a:gd name="T22" fmla="*/ 240 w 629"/>
              <a:gd name="T23" fmla="*/ 642 h 3125"/>
              <a:gd name="T24" fmla="*/ 255 w 629"/>
              <a:gd name="T25" fmla="*/ 752 h 3125"/>
              <a:gd name="T26" fmla="*/ 210 w 629"/>
              <a:gd name="T27" fmla="*/ 894 h 3125"/>
              <a:gd name="T28" fmla="*/ 203 w 629"/>
              <a:gd name="T29" fmla="*/ 1119 h 3125"/>
              <a:gd name="T30" fmla="*/ 233 w 629"/>
              <a:gd name="T31" fmla="*/ 1239 h 3125"/>
              <a:gd name="T32" fmla="*/ 261 w 629"/>
              <a:gd name="T33" fmla="*/ 1377 h 3125"/>
              <a:gd name="T34" fmla="*/ 293 w 629"/>
              <a:gd name="T35" fmla="*/ 1427 h 3125"/>
              <a:gd name="T36" fmla="*/ 273 w 629"/>
              <a:gd name="T37" fmla="*/ 1488 h 3125"/>
              <a:gd name="T38" fmla="*/ 246 w 629"/>
              <a:gd name="T39" fmla="*/ 1620 h 3125"/>
              <a:gd name="T40" fmla="*/ 258 w 629"/>
              <a:gd name="T41" fmla="*/ 1686 h 3125"/>
              <a:gd name="T42" fmla="*/ 321 w 629"/>
              <a:gd name="T43" fmla="*/ 1779 h 3125"/>
              <a:gd name="T44" fmla="*/ 270 w 629"/>
              <a:gd name="T45" fmla="*/ 1809 h 3125"/>
              <a:gd name="T46" fmla="*/ 279 w 629"/>
              <a:gd name="T47" fmla="*/ 1872 h 3125"/>
              <a:gd name="T48" fmla="*/ 294 w 629"/>
              <a:gd name="T49" fmla="*/ 1938 h 3125"/>
              <a:gd name="T50" fmla="*/ 300 w 629"/>
              <a:gd name="T51" fmla="*/ 2042 h 3125"/>
              <a:gd name="T52" fmla="*/ 300 w 629"/>
              <a:gd name="T53" fmla="*/ 2102 h 3125"/>
              <a:gd name="T54" fmla="*/ 315 w 629"/>
              <a:gd name="T55" fmla="*/ 2169 h 3125"/>
              <a:gd name="T56" fmla="*/ 378 w 629"/>
              <a:gd name="T57" fmla="*/ 2229 h 3125"/>
              <a:gd name="T58" fmla="*/ 372 w 629"/>
              <a:gd name="T59" fmla="*/ 2340 h 3125"/>
              <a:gd name="T60" fmla="*/ 411 w 629"/>
              <a:gd name="T61" fmla="*/ 2382 h 3125"/>
              <a:gd name="T62" fmla="*/ 458 w 629"/>
              <a:gd name="T63" fmla="*/ 2484 h 3125"/>
              <a:gd name="T64" fmla="*/ 438 w 629"/>
              <a:gd name="T65" fmla="*/ 2778 h 3125"/>
              <a:gd name="T66" fmla="*/ 480 w 629"/>
              <a:gd name="T67" fmla="*/ 2835 h 3125"/>
              <a:gd name="T68" fmla="*/ 435 w 629"/>
              <a:gd name="T69" fmla="*/ 2910 h 3125"/>
              <a:gd name="T70" fmla="*/ 624 w 629"/>
              <a:gd name="T71" fmla="*/ 3111 h 3125"/>
              <a:gd name="T72" fmla="*/ 381 w 629"/>
              <a:gd name="T73" fmla="*/ 2964 h 3125"/>
              <a:gd name="T74" fmla="*/ 351 w 629"/>
              <a:gd name="T75" fmla="*/ 2802 h 3125"/>
              <a:gd name="T76" fmla="*/ 270 w 629"/>
              <a:gd name="T77" fmla="*/ 2664 h 3125"/>
              <a:gd name="T78" fmla="*/ 270 w 629"/>
              <a:gd name="T79" fmla="*/ 2556 h 3125"/>
              <a:gd name="T80" fmla="*/ 168 w 629"/>
              <a:gd name="T81" fmla="*/ 2454 h 3125"/>
              <a:gd name="T82" fmla="*/ 278 w 629"/>
              <a:gd name="T83" fmla="*/ 2499 h 3125"/>
              <a:gd name="T84" fmla="*/ 237 w 629"/>
              <a:gd name="T85" fmla="*/ 2163 h 3125"/>
              <a:gd name="T86" fmla="*/ 225 w 629"/>
              <a:gd name="T87" fmla="*/ 2019 h 3125"/>
              <a:gd name="T88" fmla="*/ 195 w 629"/>
              <a:gd name="T89" fmla="*/ 2027 h 3125"/>
              <a:gd name="T90" fmla="*/ 195 w 629"/>
              <a:gd name="T91" fmla="*/ 2192 h 3125"/>
              <a:gd name="T92" fmla="*/ 165 w 629"/>
              <a:gd name="T93" fmla="*/ 2154 h 3125"/>
              <a:gd name="T94" fmla="*/ 143 w 629"/>
              <a:gd name="T95" fmla="*/ 2154 h 3125"/>
              <a:gd name="T96" fmla="*/ 158 w 629"/>
              <a:gd name="T97" fmla="*/ 2004 h 3125"/>
              <a:gd name="T98" fmla="*/ 83 w 629"/>
              <a:gd name="T99" fmla="*/ 1734 h 3125"/>
              <a:gd name="T100" fmla="*/ 114 w 629"/>
              <a:gd name="T101" fmla="*/ 1545 h 3125"/>
              <a:gd name="T102" fmla="*/ 90 w 629"/>
              <a:gd name="T103" fmla="*/ 1089 h 3125"/>
              <a:gd name="T104" fmla="*/ 105 w 629"/>
              <a:gd name="T105" fmla="*/ 804 h 3125"/>
              <a:gd name="T106" fmla="*/ 53 w 629"/>
              <a:gd name="T107" fmla="*/ 444 h 3125"/>
              <a:gd name="T108" fmla="*/ 0 w 629"/>
              <a:gd name="T109" fmla="*/ 39 h 3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29" h="3125">
                <a:moveTo>
                  <a:pt x="0" y="39"/>
                </a:moveTo>
                <a:cubicBezTo>
                  <a:pt x="8" y="42"/>
                  <a:pt x="16" y="52"/>
                  <a:pt x="23" y="47"/>
                </a:cubicBezTo>
                <a:cubicBezTo>
                  <a:pt x="29" y="45"/>
                  <a:pt x="46" y="34"/>
                  <a:pt x="51" y="27"/>
                </a:cubicBezTo>
                <a:cubicBezTo>
                  <a:pt x="56" y="20"/>
                  <a:pt x="49" y="0"/>
                  <a:pt x="53" y="2"/>
                </a:cubicBezTo>
                <a:cubicBezTo>
                  <a:pt x="57" y="5"/>
                  <a:pt x="71" y="30"/>
                  <a:pt x="78" y="39"/>
                </a:cubicBezTo>
                <a:cubicBezTo>
                  <a:pt x="85" y="48"/>
                  <a:pt x="92" y="48"/>
                  <a:pt x="98" y="54"/>
                </a:cubicBezTo>
                <a:cubicBezTo>
                  <a:pt x="103" y="62"/>
                  <a:pt x="109" y="69"/>
                  <a:pt x="113" y="77"/>
                </a:cubicBezTo>
                <a:cubicBezTo>
                  <a:pt x="117" y="86"/>
                  <a:pt x="114" y="99"/>
                  <a:pt x="120" y="107"/>
                </a:cubicBezTo>
                <a:cubicBezTo>
                  <a:pt x="125" y="113"/>
                  <a:pt x="135" y="111"/>
                  <a:pt x="143" y="114"/>
                </a:cubicBezTo>
                <a:cubicBezTo>
                  <a:pt x="150" y="116"/>
                  <a:pt x="149" y="128"/>
                  <a:pt x="156" y="132"/>
                </a:cubicBezTo>
                <a:cubicBezTo>
                  <a:pt x="163" y="136"/>
                  <a:pt x="186" y="123"/>
                  <a:pt x="188" y="137"/>
                </a:cubicBezTo>
                <a:cubicBezTo>
                  <a:pt x="178" y="165"/>
                  <a:pt x="178" y="189"/>
                  <a:pt x="171" y="219"/>
                </a:cubicBezTo>
                <a:cubicBezTo>
                  <a:pt x="170" y="235"/>
                  <a:pt x="171" y="221"/>
                  <a:pt x="180" y="234"/>
                </a:cubicBezTo>
                <a:cubicBezTo>
                  <a:pt x="184" y="241"/>
                  <a:pt x="191" y="254"/>
                  <a:pt x="198" y="264"/>
                </a:cubicBezTo>
                <a:cubicBezTo>
                  <a:pt x="205" y="274"/>
                  <a:pt x="219" y="279"/>
                  <a:pt x="222" y="297"/>
                </a:cubicBezTo>
                <a:cubicBezTo>
                  <a:pt x="225" y="315"/>
                  <a:pt x="216" y="356"/>
                  <a:pt x="219" y="375"/>
                </a:cubicBezTo>
                <a:cubicBezTo>
                  <a:pt x="222" y="390"/>
                  <a:pt x="230" y="403"/>
                  <a:pt x="240" y="414"/>
                </a:cubicBezTo>
                <a:cubicBezTo>
                  <a:pt x="250" y="426"/>
                  <a:pt x="282" y="415"/>
                  <a:pt x="297" y="420"/>
                </a:cubicBezTo>
                <a:cubicBezTo>
                  <a:pt x="305" y="424"/>
                  <a:pt x="308" y="427"/>
                  <a:pt x="306" y="438"/>
                </a:cubicBezTo>
                <a:cubicBezTo>
                  <a:pt x="304" y="449"/>
                  <a:pt x="284" y="473"/>
                  <a:pt x="282" y="486"/>
                </a:cubicBezTo>
                <a:cubicBezTo>
                  <a:pt x="280" y="499"/>
                  <a:pt x="298" y="508"/>
                  <a:pt x="294" y="519"/>
                </a:cubicBezTo>
                <a:cubicBezTo>
                  <a:pt x="292" y="533"/>
                  <a:pt x="265" y="533"/>
                  <a:pt x="255" y="549"/>
                </a:cubicBezTo>
                <a:cubicBezTo>
                  <a:pt x="245" y="565"/>
                  <a:pt x="236" y="603"/>
                  <a:pt x="234" y="618"/>
                </a:cubicBezTo>
                <a:cubicBezTo>
                  <a:pt x="238" y="626"/>
                  <a:pt x="238" y="633"/>
                  <a:pt x="240" y="642"/>
                </a:cubicBezTo>
                <a:cubicBezTo>
                  <a:pt x="245" y="657"/>
                  <a:pt x="268" y="690"/>
                  <a:pt x="270" y="708"/>
                </a:cubicBezTo>
                <a:cubicBezTo>
                  <a:pt x="272" y="726"/>
                  <a:pt x="259" y="734"/>
                  <a:pt x="255" y="752"/>
                </a:cubicBezTo>
                <a:cubicBezTo>
                  <a:pt x="250" y="770"/>
                  <a:pt x="256" y="792"/>
                  <a:pt x="249" y="816"/>
                </a:cubicBezTo>
                <a:cubicBezTo>
                  <a:pt x="242" y="840"/>
                  <a:pt x="217" y="865"/>
                  <a:pt x="210" y="894"/>
                </a:cubicBezTo>
                <a:cubicBezTo>
                  <a:pt x="201" y="923"/>
                  <a:pt x="205" y="956"/>
                  <a:pt x="204" y="993"/>
                </a:cubicBezTo>
                <a:cubicBezTo>
                  <a:pt x="203" y="1030"/>
                  <a:pt x="200" y="1083"/>
                  <a:pt x="203" y="1119"/>
                </a:cubicBezTo>
                <a:cubicBezTo>
                  <a:pt x="203" y="1157"/>
                  <a:pt x="220" y="1189"/>
                  <a:pt x="225" y="1209"/>
                </a:cubicBezTo>
                <a:cubicBezTo>
                  <a:pt x="230" y="1229"/>
                  <a:pt x="225" y="1224"/>
                  <a:pt x="233" y="1239"/>
                </a:cubicBezTo>
                <a:cubicBezTo>
                  <a:pt x="239" y="1255"/>
                  <a:pt x="268" y="1276"/>
                  <a:pt x="273" y="1299"/>
                </a:cubicBezTo>
                <a:cubicBezTo>
                  <a:pt x="278" y="1322"/>
                  <a:pt x="259" y="1361"/>
                  <a:pt x="261" y="1377"/>
                </a:cubicBezTo>
                <a:cubicBezTo>
                  <a:pt x="263" y="1393"/>
                  <a:pt x="283" y="1390"/>
                  <a:pt x="288" y="1398"/>
                </a:cubicBezTo>
                <a:cubicBezTo>
                  <a:pt x="293" y="1406"/>
                  <a:pt x="293" y="1419"/>
                  <a:pt x="293" y="1427"/>
                </a:cubicBezTo>
                <a:cubicBezTo>
                  <a:pt x="298" y="1439"/>
                  <a:pt x="294" y="1439"/>
                  <a:pt x="291" y="1449"/>
                </a:cubicBezTo>
                <a:cubicBezTo>
                  <a:pt x="288" y="1459"/>
                  <a:pt x="274" y="1469"/>
                  <a:pt x="273" y="1488"/>
                </a:cubicBezTo>
                <a:cubicBezTo>
                  <a:pt x="272" y="1507"/>
                  <a:pt x="286" y="1544"/>
                  <a:pt x="282" y="1566"/>
                </a:cubicBezTo>
                <a:cubicBezTo>
                  <a:pt x="278" y="1588"/>
                  <a:pt x="253" y="1608"/>
                  <a:pt x="246" y="1620"/>
                </a:cubicBezTo>
                <a:cubicBezTo>
                  <a:pt x="239" y="1632"/>
                  <a:pt x="238" y="1626"/>
                  <a:pt x="240" y="1637"/>
                </a:cubicBezTo>
                <a:cubicBezTo>
                  <a:pt x="243" y="1652"/>
                  <a:pt x="252" y="1672"/>
                  <a:pt x="258" y="1686"/>
                </a:cubicBezTo>
                <a:cubicBezTo>
                  <a:pt x="265" y="1703"/>
                  <a:pt x="297" y="1719"/>
                  <a:pt x="297" y="1719"/>
                </a:cubicBezTo>
                <a:cubicBezTo>
                  <a:pt x="304" y="1735"/>
                  <a:pt x="323" y="1767"/>
                  <a:pt x="321" y="1779"/>
                </a:cubicBezTo>
                <a:cubicBezTo>
                  <a:pt x="319" y="1791"/>
                  <a:pt x="293" y="1789"/>
                  <a:pt x="285" y="1794"/>
                </a:cubicBezTo>
                <a:cubicBezTo>
                  <a:pt x="277" y="1799"/>
                  <a:pt x="274" y="1801"/>
                  <a:pt x="270" y="1809"/>
                </a:cubicBezTo>
                <a:cubicBezTo>
                  <a:pt x="268" y="1817"/>
                  <a:pt x="261" y="1818"/>
                  <a:pt x="261" y="1842"/>
                </a:cubicBezTo>
                <a:cubicBezTo>
                  <a:pt x="262" y="1852"/>
                  <a:pt x="273" y="1866"/>
                  <a:pt x="279" y="1872"/>
                </a:cubicBezTo>
                <a:cubicBezTo>
                  <a:pt x="285" y="1878"/>
                  <a:pt x="298" y="1870"/>
                  <a:pt x="300" y="1881"/>
                </a:cubicBezTo>
                <a:cubicBezTo>
                  <a:pt x="302" y="1892"/>
                  <a:pt x="295" y="1916"/>
                  <a:pt x="294" y="1938"/>
                </a:cubicBezTo>
                <a:cubicBezTo>
                  <a:pt x="293" y="1960"/>
                  <a:pt x="292" y="1995"/>
                  <a:pt x="293" y="2012"/>
                </a:cubicBezTo>
                <a:cubicBezTo>
                  <a:pt x="297" y="2022"/>
                  <a:pt x="292" y="2035"/>
                  <a:pt x="300" y="2042"/>
                </a:cubicBezTo>
                <a:cubicBezTo>
                  <a:pt x="301" y="2051"/>
                  <a:pt x="318" y="2048"/>
                  <a:pt x="318" y="2058"/>
                </a:cubicBezTo>
                <a:cubicBezTo>
                  <a:pt x="318" y="2068"/>
                  <a:pt x="301" y="2089"/>
                  <a:pt x="300" y="2102"/>
                </a:cubicBezTo>
                <a:cubicBezTo>
                  <a:pt x="299" y="2115"/>
                  <a:pt x="310" y="2125"/>
                  <a:pt x="312" y="2136"/>
                </a:cubicBezTo>
                <a:cubicBezTo>
                  <a:pt x="314" y="2147"/>
                  <a:pt x="307" y="2157"/>
                  <a:pt x="315" y="2169"/>
                </a:cubicBezTo>
                <a:cubicBezTo>
                  <a:pt x="322" y="2183"/>
                  <a:pt x="347" y="2198"/>
                  <a:pt x="360" y="2207"/>
                </a:cubicBezTo>
                <a:cubicBezTo>
                  <a:pt x="368" y="2218"/>
                  <a:pt x="380" y="2215"/>
                  <a:pt x="378" y="2229"/>
                </a:cubicBezTo>
                <a:cubicBezTo>
                  <a:pt x="377" y="2243"/>
                  <a:pt x="355" y="2274"/>
                  <a:pt x="354" y="2292"/>
                </a:cubicBezTo>
                <a:cubicBezTo>
                  <a:pt x="351" y="2306"/>
                  <a:pt x="364" y="2331"/>
                  <a:pt x="372" y="2340"/>
                </a:cubicBezTo>
                <a:cubicBezTo>
                  <a:pt x="380" y="2349"/>
                  <a:pt x="399" y="2342"/>
                  <a:pt x="405" y="2349"/>
                </a:cubicBezTo>
                <a:cubicBezTo>
                  <a:pt x="413" y="2364"/>
                  <a:pt x="412" y="2365"/>
                  <a:pt x="411" y="2382"/>
                </a:cubicBezTo>
                <a:cubicBezTo>
                  <a:pt x="411" y="2400"/>
                  <a:pt x="397" y="2443"/>
                  <a:pt x="405" y="2460"/>
                </a:cubicBezTo>
                <a:cubicBezTo>
                  <a:pt x="413" y="2477"/>
                  <a:pt x="455" y="2470"/>
                  <a:pt x="458" y="2484"/>
                </a:cubicBezTo>
                <a:cubicBezTo>
                  <a:pt x="463" y="2498"/>
                  <a:pt x="426" y="2498"/>
                  <a:pt x="423" y="2547"/>
                </a:cubicBezTo>
                <a:cubicBezTo>
                  <a:pt x="420" y="2596"/>
                  <a:pt x="433" y="2732"/>
                  <a:pt x="438" y="2778"/>
                </a:cubicBezTo>
                <a:cubicBezTo>
                  <a:pt x="443" y="2824"/>
                  <a:pt x="446" y="2814"/>
                  <a:pt x="453" y="2823"/>
                </a:cubicBezTo>
                <a:cubicBezTo>
                  <a:pt x="460" y="2832"/>
                  <a:pt x="477" y="2826"/>
                  <a:pt x="480" y="2835"/>
                </a:cubicBezTo>
                <a:cubicBezTo>
                  <a:pt x="483" y="2844"/>
                  <a:pt x="478" y="2865"/>
                  <a:pt x="471" y="2877"/>
                </a:cubicBezTo>
                <a:cubicBezTo>
                  <a:pt x="464" y="2889"/>
                  <a:pt x="437" y="2895"/>
                  <a:pt x="435" y="2910"/>
                </a:cubicBezTo>
                <a:cubicBezTo>
                  <a:pt x="433" y="2925"/>
                  <a:pt x="424" y="2936"/>
                  <a:pt x="456" y="2970"/>
                </a:cubicBezTo>
                <a:cubicBezTo>
                  <a:pt x="488" y="3004"/>
                  <a:pt x="619" y="3097"/>
                  <a:pt x="624" y="3111"/>
                </a:cubicBezTo>
                <a:cubicBezTo>
                  <a:pt x="629" y="3125"/>
                  <a:pt x="530" y="3082"/>
                  <a:pt x="489" y="3057"/>
                </a:cubicBezTo>
                <a:cubicBezTo>
                  <a:pt x="448" y="3032"/>
                  <a:pt x="404" y="2982"/>
                  <a:pt x="381" y="2964"/>
                </a:cubicBezTo>
                <a:cubicBezTo>
                  <a:pt x="358" y="2946"/>
                  <a:pt x="353" y="2973"/>
                  <a:pt x="348" y="2946"/>
                </a:cubicBezTo>
                <a:cubicBezTo>
                  <a:pt x="343" y="2919"/>
                  <a:pt x="359" y="2832"/>
                  <a:pt x="351" y="2802"/>
                </a:cubicBezTo>
                <a:cubicBezTo>
                  <a:pt x="343" y="2772"/>
                  <a:pt x="311" y="2786"/>
                  <a:pt x="297" y="2763"/>
                </a:cubicBezTo>
                <a:cubicBezTo>
                  <a:pt x="279" y="2758"/>
                  <a:pt x="286" y="2674"/>
                  <a:pt x="270" y="2664"/>
                </a:cubicBezTo>
                <a:cubicBezTo>
                  <a:pt x="263" y="2660"/>
                  <a:pt x="264" y="2650"/>
                  <a:pt x="263" y="2642"/>
                </a:cubicBezTo>
                <a:cubicBezTo>
                  <a:pt x="259" y="2614"/>
                  <a:pt x="283" y="2580"/>
                  <a:pt x="270" y="2556"/>
                </a:cubicBezTo>
                <a:cubicBezTo>
                  <a:pt x="257" y="2528"/>
                  <a:pt x="190" y="2493"/>
                  <a:pt x="183" y="2475"/>
                </a:cubicBezTo>
                <a:cubicBezTo>
                  <a:pt x="171" y="2457"/>
                  <a:pt x="164" y="2458"/>
                  <a:pt x="168" y="2454"/>
                </a:cubicBezTo>
                <a:cubicBezTo>
                  <a:pt x="172" y="2450"/>
                  <a:pt x="192" y="2441"/>
                  <a:pt x="210" y="2448"/>
                </a:cubicBezTo>
                <a:cubicBezTo>
                  <a:pt x="230" y="2475"/>
                  <a:pt x="260" y="2472"/>
                  <a:pt x="278" y="2499"/>
                </a:cubicBezTo>
                <a:cubicBezTo>
                  <a:pt x="275" y="2436"/>
                  <a:pt x="281" y="2282"/>
                  <a:pt x="261" y="2214"/>
                </a:cubicBezTo>
                <a:cubicBezTo>
                  <a:pt x="256" y="2157"/>
                  <a:pt x="242" y="2180"/>
                  <a:pt x="237" y="2163"/>
                </a:cubicBezTo>
                <a:cubicBezTo>
                  <a:pt x="232" y="2146"/>
                  <a:pt x="235" y="2133"/>
                  <a:pt x="233" y="2109"/>
                </a:cubicBezTo>
                <a:cubicBezTo>
                  <a:pt x="230" y="2079"/>
                  <a:pt x="233" y="2048"/>
                  <a:pt x="225" y="2019"/>
                </a:cubicBezTo>
                <a:cubicBezTo>
                  <a:pt x="223" y="2010"/>
                  <a:pt x="219" y="1981"/>
                  <a:pt x="210" y="1983"/>
                </a:cubicBezTo>
                <a:cubicBezTo>
                  <a:pt x="202" y="1985"/>
                  <a:pt x="200" y="2020"/>
                  <a:pt x="195" y="2027"/>
                </a:cubicBezTo>
                <a:cubicBezTo>
                  <a:pt x="189" y="2036"/>
                  <a:pt x="180" y="2042"/>
                  <a:pt x="173" y="2049"/>
                </a:cubicBezTo>
                <a:cubicBezTo>
                  <a:pt x="178" y="2102"/>
                  <a:pt x="187" y="2141"/>
                  <a:pt x="195" y="2192"/>
                </a:cubicBezTo>
                <a:cubicBezTo>
                  <a:pt x="179" y="2203"/>
                  <a:pt x="164" y="2224"/>
                  <a:pt x="158" y="2184"/>
                </a:cubicBezTo>
                <a:cubicBezTo>
                  <a:pt x="156" y="2174"/>
                  <a:pt x="159" y="2163"/>
                  <a:pt x="165" y="2154"/>
                </a:cubicBezTo>
                <a:cubicBezTo>
                  <a:pt x="170" y="2146"/>
                  <a:pt x="197" y="2139"/>
                  <a:pt x="188" y="2139"/>
                </a:cubicBezTo>
                <a:cubicBezTo>
                  <a:pt x="172" y="2139"/>
                  <a:pt x="143" y="2154"/>
                  <a:pt x="143" y="2154"/>
                </a:cubicBezTo>
                <a:cubicBezTo>
                  <a:pt x="150" y="2084"/>
                  <a:pt x="161" y="2072"/>
                  <a:pt x="180" y="2012"/>
                </a:cubicBezTo>
                <a:cubicBezTo>
                  <a:pt x="173" y="2009"/>
                  <a:pt x="163" y="2010"/>
                  <a:pt x="158" y="2004"/>
                </a:cubicBezTo>
                <a:cubicBezTo>
                  <a:pt x="145" y="1991"/>
                  <a:pt x="147" y="1959"/>
                  <a:pt x="147" y="1959"/>
                </a:cubicBezTo>
                <a:cubicBezTo>
                  <a:pt x="165" y="1904"/>
                  <a:pt x="118" y="1787"/>
                  <a:pt x="83" y="1734"/>
                </a:cubicBezTo>
                <a:cubicBezTo>
                  <a:pt x="71" y="1685"/>
                  <a:pt x="87" y="1717"/>
                  <a:pt x="96" y="1668"/>
                </a:cubicBezTo>
                <a:cubicBezTo>
                  <a:pt x="101" y="1637"/>
                  <a:pt x="108" y="1583"/>
                  <a:pt x="114" y="1545"/>
                </a:cubicBezTo>
                <a:cubicBezTo>
                  <a:pt x="120" y="1507"/>
                  <a:pt x="139" y="1518"/>
                  <a:pt x="135" y="1442"/>
                </a:cubicBezTo>
                <a:cubicBezTo>
                  <a:pt x="130" y="1262"/>
                  <a:pt x="137" y="1224"/>
                  <a:pt x="90" y="1089"/>
                </a:cubicBezTo>
                <a:cubicBezTo>
                  <a:pt x="132" y="1027"/>
                  <a:pt x="91" y="1007"/>
                  <a:pt x="60" y="962"/>
                </a:cubicBezTo>
                <a:cubicBezTo>
                  <a:pt x="86" y="910"/>
                  <a:pt x="74" y="851"/>
                  <a:pt x="105" y="804"/>
                </a:cubicBezTo>
                <a:cubicBezTo>
                  <a:pt x="99" y="744"/>
                  <a:pt x="81" y="689"/>
                  <a:pt x="60" y="632"/>
                </a:cubicBezTo>
                <a:cubicBezTo>
                  <a:pt x="77" y="569"/>
                  <a:pt x="91" y="503"/>
                  <a:pt x="53" y="444"/>
                </a:cubicBezTo>
                <a:cubicBezTo>
                  <a:pt x="81" y="357"/>
                  <a:pt x="82" y="238"/>
                  <a:pt x="30" y="159"/>
                </a:cubicBezTo>
                <a:cubicBezTo>
                  <a:pt x="21" y="78"/>
                  <a:pt x="30" y="118"/>
                  <a:pt x="0" y="39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0" name="Freeform 244"/>
          <p:cNvSpPr>
            <a:spLocks noChangeAspect="1"/>
          </p:cNvSpPr>
          <p:nvPr/>
        </p:nvSpPr>
        <p:spPr bwMode="auto">
          <a:xfrm>
            <a:off x="4655612" y="8424968"/>
            <a:ext cx="167661" cy="130403"/>
          </a:xfrm>
          <a:custGeom>
            <a:avLst/>
            <a:gdLst>
              <a:gd name="T0" fmla="*/ 271 w 271"/>
              <a:gd name="T1" fmla="*/ 189 h 210"/>
              <a:gd name="T2" fmla="*/ 232 w 271"/>
              <a:gd name="T3" fmla="*/ 171 h 210"/>
              <a:gd name="T4" fmla="*/ 187 w 271"/>
              <a:gd name="T5" fmla="*/ 141 h 210"/>
              <a:gd name="T6" fmla="*/ 142 w 271"/>
              <a:gd name="T7" fmla="*/ 129 h 210"/>
              <a:gd name="T8" fmla="*/ 103 w 271"/>
              <a:gd name="T9" fmla="*/ 69 h 210"/>
              <a:gd name="T10" fmla="*/ 64 w 271"/>
              <a:gd name="T11" fmla="*/ 60 h 210"/>
              <a:gd name="T12" fmla="*/ 19 w 271"/>
              <a:gd name="T13" fmla="*/ 0 h 210"/>
              <a:gd name="T14" fmla="*/ 16 w 271"/>
              <a:gd name="T15" fmla="*/ 24 h 210"/>
              <a:gd name="T16" fmla="*/ 40 w 271"/>
              <a:gd name="T17" fmla="*/ 54 h 210"/>
              <a:gd name="T18" fmla="*/ 61 w 271"/>
              <a:gd name="T19" fmla="*/ 96 h 210"/>
              <a:gd name="T20" fmla="*/ 76 w 271"/>
              <a:gd name="T21" fmla="*/ 126 h 210"/>
              <a:gd name="T22" fmla="*/ 88 w 271"/>
              <a:gd name="T23" fmla="*/ 174 h 210"/>
              <a:gd name="T24" fmla="*/ 100 w 271"/>
              <a:gd name="T25" fmla="*/ 210 h 210"/>
              <a:gd name="T26" fmla="*/ 244 w 271"/>
              <a:gd name="T27" fmla="*/ 204 h 210"/>
              <a:gd name="T28" fmla="*/ 271 w 271"/>
              <a:gd name="T29" fmla="*/ 189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71" h="210">
                <a:moveTo>
                  <a:pt x="271" y="189"/>
                </a:moveTo>
                <a:cubicBezTo>
                  <a:pt x="264" y="169"/>
                  <a:pt x="253" y="173"/>
                  <a:pt x="232" y="171"/>
                </a:cubicBezTo>
                <a:cubicBezTo>
                  <a:pt x="203" y="164"/>
                  <a:pt x="209" y="151"/>
                  <a:pt x="187" y="141"/>
                </a:cubicBezTo>
                <a:cubicBezTo>
                  <a:pt x="172" y="134"/>
                  <a:pt x="157" y="134"/>
                  <a:pt x="142" y="129"/>
                </a:cubicBezTo>
                <a:cubicBezTo>
                  <a:pt x="123" y="110"/>
                  <a:pt x="127" y="79"/>
                  <a:pt x="103" y="69"/>
                </a:cubicBezTo>
                <a:cubicBezTo>
                  <a:pt x="89" y="64"/>
                  <a:pt x="78" y="62"/>
                  <a:pt x="64" y="60"/>
                </a:cubicBezTo>
                <a:cubicBezTo>
                  <a:pt x="54" y="30"/>
                  <a:pt x="52" y="8"/>
                  <a:pt x="19" y="0"/>
                </a:cubicBezTo>
                <a:cubicBezTo>
                  <a:pt x="0" y="7"/>
                  <a:pt x="0" y="13"/>
                  <a:pt x="16" y="24"/>
                </a:cubicBezTo>
                <a:cubicBezTo>
                  <a:pt x="23" y="35"/>
                  <a:pt x="32" y="44"/>
                  <a:pt x="40" y="54"/>
                </a:cubicBezTo>
                <a:cubicBezTo>
                  <a:pt x="44" y="69"/>
                  <a:pt x="48" y="87"/>
                  <a:pt x="61" y="96"/>
                </a:cubicBezTo>
                <a:cubicBezTo>
                  <a:pt x="65" y="107"/>
                  <a:pt x="72" y="115"/>
                  <a:pt x="76" y="126"/>
                </a:cubicBezTo>
                <a:cubicBezTo>
                  <a:pt x="81" y="141"/>
                  <a:pt x="84" y="158"/>
                  <a:pt x="88" y="174"/>
                </a:cubicBezTo>
                <a:cubicBezTo>
                  <a:pt x="91" y="186"/>
                  <a:pt x="100" y="210"/>
                  <a:pt x="100" y="210"/>
                </a:cubicBezTo>
                <a:cubicBezTo>
                  <a:pt x="148" y="208"/>
                  <a:pt x="196" y="206"/>
                  <a:pt x="244" y="204"/>
                </a:cubicBezTo>
                <a:cubicBezTo>
                  <a:pt x="258" y="203"/>
                  <a:pt x="271" y="204"/>
                  <a:pt x="271" y="189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1" name="Freeform 243"/>
          <p:cNvSpPr>
            <a:spLocks noChangeAspect="1"/>
          </p:cNvSpPr>
          <p:nvPr/>
        </p:nvSpPr>
        <p:spPr bwMode="auto">
          <a:xfrm>
            <a:off x="4607987" y="8428143"/>
            <a:ext cx="121089" cy="142823"/>
          </a:xfrm>
          <a:custGeom>
            <a:avLst/>
            <a:gdLst>
              <a:gd name="T0" fmla="*/ 72 w 196"/>
              <a:gd name="T1" fmla="*/ 0 h 230"/>
              <a:gd name="T2" fmla="*/ 24 w 196"/>
              <a:gd name="T3" fmla="*/ 27 h 230"/>
              <a:gd name="T4" fmla="*/ 54 w 196"/>
              <a:gd name="T5" fmla="*/ 45 h 230"/>
              <a:gd name="T6" fmla="*/ 78 w 196"/>
              <a:gd name="T7" fmla="*/ 99 h 230"/>
              <a:gd name="T8" fmla="*/ 129 w 196"/>
              <a:gd name="T9" fmla="*/ 138 h 230"/>
              <a:gd name="T10" fmla="*/ 132 w 196"/>
              <a:gd name="T11" fmla="*/ 186 h 230"/>
              <a:gd name="T12" fmla="*/ 51 w 196"/>
              <a:gd name="T13" fmla="*/ 171 h 230"/>
              <a:gd name="T14" fmla="*/ 0 w 196"/>
              <a:gd name="T15" fmla="*/ 195 h 230"/>
              <a:gd name="T16" fmla="*/ 69 w 196"/>
              <a:gd name="T17" fmla="*/ 213 h 230"/>
              <a:gd name="T18" fmla="*/ 150 w 196"/>
              <a:gd name="T19" fmla="*/ 168 h 230"/>
              <a:gd name="T20" fmla="*/ 114 w 196"/>
              <a:gd name="T21" fmla="*/ 54 h 230"/>
              <a:gd name="T22" fmla="*/ 75 w 196"/>
              <a:gd name="T23" fmla="*/ 12 h 230"/>
              <a:gd name="T24" fmla="*/ 72 w 196"/>
              <a:gd name="T25" fmla="*/ 0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96" h="230">
                <a:moveTo>
                  <a:pt x="72" y="0"/>
                </a:moveTo>
                <a:cubicBezTo>
                  <a:pt x="47" y="3"/>
                  <a:pt x="41" y="10"/>
                  <a:pt x="24" y="27"/>
                </a:cubicBezTo>
                <a:cubicBezTo>
                  <a:pt x="29" y="46"/>
                  <a:pt x="38" y="40"/>
                  <a:pt x="54" y="45"/>
                </a:cubicBezTo>
                <a:cubicBezTo>
                  <a:pt x="66" y="62"/>
                  <a:pt x="65" y="82"/>
                  <a:pt x="78" y="99"/>
                </a:cubicBezTo>
                <a:cubicBezTo>
                  <a:pt x="87" y="136"/>
                  <a:pt x="92" y="134"/>
                  <a:pt x="129" y="138"/>
                </a:cubicBezTo>
                <a:cubicBezTo>
                  <a:pt x="135" y="157"/>
                  <a:pt x="134" y="164"/>
                  <a:pt x="132" y="186"/>
                </a:cubicBezTo>
                <a:cubicBezTo>
                  <a:pt x="104" y="177"/>
                  <a:pt x="81" y="174"/>
                  <a:pt x="51" y="171"/>
                </a:cubicBezTo>
                <a:cubicBezTo>
                  <a:pt x="2" y="174"/>
                  <a:pt x="8" y="163"/>
                  <a:pt x="0" y="195"/>
                </a:cubicBezTo>
                <a:cubicBezTo>
                  <a:pt x="28" y="214"/>
                  <a:pt x="27" y="210"/>
                  <a:pt x="69" y="213"/>
                </a:cubicBezTo>
                <a:cubicBezTo>
                  <a:pt x="164" y="210"/>
                  <a:pt x="196" y="230"/>
                  <a:pt x="150" y="168"/>
                </a:cubicBezTo>
                <a:cubicBezTo>
                  <a:pt x="147" y="121"/>
                  <a:pt x="147" y="87"/>
                  <a:pt x="114" y="54"/>
                </a:cubicBezTo>
                <a:cubicBezTo>
                  <a:pt x="109" y="36"/>
                  <a:pt x="91" y="23"/>
                  <a:pt x="75" y="12"/>
                </a:cubicBezTo>
                <a:cubicBezTo>
                  <a:pt x="68" y="2"/>
                  <a:pt x="66" y="6"/>
                  <a:pt x="72" y="0"/>
                </a:cubicBez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2" name="Freeform 242"/>
          <p:cNvSpPr>
            <a:spLocks noChangeAspect="1"/>
          </p:cNvSpPr>
          <p:nvPr/>
        </p:nvSpPr>
        <p:spPr bwMode="auto">
          <a:xfrm>
            <a:off x="4984224" y="8318605"/>
            <a:ext cx="50800" cy="45719"/>
          </a:xfrm>
          <a:custGeom>
            <a:avLst/>
            <a:gdLst>
              <a:gd name="T0" fmla="*/ 77 w 79"/>
              <a:gd name="T1" fmla="*/ 36 h 58"/>
              <a:gd name="T2" fmla="*/ 71 w 79"/>
              <a:gd name="T3" fmla="*/ 15 h 58"/>
              <a:gd name="T4" fmla="*/ 53 w 79"/>
              <a:gd name="T5" fmla="*/ 3 h 58"/>
              <a:gd name="T6" fmla="*/ 5 w 79"/>
              <a:gd name="T7" fmla="*/ 18 h 58"/>
              <a:gd name="T8" fmla="*/ 29 w 79"/>
              <a:gd name="T9" fmla="*/ 45 h 58"/>
              <a:gd name="T10" fmla="*/ 77 w 79"/>
              <a:gd name="T11" fmla="*/ 3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9" h="58">
                <a:moveTo>
                  <a:pt x="77" y="36"/>
                </a:moveTo>
                <a:cubicBezTo>
                  <a:pt x="77" y="36"/>
                  <a:pt x="72" y="16"/>
                  <a:pt x="71" y="15"/>
                </a:cubicBezTo>
                <a:cubicBezTo>
                  <a:pt x="66" y="10"/>
                  <a:pt x="53" y="3"/>
                  <a:pt x="53" y="3"/>
                </a:cubicBezTo>
                <a:cubicBezTo>
                  <a:pt x="30" y="5"/>
                  <a:pt x="17" y="0"/>
                  <a:pt x="5" y="18"/>
                </a:cubicBezTo>
                <a:cubicBezTo>
                  <a:pt x="0" y="40"/>
                  <a:pt x="13" y="35"/>
                  <a:pt x="29" y="45"/>
                </a:cubicBezTo>
                <a:cubicBezTo>
                  <a:pt x="79" y="42"/>
                  <a:pt x="77" y="58"/>
                  <a:pt x="77" y="3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83" name="Freeform 241"/>
          <p:cNvSpPr>
            <a:spLocks noChangeAspect="1"/>
          </p:cNvSpPr>
          <p:nvPr/>
        </p:nvSpPr>
        <p:spPr bwMode="auto">
          <a:xfrm>
            <a:off x="5052487" y="8312255"/>
            <a:ext cx="45719" cy="45719"/>
          </a:xfrm>
          <a:custGeom>
            <a:avLst/>
            <a:gdLst>
              <a:gd name="T0" fmla="*/ 48 w 63"/>
              <a:gd name="T1" fmla="*/ 46 h 60"/>
              <a:gd name="T2" fmla="*/ 21 w 63"/>
              <a:gd name="T3" fmla="*/ 1 h 60"/>
              <a:gd name="T4" fmla="*/ 24 w 63"/>
              <a:gd name="T5" fmla="*/ 55 h 60"/>
              <a:gd name="T6" fmla="*/ 48 w 63"/>
              <a:gd name="T7" fmla="*/ 46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" h="60">
                <a:moveTo>
                  <a:pt x="48" y="46"/>
                </a:moveTo>
                <a:cubicBezTo>
                  <a:pt x="63" y="0"/>
                  <a:pt x="49" y="10"/>
                  <a:pt x="21" y="1"/>
                </a:cubicBezTo>
                <a:cubicBezTo>
                  <a:pt x="0" y="8"/>
                  <a:pt x="0" y="49"/>
                  <a:pt x="24" y="55"/>
                </a:cubicBezTo>
                <a:cubicBezTo>
                  <a:pt x="50" y="52"/>
                  <a:pt x="48" y="60"/>
                  <a:pt x="48" y="46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72" name="Groupe 271"/>
          <p:cNvGrpSpPr/>
          <p:nvPr/>
        </p:nvGrpSpPr>
        <p:grpSpPr>
          <a:xfrm>
            <a:off x="492507" y="7436812"/>
            <a:ext cx="784121" cy="254000"/>
            <a:chOff x="5901505" y="8676456"/>
            <a:chExt cx="784121" cy="254000"/>
          </a:xfrm>
        </p:grpSpPr>
        <p:sp>
          <p:nvSpPr>
            <p:cNvPr id="2384" name="Line 240"/>
            <p:cNvSpPr>
              <a:spLocks noChangeAspect="1" noChangeShapeType="1"/>
            </p:cNvSpPr>
            <p:nvPr/>
          </p:nvSpPr>
          <p:spPr bwMode="auto">
            <a:xfrm>
              <a:off x="6011043" y="8930455"/>
              <a:ext cx="38965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5" name="Line 239"/>
            <p:cNvSpPr>
              <a:spLocks noChangeAspect="1" noChangeShapeType="1"/>
            </p:cNvSpPr>
            <p:nvPr/>
          </p:nvSpPr>
          <p:spPr bwMode="auto">
            <a:xfrm>
              <a:off x="6409504" y="8893943"/>
              <a:ext cx="1" cy="35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6" name="Line 238"/>
            <p:cNvSpPr>
              <a:spLocks noChangeAspect="1" noChangeShapeType="1"/>
            </p:cNvSpPr>
            <p:nvPr/>
          </p:nvSpPr>
          <p:spPr bwMode="auto">
            <a:xfrm>
              <a:off x="6011042" y="8893943"/>
              <a:ext cx="1" cy="357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87" name="Text Box 237"/>
            <p:cNvSpPr txBox="1">
              <a:spLocks noChangeAspect="1" noChangeArrowheads="1"/>
            </p:cNvSpPr>
            <p:nvPr/>
          </p:nvSpPr>
          <p:spPr bwMode="auto">
            <a:xfrm>
              <a:off x="5901505" y="8676456"/>
              <a:ext cx="248387" cy="2126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88" name="Text Box 236"/>
            <p:cNvSpPr txBox="1">
              <a:spLocks noChangeAspect="1" noChangeArrowheads="1"/>
            </p:cNvSpPr>
            <p:nvPr/>
          </p:nvSpPr>
          <p:spPr bwMode="auto">
            <a:xfrm>
              <a:off x="6118994" y="8676456"/>
              <a:ext cx="566632" cy="21268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1000km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91" name="Rectangle 314"/>
          <p:cNvSpPr>
            <a:spLocks noChangeAspect="1" noChangeArrowheads="1"/>
          </p:cNvSpPr>
          <p:nvPr/>
        </p:nvSpPr>
        <p:spPr bwMode="auto">
          <a:xfrm>
            <a:off x="257545" y="168403"/>
            <a:ext cx="6706447" cy="447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81" name="Freeform 114"/>
          <p:cNvSpPr>
            <a:spLocks/>
          </p:cNvSpPr>
          <p:nvPr/>
        </p:nvSpPr>
        <p:spPr bwMode="auto">
          <a:xfrm>
            <a:off x="2196584" y="3861067"/>
            <a:ext cx="1206885" cy="923548"/>
          </a:xfrm>
          <a:custGeom>
            <a:avLst/>
            <a:gdLst>
              <a:gd name="T0" fmla="*/ 769 w 1320"/>
              <a:gd name="T1" fmla="*/ 379 h 1009"/>
              <a:gd name="T2" fmla="*/ 716 w 1320"/>
              <a:gd name="T3" fmla="*/ 210 h 1009"/>
              <a:gd name="T4" fmla="*/ 622 w 1320"/>
              <a:gd name="T5" fmla="*/ 244 h 1009"/>
              <a:gd name="T6" fmla="*/ 551 w 1320"/>
              <a:gd name="T7" fmla="*/ 147 h 1009"/>
              <a:gd name="T8" fmla="*/ 521 w 1320"/>
              <a:gd name="T9" fmla="*/ 102 h 1009"/>
              <a:gd name="T10" fmla="*/ 409 w 1320"/>
              <a:gd name="T11" fmla="*/ 68 h 1009"/>
              <a:gd name="T12" fmla="*/ 259 w 1320"/>
              <a:gd name="T13" fmla="*/ 94 h 1009"/>
              <a:gd name="T14" fmla="*/ 0 w 1320"/>
              <a:gd name="T15" fmla="*/ 0 h 1009"/>
              <a:gd name="T16" fmla="*/ 45 w 1320"/>
              <a:gd name="T17" fmla="*/ 285 h 1009"/>
              <a:gd name="T18" fmla="*/ 131 w 1320"/>
              <a:gd name="T19" fmla="*/ 327 h 1009"/>
              <a:gd name="T20" fmla="*/ 154 w 1320"/>
              <a:gd name="T21" fmla="*/ 450 h 1009"/>
              <a:gd name="T22" fmla="*/ 244 w 1320"/>
              <a:gd name="T23" fmla="*/ 578 h 1009"/>
              <a:gd name="T24" fmla="*/ 199 w 1320"/>
              <a:gd name="T25" fmla="*/ 330 h 1009"/>
              <a:gd name="T26" fmla="*/ 101 w 1320"/>
              <a:gd name="T27" fmla="*/ 49 h 1009"/>
              <a:gd name="T28" fmla="*/ 195 w 1320"/>
              <a:gd name="T29" fmla="*/ 210 h 1009"/>
              <a:gd name="T30" fmla="*/ 311 w 1320"/>
              <a:gd name="T31" fmla="*/ 342 h 1009"/>
              <a:gd name="T32" fmla="*/ 341 w 1320"/>
              <a:gd name="T33" fmla="*/ 435 h 1009"/>
              <a:gd name="T34" fmla="*/ 469 w 1320"/>
              <a:gd name="T35" fmla="*/ 709 h 1009"/>
              <a:gd name="T36" fmla="*/ 491 w 1320"/>
              <a:gd name="T37" fmla="*/ 792 h 1009"/>
              <a:gd name="T38" fmla="*/ 885 w 1320"/>
              <a:gd name="T39" fmla="*/ 930 h 1009"/>
              <a:gd name="T40" fmla="*/ 1012 w 1320"/>
              <a:gd name="T41" fmla="*/ 975 h 1009"/>
              <a:gd name="T42" fmla="*/ 1046 w 1320"/>
              <a:gd name="T43" fmla="*/ 949 h 1009"/>
              <a:gd name="T44" fmla="*/ 1125 w 1320"/>
              <a:gd name="T45" fmla="*/ 934 h 1009"/>
              <a:gd name="T46" fmla="*/ 1072 w 1320"/>
              <a:gd name="T47" fmla="*/ 867 h 1009"/>
              <a:gd name="T48" fmla="*/ 1196 w 1320"/>
              <a:gd name="T49" fmla="*/ 840 h 1009"/>
              <a:gd name="T50" fmla="*/ 1271 w 1320"/>
              <a:gd name="T51" fmla="*/ 788 h 1009"/>
              <a:gd name="T52" fmla="*/ 1267 w 1320"/>
              <a:gd name="T53" fmla="*/ 642 h 1009"/>
              <a:gd name="T54" fmla="*/ 1151 w 1320"/>
              <a:gd name="T55" fmla="*/ 668 h 1009"/>
              <a:gd name="T56" fmla="*/ 979 w 1320"/>
              <a:gd name="T57" fmla="*/ 825 h 1009"/>
              <a:gd name="T58" fmla="*/ 922 w 1320"/>
              <a:gd name="T59" fmla="*/ 795 h 1009"/>
              <a:gd name="T60" fmla="*/ 881 w 1320"/>
              <a:gd name="T61" fmla="*/ 780 h 1009"/>
              <a:gd name="T62" fmla="*/ 817 w 1320"/>
              <a:gd name="T63" fmla="*/ 518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0" h="1009">
                <a:moveTo>
                  <a:pt x="855" y="424"/>
                </a:moveTo>
                <a:lnTo>
                  <a:pt x="769" y="379"/>
                </a:lnTo>
                <a:lnTo>
                  <a:pt x="772" y="334"/>
                </a:lnTo>
                <a:lnTo>
                  <a:pt x="716" y="210"/>
                </a:lnTo>
                <a:lnTo>
                  <a:pt x="671" y="192"/>
                </a:lnTo>
                <a:lnTo>
                  <a:pt x="622" y="244"/>
                </a:lnTo>
                <a:lnTo>
                  <a:pt x="555" y="203"/>
                </a:lnTo>
                <a:lnTo>
                  <a:pt x="551" y="147"/>
                </a:lnTo>
                <a:lnTo>
                  <a:pt x="514" y="124"/>
                </a:lnTo>
                <a:lnTo>
                  <a:pt x="521" y="102"/>
                </a:lnTo>
                <a:lnTo>
                  <a:pt x="484" y="68"/>
                </a:lnTo>
                <a:lnTo>
                  <a:pt x="409" y="68"/>
                </a:lnTo>
                <a:lnTo>
                  <a:pt x="405" y="90"/>
                </a:lnTo>
                <a:lnTo>
                  <a:pt x="259" y="94"/>
                </a:lnTo>
                <a:lnTo>
                  <a:pt x="112" y="0"/>
                </a:lnTo>
                <a:lnTo>
                  <a:pt x="0" y="0"/>
                </a:lnTo>
                <a:lnTo>
                  <a:pt x="109" y="278"/>
                </a:lnTo>
                <a:lnTo>
                  <a:pt x="45" y="285"/>
                </a:lnTo>
                <a:lnTo>
                  <a:pt x="112" y="353"/>
                </a:lnTo>
                <a:lnTo>
                  <a:pt x="131" y="327"/>
                </a:lnTo>
                <a:lnTo>
                  <a:pt x="172" y="379"/>
                </a:lnTo>
                <a:lnTo>
                  <a:pt x="154" y="450"/>
                </a:lnTo>
                <a:lnTo>
                  <a:pt x="232" y="529"/>
                </a:lnTo>
                <a:lnTo>
                  <a:pt x="244" y="578"/>
                </a:lnTo>
                <a:lnTo>
                  <a:pt x="281" y="555"/>
                </a:lnTo>
                <a:lnTo>
                  <a:pt x="199" y="330"/>
                </a:lnTo>
                <a:lnTo>
                  <a:pt x="101" y="139"/>
                </a:lnTo>
                <a:lnTo>
                  <a:pt x="101" y="49"/>
                </a:lnTo>
                <a:lnTo>
                  <a:pt x="187" y="102"/>
                </a:lnTo>
                <a:lnTo>
                  <a:pt x="195" y="210"/>
                </a:lnTo>
                <a:lnTo>
                  <a:pt x="277" y="334"/>
                </a:lnTo>
                <a:lnTo>
                  <a:pt x="311" y="342"/>
                </a:lnTo>
                <a:lnTo>
                  <a:pt x="307" y="428"/>
                </a:lnTo>
                <a:lnTo>
                  <a:pt x="341" y="435"/>
                </a:lnTo>
                <a:lnTo>
                  <a:pt x="454" y="623"/>
                </a:lnTo>
                <a:lnTo>
                  <a:pt x="469" y="709"/>
                </a:lnTo>
                <a:lnTo>
                  <a:pt x="439" y="724"/>
                </a:lnTo>
                <a:lnTo>
                  <a:pt x="491" y="792"/>
                </a:lnTo>
                <a:lnTo>
                  <a:pt x="855" y="953"/>
                </a:lnTo>
                <a:lnTo>
                  <a:pt x="885" y="930"/>
                </a:lnTo>
                <a:lnTo>
                  <a:pt x="960" y="930"/>
                </a:lnTo>
                <a:lnTo>
                  <a:pt x="1012" y="975"/>
                </a:lnTo>
                <a:lnTo>
                  <a:pt x="1039" y="1009"/>
                </a:lnTo>
                <a:lnTo>
                  <a:pt x="1046" y="949"/>
                </a:lnTo>
                <a:lnTo>
                  <a:pt x="1076" y="927"/>
                </a:lnTo>
                <a:lnTo>
                  <a:pt x="1125" y="934"/>
                </a:lnTo>
                <a:lnTo>
                  <a:pt x="1144" y="919"/>
                </a:lnTo>
                <a:lnTo>
                  <a:pt x="1072" y="867"/>
                </a:lnTo>
                <a:lnTo>
                  <a:pt x="1114" y="840"/>
                </a:lnTo>
                <a:lnTo>
                  <a:pt x="1196" y="840"/>
                </a:lnTo>
                <a:lnTo>
                  <a:pt x="1211" y="795"/>
                </a:lnTo>
                <a:lnTo>
                  <a:pt x="1271" y="788"/>
                </a:lnTo>
                <a:lnTo>
                  <a:pt x="1320" y="672"/>
                </a:lnTo>
                <a:lnTo>
                  <a:pt x="1267" y="642"/>
                </a:lnTo>
                <a:lnTo>
                  <a:pt x="1181" y="668"/>
                </a:lnTo>
                <a:lnTo>
                  <a:pt x="1151" y="668"/>
                </a:lnTo>
                <a:lnTo>
                  <a:pt x="1125" y="765"/>
                </a:lnTo>
                <a:lnTo>
                  <a:pt x="979" y="825"/>
                </a:lnTo>
                <a:lnTo>
                  <a:pt x="922" y="829"/>
                </a:lnTo>
                <a:lnTo>
                  <a:pt x="922" y="795"/>
                </a:lnTo>
                <a:lnTo>
                  <a:pt x="862" y="799"/>
                </a:lnTo>
                <a:lnTo>
                  <a:pt x="881" y="780"/>
                </a:lnTo>
                <a:lnTo>
                  <a:pt x="817" y="657"/>
                </a:lnTo>
                <a:lnTo>
                  <a:pt x="817" y="518"/>
                </a:lnTo>
                <a:lnTo>
                  <a:pt x="855" y="424"/>
                </a:lnTo>
                <a:close/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2" name="Freeform 115"/>
          <p:cNvSpPr>
            <a:spLocks/>
          </p:cNvSpPr>
          <p:nvPr/>
        </p:nvSpPr>
        <p:spPr bwMode="auto">
          <a:xfrm>
            <a:off x="2006865" y="2855223"/>
            <a:ext cx="2384057" cy="1442472"/>
          </a:xfrm>
          <a:custGeom>
            <a:avLst/>
            <a:gdLst>
              <a:gd name="T0" fmla="*/ 968 w 2607"/>
              <a:gd name="T1" fmla="*/ 1481 h 1578"/>
              <a:gd name="T2" fmla="*/ 923 w 2607"/>
              <a:gd name="T3" fmla="*/ 1312 h 1578"/>
              <a:gd name="T4" fmla="*/ 818 w 2607"/>
              <a:gd name="T5" fmla="*/ 1342 h 1578"/>
              <a:gd name="T6" fmla="*/ 758 w 2607"/>
              <a:gd name="T7" fmla="*/ 1248 h 1578"/>
              <a:gd name="T8" fmla="*/ 720 w 2607"/>
              <a:gd name="T9" fmla="*/ 1200 h 1578"/>
              <a:gd name="T10" fmla="*/ 604 w 2607"/>
              <a:gd name="T11" fmla="*/ 1158 h 1578"/>
              <a:gd name="T12" fmla="*/ 450 w 2607"/>
              <a:gd name="T13" fmla="*/ 1192 h 1578"/>
              <a:gd name="T14" fmla="*/ 199 w 2607"/>
              <a:gd name="T15" fmla="*/ 1098 h 1578"/>
              <a:gd name="T16" fmla="*/ 135 w 2607"/>
              <a:gd name="T17" fmla="*/ 993 h 1578"/>
              <a:gd name="T18" fmla="*/ 79 w 2607"/>
              <a:gd name="T19" fmla="*/ 930 h 1578"/>
              <a:gd name="T20" fmla="*/ 64 w 2607"/>
              <a:gd name="T21" fmla="*/ 843 h 1578"/>
              <a:gd name="T22" fmla="*/ 8 w 2607"/>
              <a:gd name="T23" fmla="*/ 727 h 1578"/>
              <a:gd name="T24" fmla="*/ 30 w 2607"/>
              <a:gd name="T25" fmla="*/ 423 h 1578"/>
              <a:gd name="T26" fmla="*/ 158 w 2607"/>
              <a:gd name="T27" fmla="*/ 41 h 1578"/>
              <a:gd name="T28" fmla="*/ 237 w 2607"/>
              <a:gd name="T29" fmla="*/ 93 h 1578"/>
              <a:gd name="T30" fmla="*/ 1414 w 2607"/>
              <a:gd name="T31" fmla="*/ 142 h 1578"/>
              <a:gd name="T32" fmla="*/ 1497 w 2607"/>
              <a:gd name="T33" fmla="*/ 127 h 1578"/>
              <a:gd name="T34" fmla="*/ 1530 w 2607"/>
              <a:gd name="T35" fmla="*/ 176 h 1578"/>
              <a:gd name="T36" fmla="*/ 1662 w 2607"/>
              <a:gd name="T37" fmla="*/ 221 h 1578"/>
              <a:gd name="T38" fmla="*/ 1605 w 2607"/>
              <a:gd name="T39" fmla="*/ 330 h 1578"/>
              <a:gd name="T40" fmla="*/ 1722 w 2607"/>
              <a:gd name="T41" fmla="*/ 277 h 1578"/>
              <a:gd name="T42" fmla="*/ 1763 w 2607"/>
              <a:gd name="T43" fmla="*/ 363 h 1578"/>
              <a:gd name="T44" fmla="*/ 1662 w 2607"/>
              <a:gd name="T45" fmla="*/ 555 h 1578"/>
              <a:gd name="T46" fmla="*/ 1699 w 2607"/>
              <a:gd name="T47" fmla="*/ 633 h 1578"/>
              <a:gd name="T48" fmla="*/ 1744 w 2607"/>
              <a:gd name="T49" fmla="*/ 480 h 1578"/>
              <a:gd name="T50" fmla="*/ 1894 w 2607"/>
              <a:gd name="T51" fmla="*/ 420 h 1578"/>
              <a:gd name="T52" fmla="*/ 1845 w 2607"/>
              <a:gd name="T53" fmla="*/ 536 h 1578"/>
              <a:gd name="T54" fmla="*/ 1909 w 2607"/>
              <a:gd name="T55" fmla="*/ 555 h 1578"/>
              <a:gd name="T56" fmla="*/ 1842 w 2607"/>
              <a:gd name="T57" fmla="*/ 663 h 1578"/>
              <a:gd name="T58" fmla="*/ 2059 w 2607"/>
              <a:gd name="T59" fmla="*/ 618 h 1578"/>
              <a:gd name="T60" fmla="*/ 2138 w 2607"/>
              <a:gd name="T61" fmla="*/ 577 h 1578"/>
              <a:gd name="T62" fmla="*/ 2239 w 2607"/>
              <a:gd name="T63" fmla="*/ 536 h 1578"/>
              <a:gd name="T64" fmla="*/ 2438 w 2607"/>
              <a:gd name="T65" fmla="*/ 476 h 1578"/>
              <a:gd name="T66" fmla="*/ 2539 w 2607"/>
              <a:gd name="T67" fmla="*/ 341 h 1578"/>
              <a:gd name="T68" fmla="*/ 2603 w 2607"/>
              <a:gd name="T69" fmla="*/ 375 h 1578"/>
              <a:gd name="T70" fmla="*/ 2607 w 2607"/>
              <a:gd name="T71" fmla="*/ 491 h 1578"/>
              <a:gd name="T72" fmla="*/ 2513 w 2607"/>
              <a:gd name="T73" fmla="*/ 513 h 1578"/>
              <a:gd name="T74" fmla="*/ 2449 w 2607"/>
              <a:gd name="T75" fmla="*/ 573 h 1578"/>
              <a:gd name="T76" fmla="*/ 2438 w 2607"/>
              <a:gd name="T77" fmla="*/ 682 h 1578"/>
              <a:gd name="T78" fmla="*/ 2295 w 2607"/>
              <a:gd name="T79" fmla="*/ 701 h 1578"/>
              <a:gd name="T80" fmla="*/ 2254 w 2607"/>
              <a:gd name="T81" fmla="*/ 753 h 1578"/>
              <a:gd name="T82" fmla="*/ 2239 w 2607"/>
              <a:gd name="T83" fmla="*/ 795 h 1578"/>
              <a:gd name="T84" fmla="*/ 2149 w 2607"/>
              <a:gd name="T85" fmla="*/ 896 h 1578"/>
              <a:gd name="T86" fmla="*/ 2130 w 2607"/>
              <a:gd name="T87" fmla="*/ 806 h 1578"/>
              <a:gd name="T88" fmla="*/ 2142 w 2607"/>
              <a:gd name="T89" fmla="*/ 1005 h 1578"/>
              <a:gd name="T90" fmla="*/ 1875 w 2607"/>
              <a:gd name="T91" fmla="*/ 1185 h 1578"/>
              <a:gd name="T92" fmla="*/ 1830 w 2607"/>
              <a:gd name="T93" fmla="*/ 1391 h 1578"/>
              <a:gd name="T94" fmla="*/ 1834 w 2607"/>
              <a:gd name="T95" fmla="*/ 1578 h 1578"/>
              <a:gd name="T96" fmla="*/ 1740 w 2607"/>
              <a:gd name="T97" fmla="*/ 1413 h 1578"/>
              <a:gd name="T98" fmla="*/ 1695 w 2607"/>
              <a:gd name="T99" fmla="*/ 1308 h 1578"/>
              <a:gd name="T100" fmla="*/ 1598 w 2607"/>
              <a:gd name="T101" fmla="*/ 1290 h 1578"/>
              <a:gd name="T102" fmla="*/ 1463 w 2607"/>
              <a:gd name="T103" fmla="*/ 1323 h 1578"/>
              <a:gd name="T104" fmla="*/ 1395 w 2607"/>
              <a:gd name="T105" fmla="*/ 1350 h 1578"/>
              <a:gd name="T106" fmla="*/ 1148 w 2607"/>
              <a:gd name="T107" fmla="*/ 1350 h 1578"/>
              <a:gd name="T108" fmla="*/ 1065 w 2607"/>
              <a:gd name="T109" fmla="*/ 1432 h 15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607" h="1578">
                <a:moveTo>
                  <a:pt x="1054" y="1526"/>
                </a:moveTo>
                <a:lnTo>
                  <a:pt x="968" y="1481"/>
                </a:lnTo>
                <a:lnTo>
                  <a:pt x="975" y="1425"/>
                </a:lnTo>
                <a:lnTo>
                  <a:pt x="923" y="1312"/>
                </a:lnTo>
                <a:lnTo>
                  <a:pt x="870" y="1286"/>
                </a:lnTo>
                <a:lnTo>
                  <a:pt x="818" y="1342"/>
                </a:lnTo>
                <a:lnTo>
                  <a:pt x="750" y="1301"/>
                </a:lnTo>
                <a:lnTo>
                  <a:pt x="758" y="1248"/>
                </a:lnTo>
                <a:lnTo>
                  <a:pt x="713" y="1226"/>
                </a:lnTo>
                <a:lnTo>
                  <a:pt x="720" y="1200"/>
                </a:lnTo>
                <a:lnTo>
                  <a:pt x="687" y="1162"/>
                </a:lnTo>
                <a:lnTo>
                  <a:pt x="604" y="1158"/>
                </a:lnTo>
                <a:lnTo>
                  <a:pt x="615" y="1188"/>
                </a:lnTo>
                <a:lnTo>
                  <a:pt x="450" y="1192"/>
                </a:lnTo>
                <a:lnTo>
                  <a:pt x="308" y="1095"/>
                </a:lnTo>
                <a:lnTo>
                  <a:pt x="199" y="1098"/>
                </a:lnTo>
                <a:lnTo>
                  <a:pt x="203" y="1057"/>
                </a:lnTo>
                <a:lnTo>
                  <a:pt x="135" y="993"/>
                </a:lnTo>
                <a:lnTo>
                  <a:pt x="64" y="1005"/>
                </a:lnTo>
                <a:lnTo>
                  <a:pt x="79" y="930"/>
                </a:lnTo>
                <a:lnTo>
                  <a:pt x="38" y="858"/>
                </a:lnTo>
                <a:lnTo>
                  <a:pt x="64" y="843"/>
                </a:lnTo>
                <a:lnTo>
                  <a:pt x="30" y="795"/>
                </a:lnTo>
                <a:lnTo>
                  <a:pt x="8" y="727"/>
                </a:lnTo>
                <a:lnTo>
                  <a:pt x="0" y="588"/>
                </a:lnTo>
                <a:lnTo>
                  <a:pt x="30" y="423"/>
                </a:lnTo>
                <a:lnTo>
                  <a:pt x="117" y="262"/>
                </a:lnTo>
                <a:lnTo>
                  <a:pt x="158" y="41"/>
                </a:lnTo>
                <a:lnTo>
                  <a:pt x="184" y="33"/>
                </a:lnTo>
                <a:lnTo>
                  <a:pt x="237" y="93"/>
                </a:lnTo>
                <a:lnTo>
                  <a:pt x="252" y="0"/>
                </a:lnTo>
                <a:lnTo>
                  <a:pt x="1414" y="142"/>
                </a:lnTo>
                <a:lnTo>
                  <a:pt x="1478" y="93"/>
                </a:lnTo>
                <a:lnTo>
                  <a:pt x="1497" y="127"/>
                </a:lnTo>
                <a:lnTo>
                  <a:pt x="1455" y="157"/>
                </a:lnTo>
                <a:lnTo>
                  <a:pt x="1530" y="176"/>
                </a:lnTo>
                <a:lnTo>
                  <a:pt x="1575" y="217"/>
                </a:lnTo>
                <a:lnTo>
                  <a:pt x="1662" y="221"/>
                </a:lnTo>
                <a:lnTo>
                  <a:pt x="1527" y="300"/>
                </a:lnTo>
                <a:lnTo>
                  <a:pt x="1605" y="330"/>
                </a:lnTo>
                <a:lnTo>
                  <a:pt x="1624" y="300"/>
                </a:lnTo>
                <a:lnTo>
                  <a:pt x="1722" y="277"/>
                </a:lnTo>
                <a:lnTo>
                  <a:pt x="1703" y="318"/>
                </a:lnTo>
                <a:lnTo>
                  <a:pt x="1763" y="363"/>
                </a:lnTo>
                <a:lnTo>
                  <a:pt x="1692" y="446"/>
                </a:lnTo>
                <a:lnTo>
                  <a:pt x="1662" y="555"/>
                </a:lnTo>
                <a:lnTo>
                  <a:pt x="1665" y="633"/>
                </a:lnTo>
                <a:lnTo>
                  <a:pt x="1699" y="633"/>
                </a:lnTo>
                <a:lnTo>
                  <a:pt x="1722" y="607"/>
                </a:lnTo>
                <a:lnTo>
                  <a:pt x="1744" y="480"/>
                </a:lnTo>
                <a:lnTo>
                  <a:pt x="1834" y="401"/>
                </a:lnTo>
                <a:lnTo>
                  <a:pt x="1894" y="420"/>
                </a:lnTo>
                <a:lnTo>
                  <a:pt x="1898" y="472"/>
                </a:lnTo>
                <a:lnTo>
                  <a:pt x="1845" y="536"/>
                </a:lnTo>
                <a:lnTo>
                  <a:pt x="1905" y="513"/>
                </a:lnTo>
                <a:lnTo>
                  <a:pt x="1909" y="555"/>
                </a:lnTo>
                <a:lnTo>
                  <a:pt x="1879" y="611"/>
                </a:lnTo>
                <a:lnTo>
                  <a:pt x="1842" y="663"/>
                </a:lnTo>
                <a:lnTo>
                  <a:pt x="1984" y="667"/>
                </a:lnTo>
                <a:lnTo>
                  <a:pt x="2059" y="618"/>
                </a:lnTo>
                <a:lnTo>
                  <a:pt x="2059" y="581"/>
                </a:lnTo>
                <a:lnTo>
                  <a:pt x="2138" y="577"/>
                </a:lnTo>
                <a:lnTo>
                  <a:pt x="2157" y="555"/>
                </a:lnTo>
                <a:lnTo>
                  <a:pt x="2239" y="536"/>
                </a:lnTo>
                <a:lnTo>
                  <a:pt x="2262" y="472"/>
                </a:lnTo>
                <a:lnTo>
                  <a:pt x="2438" y="476"/>
                </a:lnTo>
                <a:lnTo>
                  <a:pt x="2509" y="375"/>
                </a:lnTo>
                <a:lnTo>
                  <a:pt x="2539" y="341"/>
                </a:lnTo>
                <a:lnTo>
                  <a:pt x="2577" y="333"/>
                </a:lnTo>
                <a:lnTo>
                  <a:pt x="2603" y="375"/>
                </a:lnTo>
                <a:lnTo>
                  <a:pt x="2558" y="446"/>
                </a:lnTo>
                <a:lnTo>
                  <a:pt x="2607" y="491"/>
                </a:lnTo>
                <a:lnTo>
                  <a:pt x="2584" y="521"/>
                </a:lnTo>
                <a:lnTo>
                  <a:pt x="2513" y="513"/>
                </a:lnTo>
                <a:lnTo>
                  <a:pt x="2502" y="558"/>
                </a:lnTo>
                <a:lnTo>
                  <a:pt x="2449" y="573"/>
                </a:lnTo>
                <a:lnTo>
                  <a:pt x="2397" y="648"/>
                </a:lnTo>
                <a:lnTo>
                  <a:pt x="2438" y="682"/>
                </a:lnTo>
                <a:lnTo>
                  <a:pt x="2359" y="682"/>
                </a:lnTo>
                <a:lnTo>
                  <a:pt x="2295" y="701"/>
                </a:lnTo>
                <a:lnTo>
                  <a:pt x="2333" y="735"/>
                </a:lnTo>
                <a:lnTo>
                  <a:pt x="2254" y="753"/>
                </a:lnTo>
                <a:lnTo>
                  <a:pt x="2232" y="750"/>
                </a:lnTo>
                <a:lnTo>
                  <a:pt x="2239" y="795"/>
                </a:lnTo>
                <a:lnTo>
                  <a:pt x="2157" y="870"/>
                </a:lnTo>
                <a:lnTo>
                  <a:pt x="2149" y="896"/>
                </a:lnTo>
                <a:lnTo>
                  <a:pt x="2115" y="873"/>
                </a:lnTo>
                <a:lnTo>
                  <a:pt x="2130" y="806"/>
                </a:lnTo>
                <a:lnTo>
                  <a:pt x="2104" y="956"/>
                </a:lnTo>
                <a:lnTo>
                  <a:pt x="2142" y="1005"/>
                </a:lnTo>
                <a:lnTo>
                  <a:pt x="2089" y="1061"/>
                </a:lnTo>
                <a:lnTo>
                  <a:pt x="1875" y="1185"/>
                </a:lnTo>
                <a:lnTo>
                  <a:pt x="1823" y="1282"/>
                </a:lnTo>
                <a:lnTo>
                  <a:pt x="1830" y="1391"/>
                </a:lnTo>
                <a:lnTo>
                  <a:pt x="1864" y="1488"/>
                </a:lnTo>
                <a:lnTo>
                  <a:pt x="1834" y="1578"/>
                </a:lnTo>
                <a:lnTo>
                  <a:pt x="1759" y="1526"/>
                </a:lnTo>
                <a:lnTo>
                  <a:pt x="1740" y="1413"/>
                </a:lnTo>
                <a:lnTo>
                  <a:pt x="1763" y="1380"/>
                </a:lnTo>
                <a:lnTo>
                  <a:pt x="1695" y="1308"/>
                </a:lnTo>
                <a:lnTo>
                  <a:pt x="1643" y="1338"/>
                </a:lnTo>
                <a:lnTo>
                  <a:pt x="1598" y="1290"/>
                </a:lnTo>
                <a:lnTo>
                  <a:pt x="1410" y="1290"/>
                </a:lnTo>
                <a:lnTo>
                  <a:pt x="1463" y="1323"/>
                </a:lnTo>
                <a:lnTo>
                  <a:pt x="1459" y="1368"/>
                </a:lnTo>
                <a:lnTo>
                  <a:pt x="1395" y="1350"/>
                </a:lnTo>
                <a:lnTo>
                  <a:pt x="1290" y="1301"/>
                </a:lnTo>
                <a:lnTo>
                  <a:pt x="1148" y="1350"/>
                </a:lnTo>
                <a:lnTo>
                  <a:pt x="1095" y="1376"/>
                </a:lnTo>
                <a:lnTo>
                  <a:pt x="1065" y="1432"/>
                </a:lnTo>
                <a:lnTo>
                  <a:pt x="1054" y="152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3" name="Freeform 116"/>
          <p:cNvSpPr>
            <a:spLocks/>
          </p:cNvSpPr>
          <p:nvPr/>
        </p:nvSpPr>
        <p:spPr bwMode="auto">
          <a:xfrm>
            <a:off x="875410" y="804674"/>
            <a:ext cx="1490321" cy="1364746"/>
          </a:xfrm>
          <a:custGeom>
            <a:avLst/>
            <a:gdLst>
              <a:gd name="T0" fmla="*/ 480 w 1631"/>
              <a:gd name="T1" fmla="*/ 1286 h 1493"/>
              <a:gd name="T2" fmla="*/ 671 w 1631"/>
              <a:gd name="T3" fmla="*/ 1073 h 1493"/>
              <a:gd name="T4" fmla="*/ 761 w 1631"/>
              <a:gd name="T5" fmla="*/ 1046 h 1493"/>
              <a:gd name="T6" fmla="*/ 671 w 1631"/>
              <a:gd name="T7" fmla="*/ 1095 h 1493"/>
              <a:gd name="T8" fmla="*/ 589 w 1631"/>
              <a:gd name="T9" fmla="*/ 1211 h 1493"/>
              <a:gd name="T10" fmla="*/ 765 w 1631"/>
              <a:gd name="T11" fmla="*/ 1166 h 1493"/>
              <a:gd name="T12" fmla="*/ 874 w 1631"/>
              <a:gd name="T13" fmla="*/ 1133 h 1493"/>
              <a:gd name="T14" fmla="*/ 968 w 1631"/>
              <a:gd name="T15" fmla="*/ 1208 h 1493"/>
              <a:gd name="T16" fmla="*/ 1110 w 1631"/>
              <a:gd name="T17" fmla="*/ 1271 h 1493"/>
              <a:gd name="T18" fmla="*/ 1163 w 1631"/>
              <a:gd name="T19" fmla="*/ 1211 h 1493"/>
              <a:gd name="T20" fmla="*/ 1631 w 1631"/>
              <a:gd name="T21" fmla="*/ 345 h 1493"/>
              <a:gd name="T22" fmla="*/ 1579 w 1631"/>
              <a:gd name="T23" fmla="*/ 259 h 1493"/>
              <a:gd name="T24" fmla="*/ 1421 w 1631"/>
              <a:gd name="T25" fmla="*/ 158 h 1493"/>
              <a:gd name="T26" fmla="*/ 1328 w 1631"/>
              <a:gd name="T27" fmla="*/ 150 h 1493"/>
              <a:gd name="T28" fmla="*/ 1249 w 1631"/>
              <a:gd name="T29" fmla="*/ 4 h 1493"/>
              <a:gd name="T30" fmla="*/ 1103 w 1631"/>
              <a:gd name="T31" fmla="*/ 0 h 1493"/>
              <a:gd name="T32" fmla="*/ 1028 w 1631"/>
              <a:gd name="T33" fmla="*/ 15 h 1493"/>
              <a:gd name="T34" fmla="*/ 791 w 1631"/>
              <a:gd name="T35" fmla="*/ 124 h 1493"/>
              <a:gd name="T36" fmla="*/ 649 w 1631"/>
              <a:gd name="T37" fmla="*/ 131 h 1493"/>
              <a:gd name="T38" fmla="*/ 645 w 1631"/>
              <a:gd name="T39" fmla="*/ 236 h 1493"/>
              <a:gd name="T40" fmla="*/ 694 w 1631"/>
              <a:gd name="T41" fmla="*/ 323 h 1493"/>
              <a:gd name="T42" fmla="*/ 746 w 1631"/>
              <a:gd name="T43" fmla="*/ 386 h 1493"/>
              <a:gd name="T44" fmla="*/ 630 w 1631"/>
              <a:gd name="T45" fmla="*/ 360 h 1493"/>
              <a:gd name="T46" fmla="*/ 570 w 1631"/>
              <a:gd name="T47" fmla="*/ 341 h 1493"/>
              <a:gd name="T48" fmla="*/ 480 w 1631"/>
              <a:gd name="T49" fmla="*/ 356 h 1493"/>
              <a:gd name="T50" fmla="*/ 345 w 1631"/>
              <a:gd name="T51" fmla="*/ 375 h 1493"/>
              <a:gd name="T52" fmla="*/ 368 w 1631"/>
              <a:gd name="T53" fmla="*/ 454 h 1493"/>
              <a:gd name="T54" fmla="*/ 364 w 1631"/>
              <a:gd name="T55" fmla="*/ 499 h 1493"/>
              <a:gd name="T56" fmla="*/ 439 w 1631"/>
              <a:gd name="T57" fmla="*/ 559 h 1493"/>
              <a:gd name="T58" fmla="*/ 518 w 1631"/>
              <a:gd name="T59" fmla="*/ 570 h 1493"/>
              <a:gd name="T60" fmla="*/ 514 w 1631"/>
              <a:gd name="T61" fmla="*/ 596 h 1493"/>
              <a:gd name="T62" fmla="*/ 338 w 1631"/>
              <a:gd name="T63" fmla="*/ 720 h 1493"/>
              <a:gd name="T64" fmla="*/ 184 w 1631"/>
              <a:gd name="T65" fmla="*/ 784 h 1493"/>
              <a:gd name="T66" fmla="*/ 146 w 1631"/>
              <a:gd name="T67" fmla="*/ 915 h 1493"/>
              <a:gd name="T68" fmla="*/ 233 w 1631"/>
              <a:gd name="T69" fmla="*/ 896 h 1493"/>
              <a:gd name="T70" fmla="*/ 150 w 1631"/>
              <a:gd name="T71" fmla="*/ 938 h 1493"/>
              <a:gd name="T72" fmla="*/ 131 w 1631"/>
              <a:gd name="T73" fmla="*/ 1039 h 1493"/>
              <a:gd name="T74" fmla="*/ 191 w 1631"/>
              <a:gd name="T75" fmla="*/ 1133 h 1493"/>
              <a:gd name="T76" fmla="*/ 214 w 1631"/>
              <a:gd name="T77" fmla="*/ 1144 h 1493"/>
              <a:gd name="T78" fmla="*/ 334 w 1631"/>
              <a:gd name="T79" fmla="*/ 1148 h 1493"/>
              <a:gd name="T80" fmla="*/ 368 w 1631"/>
              <a:gd name="T81" fmla="*/ 1178 h 1493"/>
              <a:gd name="T82" fmla="*/ 293 w 1631"/>
              <a:gd name="T83" fmla="*/ 1275 h 1493"/>
              <a:gd name="T84" fmla="*/ 210 w 1631"/>
              <a:gd name="T85" fmla="*/ 1388 h 1493"/>
              <a:gd name="T86" fmla="*/ 79 w 1631"/>
              <a:gd name="T87" fmla="*/ 1425 h 1493"/>
              <a:gd name="T88" fmla="*/ 45 w 1631"/>
              <a:gd name="T89" fmla="*/ 1493 h 1493"/>
              <a:gd name="T90" fmla="*/ 128 w 1631"/>
              <a:gd name="T91" fmla="*/ 1478 h 1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631" h="1493">
                <a:moveTo>
                  <a:pt x="128" y="1478"/>
                </a:moveTo>
                <a:lnTo>
                  <a:pt x="259" y="1376"/>
                </a:lnTo>
                <a:lnTo>
                  <a:pt x="480" y="1286"/>
                </a:lnTo>
                <a:lnTo>
                  <a:pt x="529" y="1215"/>
                </a:lnTo>
                <a:lnTo>
                  <a:pt x="495" y="1181"/>
                </a:lnTo>
                <a:lnTo>
                  <a:pt x="671" y="1073"/>
                </a:lnTo>
                <a:lnTo>
                  <a:pt x="754" y="1001"/>
                </a:lnTo>
                <a:lnTo>
                  <a:pt x="795" y="1039"/>
                </a:lnTo>
                <a:lnTo>
                  <a:pt x="761" y="1046"/>
                </a:lnTo>
                <a:lnTo>
                  <a:pt x="761" y="1076"/>
                </a:lnTo>
                <a:lnTo>
                  <a:pt x="716" y="1065"/>
                </a:lnTo>
                <a:lnTo>
                  <a:pt x="671" y="1095"/>
                </a:lnTo>
                <a:lnTo>
                  <a:pt x="623" y="1163"/>
                </a:lnTo>
                <a:lnTo>
                  <a:pt x="653" y="1174"/>
                </a:lnTo>
                <a:lnTo>
                  <a:pt x="589" y="1211"/>
                </a:lnTo>
                <a:lnTo>
                  <a:pt x="660" y="1215"/>
                </a:lnTo>
                <a:lnTo>
                  <a:pt x="746" y="1151"/>
                </a:lnTo>
                <a:lnTo>
                  <a:pt x="765" y="1166"/>
                </a:lnTo>
                <a:lnTo>
                  <a:pt x="836" y="1080"/>
                </a:lnTo>
                <a:lnTo>
                  <a:pt x="904" y="1080"/>
                </a:lnTo>
                <a:lnTo>
                  <a:pt x="874" y="1133"/>
                </a:lnTo>
                <a:lnTo>
                  <a:pt x="941" y="1148"/>
                </a:lnTo>
                <a:lnTo>
                  <a:pt x="923" y="1181"/>
                </a:lnTo>
                <a:lnTo>
                  <a:pt x="968" y="1208"/>
                </a:lnTo>
                <a:lnTo>
                  <a:pt x="1013" y="1200"/>
                </a:lnTo>
                <a:lnTo>
                  <a:pt x="1073" y="1260"/>
                </a:lnTo>
                <a:lnTo>
                  <a:pt x="1110" y="1271"/>
                </a:lnTo>
                <a:lnTo>
                  <a:pt x="1129" y="1245"/>
                </a:lnTo>
                <a:lnTo>
                  <a:pt x="1159" y="1245"/>
                </a:lnTo>
                <a:lnTo>
                  <a:pt x="1163" y="1211"/>
                </a:lnTo>
                <a:lnTo>
                  <a:pt x="1095" y="1189"/>
                </a:lnTo>
                <a:lnTo>
                  <a:pt x="1305" y="803"/>
                </a:lnTo>
                <a:lnTo>
                  <a:pt x="1631" y="345"/>
                </a:lnTo>
                <a:lnTo>
                  <a:pt x="1609" y="323"/>
                </a:lnTo>
                <a:lnTo>
                  <a:pt x="1601" y="300"/>
                </a:lnTo>
                <a:lnTo>
                  <a:pt x="1579" y="259"/>
                </a:lnTo>
                <a:lnTo>
                  <a:pt x="1504" y="266"/>
                </a:lnTo>
                <a:lnTo>
                  <a:pt x="1421" y="199"/>
                </a:lnTo>
                <a:lnTo>
                  <a:pt x="1421" y="158"/>
                </a:lnTo>
                <a:lnTo>
                  <a:pt x="1376" y="158"/>
                </a:lnTo>
                <a:lnTo>
                  <a:pt x="1320" y="203"/>
                </a:lnTo>
                <a:lnTo>
                  <a:pt x="1328" y="150"/>
                </a:lnTo>
                <a:lnTo>
                  <a:pt x="1309" y="86"/>
                </a:lnTo>
                <a:lnTo>
                  <a:pt x="1264" y="90"/>
                </a:lnTo>
                <a:lnTo>
                  <a:pt x="1249" y="4"/>
                </a:lnTo>
                <a:lnTo>
                  <a:pt x="1193" y="26"/>
                </a:lnTo>
                <a:lnTo>
                  <a:pt x="1151" y="49"/>
                </a:lnTo>
                <a:lnTo>
                  <a:pt x="1103" y="0"/>
                </a:lnTo>
                <a:lnTo>
                  <a:pt x="1054" y="26"/>
                </a:lnTo>
                <a:lnTo>
                  <a:pt x="1020" y="64"/>
                </a:lnTo>
                <a:lnTo>
                  <a:pt x="1028" y="15"/>
                </a:lnTo>
                <a:lnTo>
                  <a:pt x="863" y="71"/>
                </a:lnTo>
                <a:lnTo>
                  <a:pt x="818" y="124"/>
                </a:lnTo>
                <a:lnTo>
                  <a:pt x="791" y="124"/>
                </a:lnTo>
                <a:lnTo>
                  <a:pt x="724" y="135"/>
                </a:lnTo>
                <a:lnTo>
                  <a:pt x="679" y="120"/>
                </a:lnTo>
                <a:lnTo>
                  <a:pt x="649" y="131"/>
                </a:lnTo>
                <a:lnTo>
                  <a:pt x="604" y="139"/>
                </a:lnTo>
                <a:lnTo>
                  <a:pt x="626" y="188"/>
                </a:lnTo>
                <a:lnTo>
                  <a:pt x="645" y="236"/>
                </a:lnTo>
                <a:lnTo>
                  <a:pt x="634" y="266"/>
                </a:lnTo>
                <a:lnTo>
                  <a:pt x="626" y="296"/>
                </a:lnTo>
                <a:lnTo>
                  <a:pt x="694" y="323"/>
                </a:lnTo>
                <a:lnTo>
                  <a:pt x="638" y="326"/>
                </a:lnTo>
                <a:lnTo>
                  <a:pt x="641" y="356"/>
                </a:lnTo>
                <a:lnTo>
                  <a:pt x="746" y="386"/>
                </a:lnTo>
                <a:lnTo>
                  <a:pt x="709" y="405"/>
                </a:lnTo>
                <a:lnTo>
                  <a:pt x="671" y="394"/>
                </a:lnTo>
                <a:lnTo>
                  <a:pt x="630" y="360"/>
                </a:lnTo>
                <a:lnTo>
                  <a:pt x="611" y="428"/>
                </a:lnTo>
                <a:lnTo>
                  <a:pt x="544" y="390"/>
                </a:lnTo>
                <a:lnTo>
                  <a:pt x="570" y="341"/>
                </a:lnTo>
                <a:lnTo>
                  <a:pt x="548" y="323"/>
                </a:lnTo>
                <a:lnTo>
                  <a:pt x="488" y="326"/>
                </a:lnTo>
                <a:lnTo>
                  <a:pt x="480" y="356"/>
                </a:lnTo>
                <a:lnTo>
                  <a:pt x="390" y="353"/>
                </a:lnTo>
                <a:lnTo>
                  <a:pt x="383" y="379"/>
                </a:lnTo>
                <a:lnTo>
                  <a:pt x="345" y="375"/>
                </a:lnTo>
                <a:lnTo>
                  <a:pt x="341" y="405"/>
                </a:lnTo>
                <a:lnTo>
                  <a:pt x="371" y="424"/>
                </a:lnTo>
                <a:lnTo>
                  <a:pt x="368" y="454"/>
                </a:lnTo>
                <a:lnTo>
                  <a:pt x="424" y="458"/>
                </a:lnTo>
                <a:lnTo>
                  <a:pt x="360" y="473"/>
                </a:lnTo>
                <a:lnTo>
                  <a:pt x="364" y="499"/>
                </a:lnTo>
                <a:lnTo>
                  <a:pt x="341" y="518"/>
                </a:lnTo>
                <a:lnTo>
                  <a:pt x="368" y="544"/>
                </a:lnTo>
                <a:lnTo>
                  <a:pt x="439" y="559"/>
                </a:lnTo>
                <a:lnTo>
                  <a:pt x="473" y="589"/>
                </a:lnTo>
                <a:lnTo>
                  <a:pt x="503" y="589"/>
                </a:lnTo>
                <a:lnTo>
                  <a:pt x="518" y="570"/>
                </a:lnTo>
                <a:lnTo>
                  <a:pt x="559" y="551"/>
                </a:lnTo>
                <a:lnTo>
                  <a:pt x="551" y="589"/>
                </a:lnTo>
                <a:lnTo>
                  <a:pt x="514" y="596"/>
                </a:lnTo>
                <a:lnTo>
                  <a:pt x="503" y="664"/>
                </a:lnTo>
                <a:lnTo>
                  <a:pt x="364" y="716"/>
                </a:lnTo>
                <a:lnTo>
                  <a:pt x="338" y="720"/>
                </a:lnTo>
                <a:lnTo>
                  <a:pt x="338" y="683"/>
                </a:lnTo>
                <a:lnTo>
                  <a:pt x="304" y="705"/>
                </a:lnTo>
                <a:lnTo>
                  <a:pt x="184" y="784"/>
                </a:lnTo>
                <a:lnTo>
                  <a:pt x="199" y="833"/>
                </a:lnTo>
                <a:lnTo>
                  <a:pt x="146" y="821"/>
                </a:lnTo>
                <a:lnTo>
                  <a:pt x="146" y="915"/>
                </a:lnTo>
                <a:lnTo>
                  <a:pt x="180" y="930"/>
                </a:lnTo>
                <a:lnTo>
                  <a:pt x="206" y="911"/>
                </a:lnTo>
                <a:lnTo>
                  <a:pt x="233" y="896"/>
                </a:lnTo>
                <a:lnTo>
                  <a:pt x="191" y="979"/>
                </a:lnTo>
                <a:lnTo>
                  <a:pt x="176" y="938"/>
                </a:lnTo>
                <a:lnTo>
                  <a:pt x="150" y="938"/>
                </a:lnTo>
                <a:lnTo>
                  <a:pt x="101" y="964"/>
                </a:lnTo>
                <a:lnTo>
                  <a:pt x="139" y="994"/>
                </a:lnTo>
                <a:lnTo>
                  <a:pt x="131" y="1039"/>
                </a:lnTo>
                <a:lnTo>
                  <a:pt x="218" y="1050"/>
                </a:lnTo>
                <a:lnTo>
                  <a:pt x="240" y="1001"/>
                </a:lnTo>
                <a:lnTo>
                  <a:pt x="191" y="1133"/>
                </a:lnTo>
                <a:lnTo>
                  <a:pt x="135" y="1174"/>
                </a:lnTo>
                <a:lnTo>
                  <a:pt x="203" y="1178"/>
                </a:lnTo>
                <a:lnTo>
                  <a:pt x="214" y="1144"/>
                </a:lnTo>
                <a:lnTo>
                  <a:pt x="248" y="1151"/>
                </a:lnTo>
                <a:lnTo>
                  <a:pt x="270" y="1219"/>
                </a:lnTo>
                <a:lnTo>
                  <a:pt x="334" y="1148"/>
                </a:lnTo>
                <a:lnTo>
                  <a:pt x="308" y="1196"/>
                </a:lnTo>
                <a:lnTo>
                  <a:pt x="353" y="1208"/>
                </a:lnTo>
                <a:lnTo>
                  <a:pt x="368" y="1178"/>
                </a:lnTo>
                <a:lnTo>
                  <a:pt x="390" y="1185"/>
                </a:lnTo>
                <a:lnTo>
                  <a:pt x="349" y="1215"/>
                </a:lnTo>
                <a:lnTo>
                  <a:pt x="293" y="1275"/>
                </a:lnTo>
                <a:lnTo>
                  <a:pt x="278" y="1324"/>
                </a:lnTo>
                <a:lnTo>
                  <a:pt x="218" y="1335"/>
                </a:lnTo>
                <a:lnTo>
                  <a:pt x="210" y="1388"/>
                </a:lnTo>
                <a:lnTo>
                  <a:pt x="188" y="1358"/>
                </a:lnTo>
                <a:lnTo>
                  <a:pt x="101" y="1403"/>
                </a:lnTo>
                <a:lnTo>
                  <a:pt x="79" y="1425"/>
                </a:lnTo>
                <a:lnTo>
                  <a:pt x="15" y="1440"/>
                </a:lnTo>
                <a:lnTo>
                  <a:pt x="0" y="1489"/>
                </a:lnTo>
                <a:lnTo>
                  <a:pt x="45" y="1493"/>
                </a:lnTo>
                <a:lnTo>
                  <a:pt x="60" y="1466"/>
                </a:lnTo>
                <a:lnTo>
                  <a:pt x="120" y="1448"/>
                </a:lnTo>
                <a:lnTo>
                  <a:pt x="128" y="147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4" name="Freeform 117"/>
          <p:cNvSpPr>
            <a:spLocks/>
          </p:cNvSpPr>
          <p:nvPr/>
        </p:nvSpPr>
        <p:spPr bwMode="auto">
          <a:xfrm>
            <a:off x="1883433" y="1940820"/>
            <a:ext cx="260578" cy="493778"/>
          </a:xfrm>
          <a:custGeom>
            <a:avLst/>
            <a:gdLst>
              <a:gd name="T0" fmla="*/ 251 w 285"/>
              <a:gd name="T1" fmla="*/ 484 h 540"/>
              <a:gd name="T2" fmla="*/ 285 w 285"/>
              <a:gd name="T3" fmla="*/ 435 h 540"/>
              <a:gd name="T4" fmla="*/ 236 w 285"/>
              <a:gd name="T5" fmla="*/ 379 h 540"/>
              <a:gd name="T6" fmla="*/ 217 w 285"/>
              <a:gd name="T7" fmla="*/ 237 h 540"/>
              <a:gd name="T8" fmla="*/ 198 w 285"/>
              <a:gd name="T9" fmla="*/ 60 h 540"/>
              <a:gd name="T10" fmla="*/ 142 w 285"/>
              <a:gd name="T11" fmla="*/ 60 h 540"/>
              <a:gd name="T12" fmla="*/ 75 w 285"/>
              <a:gd name="T13" fmla="*/ 102 h 540"/>
              <a:gd name="T14" fmla="*/ 56 w 285"/>
              <a:gd name="T15" fmla="*/ 19 h 540"/>
              <a:gd name="T16" fmla="*/ 26 w 285"/>
              <a:gd name="T17" fmla="*/ 0 h 540"/>
              <a:gd name="T18" fmla="*/ 0 w 285"/>
              <a:gd name="T19" fmla="*/ 30 h 540"/>
              <a:gd name="T20" fmla="*/ 75 w 285"/>
              <a:gd name="T21" fmla="*/ 180 h 540"/>
              <a:gd name="T22" fmla="*/ 101 w 285"/>
              <a:gd name="T23" fmla="*/ 128 h 540"/>
              <a:gd name="T24" fmla="*/ 131 w 285"/>
              <a:gd name="T25" fmla="*/ 128 h 540"/>
              <a:gd name="T26" fmla="*/ 146 w 285"/>
              <a:gd name="T27" fmla="*/ 207 h 540"/>
              <a:gd name="T28" fmla="*/ 172 w 285"/>
              <a:gd name="T29" fmla="*/ 102 h 540"/>
              <a:gd name="T30" fmla="*/ 153 w 285"/>
              <a:gd name="T31" fmla="*/ 192 h 540"/>
              <a:gd name="T32" fmla="*/ 180 w 285"/>
              <a:gd name="T33" fmla="*/ 207 h 540"/>
              <a:gd name="T34" fmla="*/ 176 w 285"/>
              <a:gd name="T35" fmla="*/ 289 h 540"/>
              <a:gd name="T36" fmla="*/ 157 w 285"/>
              <a:gd name="T37" fmla="*/ 323 h 540"/>
              <a:gd name="T38" fmla="*/ 213 w 285"/>
              <a:gd name="T39" fmla="*/ 360 h 540"/>
              <a:gd name="T40" fmla="*/ 176 w 285"/>
              <a:gd name="T41" fmla="*/ 402 h 540"/>
              <a:gd name="T42" fmla="*/ 176 w 285"/>
              <a:gd name="T43" fmla="*/ 435 h 540"/>
              <a:gd name="T44" fmla="*/ 217 w 285"/>
              <a:gd name="T45" fmla="*/ 428 h 540"/>
              <a:gd name="T46" fmla="*/ 217 w 285"/>
              <a:gd name="T47" fmla="*/ 473 h 540"/>
              <a:gd name="T48" fmla="*/ 180 w 285"/>
              <a:gd name="T49" fmla="*/ 540 h 540"/>
              <a:gd name="T50" fmla="*/ 251 w 285"/>
              <a:gd name="T51" fmla="*/ 484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540">
                <a:moveTo>
                  <a:pt x="251" y="484"/>
                </a:moveTo>
                <a:lnTo>
                  <a:pt x="285" y="435"/>
                </a:lnTo>
                <a:lnTo>
                  <a:pt x="236" y="379"/>
                </a:lnTo>
                <a:lnTo>
                  <a:pt x="217" y="237"/>
                </a:lnTo>
                <a:lnTo>
                  <a:pt x="198" y="60"/>
                </a:lnTo>
                <a:lnTo>
                  <a:pt x="142" y="60"/>
                </a:lnTo>
                <a:lnTo>
                  <a:pt x="75" y="102"/>
                </a:lnTo>
                <a:lnTo>
                  <a:pt x="56" y="19"/>
                </a:lnTo>
                <a:lnTo>
                  <a:pt x="26" y="0"/>
                </a:lnTo>
                <a:lnTo>
                  <a:pt x="0" y="30"/>
                </a:lnTo>
                <a:lnTo>
                  <a:pt x="75" y="180"/>
                </a:lnTo>
                <a:lnTo>
                  <a:pt x="101" y="128"/>
                </a:lnTo>
                <a:lnTo>
                  <a:pt x="131" y="128"/>
                </a:lnTo>
                <a:lnTo>
                  <a:pt x="146" y="207"/>
                </a:lnTo>
                <a:lnTo>
                  <a:pt x="172" y="102"/>
                </a:lnTo>
                <a:lnTo>
                  <a:pt x="153" y="192"/>
                </a:lnTo>
                <a:lnTo>
                  <a:pt x="180" y="207"/>
                </a:lnTo>
                <a:lnTo>
                  <a:pt x="176" y="289"/>
                </a:lnTo>
                <a:lnTo>
                  <a:pt x="157" y="323"/>
                </a:lnTo>
                <a:lnTo>
                  <a:pt x="213" y="360"/>
                </a:lnTo>
                <a:lnTo>
                  <a:pt x="176" y="402"/>
                </a:lnTo>
                <a:lnTo>
                  <a:pt x="176" y="435"/>
                </a:lnTo>
                <a:lnTo>
                  <a:pt x="217" y="428"/>
                </a:lnTo>
                <a:lnTo>
                  <a:pt x="217" y="473"/>
                </a:lnTo>
                <a:lnTo>
                  <a:pt x="180" y="540"/>
                </a:lnTo>
                <a:lnTo>
                  <a:pt x="251" y="48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5" name="Freeform 118"/>
          <p:cNvSpPr>
            <a:spLocks/>
          </p:cNvSpPr>
          <p:nvPr/>
        </p:nvSpPr>
        <p:spPr bwMode="auto">
          <a:xfrm>
            <a:off x="2493734" y="1762511"/>
            <a:ext cx="2434342" cy="1650498"/>
          </a:xfrm>
          <a:custGeom>
            <a:avLst/>
            <a:gdLst>
              <a:gd name="T0" fmla="*/ 2006 w 2663"/>
              <a:gd name="T1" fmla="*/ 1534 h 1804"/>
              <a:gd name="T2" fmla="*/ 2018 w 2663"/>
              <a:gd name="T3" fmla="*/ 1647 h 1804"/>
              <a:gd name="T4" fmla="*/ 2153 w 2663"/>
              <a:gd name="T5" fmla="*/ 1673 h 1804"/>
              <a:gd name="T6" fmla="*/ 2138 w 2663"/>
              <a:gd name="T7" fmla="*/ 1703 h 1804"/>
              <a:gd name="T8" fmla="*/ 2201 w 2663"/>
              <a:gd name="T9" fmla="*/ 1722 h 1804"/>
              <a:gd name="T10" fmla="*/ 2198 w 2663"/>
              <a:gd name="T11" fmla="*/ 1617 h 1804"/>
              <a:gd name="T12" fmla="*/ 2194 w 2663"/>
              <a:gd name="T13" fmla="*/ 1534 h 1804"/>
              <a:gd name="T14" fmla="*/ 2130 w 2663"/>
              <a:gd name="T15" fmla="*/ 1425 h 1804"/>
              <a:gd name="T16" fmla="*/ 2198 w 2663"/>
              <a:gd name="T17" fmla="*/ 1362 h 1804"/>
              <a:gd name="T18" fmla="*/ 2663 w 2663"/>
              <a:gd name="T19" fmla="*/ 1204 h 1804"/>
              <a:gd name="T20" fmla="*/ 2471 w 2663"/>
              <a:gd name="T21" fmla="*/ 1152 h 1804"/>
              <a:gd name="T22" fmla="*/ 2558 w 2663"/>
              <a:gd name="T23" fmla="*/ 1050 h 1804"/>
              <a:gd name="T24" fmla="*/ 2445 w 2663"/>
              <a:gd name="T25" fmla="*/ 964 h 1804"/>
              <a:gd name="T26" fmla="*/ 2348 w 2663"/>
              <a:gd name="T27" fmla="*/ 732 h 1804"/>
              <a:gd name="T28" fmla="*/ 2201 w 2663"/>
              <a:gd name="T29" fmla="*/ 743 h 1804"/>
              <a:gd name="T30" fmla="*/ 2198 w 2663"/>
              <a:gd name="T31" fmla="*/ 687 h 1804"/>
              <a:gd name="T32" fmla="*/ 2160 w 2663"/>
              <a:gd name="T33" fmla="*/ 537 h 1804"/>
              <a:gd name="T34" fmla="*/ 1939 w 2663"/>
              <a:gd name="T35" fmla="*/ 420 h 1804"/>
              <a:gd name="T36" fmla="*/ 1868 w 2663"/>
              <a:gd name="T37" fmla="*/ 563 h 1804"/>
              <a:gd name="T38" fmla="*/ 1849 w 2663"/>
              <a:gd name="T39" fmla="*/ 803 h 1804"/>
              <a:gd name="T40" fmla="*/ 1661 w 2663"/>
              <a:gd name="T41" fmla="*/ 1017 h 1804"/>
              <a:gd name="T42" fmla="*/ 1628 w 2663"/>
              <a:gd name="T43" fmla="*/ 1234 h 1804"/>
              <a:gd name="T44" fmla="*/ 1571 w 2663"/>
              <a:gd name="T45" fmla="*/ 975 h 1804"/>
              <a:gd name="T46" fmla="*/ 1350 w 2663"/>
              <a:gd name="T47" fmla="*/ 803 h 1804"/>
              <a:gd name="T48" fmla="*/ 1223 w 2663"/>
              <a:gd name="T49" fmla="*/ 754 h 1804"/>
              <a:gd name="T50" fmla="*/ 1178 w 2663"/>
              <a:gd name="T51" fmla="*/ 574 h 1804"/>
              <a:gd name="T52" fmla="*/ 1388 w 2663"/>
              <a:gd name="T53" fmla="*/ 319 h 1804"/>
              <a:gd name="T54" fmla="*/ 1369 w 2663"/>
              <a:gd name="T55" fmla="*/ 210 h 1804"/>
              <a:gd name="T56" fmla="*/ 1515 w 2663"/>
              <a:gd name="T57" fmla="*/ 210 h 1804"/>
              <a:gd name="T58" fmla="*/ 1658 w 2663"/>
              <a:gd name="T59" fmla="*/ 158 h 1804"/>
              <a:gd name="T60" fmla="*/ 1594 w 2663"/>
              <a:gd name="T61" fmla="*/ 57 h 1804"/>
              <a:gd name="T62" fmla="*/ 1695 w 2663"/>
              <a:gd name="T63" fmla="*/ 105 h 1804"/>
              <a:gd name="T64" fmla="*/ 1714 w 2663"/>
              <a:gd name="T65" fmla="*/ 27 h 1804"/>
              <a:gd name="T66" fmla="*/ 1965 w 2663"/>
              <a:gd name="T67" fmla="*/ 12 h 1804"/>
              <a:gd name="T68" fmla="*/ 870 w 2663"/>
              <a:gd name="T69" fmla="*/ 1343 h 1804"/>
              <a:gd name="T70" fmla="*/ 919 w 2663"/>
              <a:gd name="T71" fmla="*/ 1354 h 1804"/>
              <a:gd name="T72" fmla="*/ 1125 w 2663"/>
              <a:gd name="T73" fmla="*/ 1414 h 1804"/>
              <a:gd name="T74" fmla="*/ 1181 w 2663"/>
              <a:gd name="T75" fmla="*/ 1365 h 1804"/>
              <a:gd name="T76" fmla="*/ 1331 w 2663"/>
              <a:gd name="T77" fmla="*/ 1440 h 1804"/>
              <a:gd name="T78" fmla="*/ 1523 w 2663"/>
              <a:gd name="T79" fmla="*/ 1658 h 1804"/>
              <a:gd name="T80" fmla="*/ 1421 w 2663"/>
              <a:gd name="T81" fmla="*/ 1695 h 1804"/>
              <a:gd name="T82" fmla="*/ 1369 w 2663"/>
              <a:gd name="T83" fmla="*/ 1804 h 1804"/>
              <a:gd name="T84" fmla="*/ 1493 w 2663"/>
              <a:gd name="T85" fmla="*/ 1752 h 1804"/>
              <a:gd name="T86" fmla="*/ 1669 w 2663"/>
              <a:gd name="T87" fmla="*/ 1707 h 1804"/>
              <a:gd name="T88" fmla="*/ 1721 w 2663"/>
              <a:gd name="T89" fmla="*/ 1669 h 18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663" h="1804">
                <a:moveTo>
                  <a:pt x="1721" y="1669"/>
                </a:moveTo>
                <a:lnTo>
                  <a:pt x="1916" y="1677"/>
                </a:lnTo>
                <a:lnTo>
                  <a:pt x="2006" y="1534"/>
                </a:lnTo>
                <a:lnTo>
                  <a:pt x="2048" y="1523"/>
                </a:lnTo>
                <a:lnTo>
                  <a:pt x="2074" y="1575"/>
                </a:lnTo>
                <a:lnTo>
                  <a:pt x="2018" y="1647"/>
                </a:lnTo>
                <a:lnTo>
                  <a:pt x="2070" y="1695"/>
                </a:lnTo>
                <a:lnTo>
                  <a:pt x="2104" y="1669"/>
                </a:lnTo>
                <a:lnTo>
                  <a:pt x="2153" y="1673"/>
                </a:lnTo>
                <a:lnTo>
                  <a:pt x="2171" y="1650"/>
                </a:lnTo>
                <a:lnTo>
                  <a:pt x="2224" y="1692"/>
                </a:lnTo>
                <a:lnTo>
                  <a:pt x="2138" y="1703"/>
                </a:lnTo>
                <a:lnTo>
                  <a:pt x="2100" y="1782"/>
                </a:lnTo>
                <a:lnTo>
                  <a:pt x="2123" y="1797"/>
                </a:lnTo>
                <a:lnTo>
                  <a:pt x="2201" y="1722"/>
                </a:lnTo>
                <a:lnTo>
                  <a:pt x="2295" y="1722"/>
                </a:lnTo>
                <a:lnTo>
                  <a:pt x="2355" y="1703"/>
                </a:lnTo>
                <a:lnTo>
                  <a:pt x="2198" y="1617"/>
                </a:lnTo>
                <a:lnTo>
                  <a:pt x="2179" y="1553"/>
                </a:lnTo>
                <a:lnTo>
                  <a:pt x="2149" y="1500"/>
                </a:lnTo>
                <a:lnTo>
                  <a:pt x="2194" y="1534"/>
                </a:lnTo>
                <a:lnTo>
                  <a:pt x="2235" y="1470"/>
                </a:lnTo>
                <a:lnTo>
                  <a:pt x="2209" y="1433"/>
                </a:lnTo>
                <a:lnTo>
                  <a:pt x="2130" y="1425"/>
                </a:lnTo>
                <a:lnTo>
                  <a:pt x="1916" y="1560"/>
                </a:lnTo>
                <a:lnTo>
                  <a:pt x="2078" y="1437"/>
                </a:lnTo>
                <a:lnTo>
                  <a:pt x="2198" y="1362"/>
                </a:lnTo>
                <a:lnTo>
                  <a:pt x="2441" y="1384"/>
                </a:lnTo>
                <a:lnTo>
                  <a:pt x="2663" y="1257"/>
                </a:lnTo>
                <a:lnTo>
                  <a:pt x="2663" y="1204"/>
                </a:lnTo>
                <a:lnTo>
                  <a:pt x="2569" y="1140"/>
                </a:lnTo>
                <a:lnTo>
                  <a:pt x="2453" y="1189"/>
                </a:lnTo>
                <a:lnTo>
                  <a:pt x="2471" y="1152"/>
                </a:lnTo>
                <a:lnTo>
                  <a:pt x="2569" y="1122"/>
                </a:lnTo>
                <a:lnTo>
                  <a:pt x="2606" y="1118"/>
                </a:lnTo>
                <a:lnTo>
                  <a:pt x="2558" y="1050"/>
                </a:lnTo>
                <a:lnTo>
                  <a:pt x="2471" y="1043"/>
                </a:lnTo>
                <a:lnTo>
                  <a:pt x="2513" y="1009"/>
                </a:lnTo>
                <a:lnTo>
                  <a:pt x="2445" y="964"/>
                </a:lnTo>
                <a:lnTo>
                  <a:pt x="2475" y="889"/>
                </a:lnTo>
                <a:lnTo>
                  <a:pt x="2415" y="649"/>
                </a:lnTo>
                <a:lnTo>
                  <a:pt x="2348" y="732"/>
                </a:lnTo>
                <a:lnTo>
                  <a:pt x="2329" y="765"/>
                </a:lnTo>
                <a:lnTo>
                  <a:pt x="2231" y="807"/>
                </a:lnTo>
                <a:lnTo>
                  <a:pt x="2201" y="743"/>
                </a:lnTo>
                <a:lnTo>
                  <a:pt x="2171" y="750"/>
                </a:lnTo>
                <a:lnTo>
                  <a:pt x="2205" y="728"/>
                </a:lnTo>
                <a:lnTo>
                  <a:pt x="2198" y="687"/>
                </a:lnTo>
                <a:lnTo>
                  <a:pt x="2239" y="582"/>
                </a:lnTo>
                <a:lnTo>
                  <a:pt x="2149" y="559"/>
                </a:lnTo>
                <a:lnTo>
                  <a:pt x="2160" y="537"/>
                </a:lnTo>
                <a:lnTo>
                  <a:pt x="2093" y="443"/>
                </a:lnTo>
                <a:lnTo>
                  <a:pt x="2055" y="473"/>
                </a:lnTo>
                <a:lnTo>
                  <a:pt x="1939" y="420"/>
                </a:lnTo>
                <a:lnTo>
                  <a:pt x="1916" y="447"/>
                </a:lnTo>
                <a:lnTo>
                  <a:pt x="1924" y="495"/>
                </a:lnTo>
                <a:lnTo>
                  <a:pt x="1868" y="563"/>
                </a:lnTo>
                <a:lnTo>
                  <a:pt x="1894" y="634"/>
                </a:lnTo>
                <a:lnTo>
                  <a:pt x="1789" y="720"/>
                </a:lnTo>
                <a:lnTo>
                  <a:pt x="1849" y="803"/>
                </a:lnTo>
                <a:lnTo>
                  <a:pt x="1849" y="904"/>
                </a:lnTo>
                <a:lnTo>
                  <a:pt x="1819" y="953"/>
                </a:lnTo>
                <a:lnTo>
                  <a:pt x="1661" y="1017"/>
                </a:lnTo>
                <a:lnTo>
                  <a:pt x="1684" y="1193"/>
                </a:lnTo>
                <a:lnTo>
                  <a:pt x="1646" y="1249"/>
                </a:lnTo>
                <a:lnTo>
                  <a:pt x="1628" y="1234"/>
                </a:lnTo>
                <a:lnTo>
                  <a:pt x="1601" y="1264"/>
                </a:lnTo>
                <a:lnTo>
                  <a:pt x="1530" y="1159"/>
                </a:lnTo>
                <a:lnTo>
                  <a:pt x="1571" y="975"/>
                </a:lnTo>
                <a:lnTo>
                  <a:pt x="1444" y="938"/>
                </a:lnTo>
                <a:lnTo>
                  <a:pt x="1373" y="874"/>
                </a:lnTo>
                <a:lnTo>
                  <a:pt x="1350" y="803"/>
                </a:lnTo>
                <a:lnTo>
                  <a:pt x="1256" y="762"/>
                </a:lnTo>
                <a:lnTo>
                  <a:pt x="1178" y="780"/>
                </a:lnTo>
                <a:lnTo>
                  <a:pt x="1223" y="754"/>
                </a:lnTo>
                <a:lnTo>
                  <a:pt x="1211" y="634"/>
                </a:lnTo>
                <a:lnTo>
                  <a:pt x="1136" y="612"/>
                </a:lnTo>
                <a:lnTo>
                  <a:pt x="1178" y="574"/>
                </a:lnTo>
                <a:lnTo>
                  <a:pt x="1230" y="439"/>
                </a:lnTo>
                <a:lnTo>
                  <a:pt x="1354" y="345"/>
                </a:lnTo>
                <a:lnTo>
                  <a:pt x="1388" y="319"/>
                </a:lnTo>
                <a:lnTo>
                  <a:pt x="1451" y="319"/>
                </a:lnTo>
                <a:lnTo>
                  <a:pt x="1463" y="278"/>
                </a:lnTo>
                <a:lnTo>
                  <a:pt x="1369" y="210"/>
                </a:lnTo>
                <a:lnTo>
                  <a:pt x="1459" y="278"/>
                </a:lnTo>
                <a:lnTo>
                  <a:pt x="1500" y="255"/>
                </a:lnTo>
                <a:lnTo>
                  <a:pt x="1515" y="210"/>
                </a:lnTo>
                <a:lnTo>
                  <a:pt x="1538" y="248"/>
                </a:lnTo>
                <a:lnTo>
                  <a:pt x="1583" y="237"/>
                </a:lnTo>
                <a:lnTo>
                  <a:pt x="1658" y="158"/>
                </a:lnTo>
                <a:lnTo>
                  <a:pt x="1579" y="109"/>
                </a:lnTo>
                <a:lnTo>
                  <a:pt x="1553" y="64"/>
                </a:lnTo>
                <a:lnTo>
                  <a:pt x="1594" y="57"/>
                </a:lnTo>
                <a:lnTo>
                  <a:pt x="1631" y="120"/>
                </a:lnTo>
                <a:lnTo>
                  <a:pt x="1673" y="135"/>
                </a:lnTo>
                <a:lnTo>
                  <a:pt x="1695" y="105"/>
                </a:lnTo>
                <a:lnTo>
                  <a:pt x="1733" y="102"/>
                </a:lnTo>
                <a:lnTo>
                  <a:pt x="1744" y="72"/>
                </a:lnTo>
                <a:lnTo>
                  <a:pt x="1714" y="27"/>
                </a:lnTo>
                <a:lnTo>
                  <a:pt x="1800" y="72"/>
                </a:lnTo>
                <a:lnTo>
                  <a:pt x="1879" y="72"/>
                </a:lnTo>
                <a:lnTo>
                  <a:pt x="1965" y="12"/>
                </a:lnTo>
                <a:lnTo>
                  <a:pt x="11" y="0"/>
                </a:lnTo>
                <a:lnTo>
                  <a:pt x="0" y="1230"/>
                </a:lnTo>
                <a:lnTo>
                  <a:pt x="870" y="1343"/>
                </a:lnTo>
                <a:lnTo>
                  <a:pt x="945" y="1290"/>
                </a:lnTo>
                <a:lnTo>
                  <a:pt x="960" y="1324"/>
                </a:lnTo>
                <a:lnTo>
                  <a:pt x="919" y="1354"/>
                </a:lnTo>
                <a:lnTo>
                  <a:pt x="1001" y="1373"/>
                </a:lnTo>
                <a:lnTo>
                  <a:pt x="1035" y="1414"/>
                </a:lnTo>
                <a:lnTo>
                  <a:pt x="1125" y="1414"/>
                </a:lnTo>
                <a:lnTo>
                  <a:pt x="1159" y="1425"/>
                </a:lnTo>
                <a:lnTo>
                  <a:pt x="1193" y="1399"/>
                </a:lnTo>
                <a:lnTo>
                  <a:pt x="1181" y="1365"/>
                </a:lnTo>
                <a:lnTo>
                  <a:pt x="1279" y="1399"/>
                </a:lnTo>
                <a:lnTo>
                  <a:pt x="1301" y="1463"/>
                </a:lnTo>
                <a:lnTo>
                  <a:pt x="1331" y="1440"/>
                </a:lnTo>
                <a:lnTo>
                  <a:pt x="1343" y="1549"/>
                </a:lnTo>
                <a:lnTo>
                  <a:pt x="1470" y="1579"/>
                </a:lnTo>
                <a:lnTo>
                  <a:pt x="1523" y="1658"/>
                </a:lnTo>
                <a:lnTo>
                  <a:pt x="1504" y="1692"/>
                </a:lnTo>
                <a:lnTo>
                  <a:pt x="1455" y="1680"/>
                </a:lnTo>
                <a:lnTo>
                  <a:pt x="1421" y="1695"/>
                </a:lnTo>
                <a:lnTo>
                  <a:pt x="1410" y="1740"/>
                </a:lnTo>
                <a:lnTo>
                  <a:pt x="1380" y="1767"/>
                </a:lnTo>
                <a:lnTo>
                  <a:pt x="1369" y="1804"/>
                </a:lnTo>
                <a:lnTo>
                  <a:pt x="1481" y="1804"/>
                </a:lnTo>
                <a:lnTo>
                  <a:pt x="1511" y="1770"/>
                </a:lnTo>
                <a:lnTo>
                  <a:pt x="1493" y="1752"/>
                </a:lnTo>
                <a:lnTo>
                  <a:pt x="1530" y="1722"/>
                </a:lnTo>
                <a:lnTo>
                  <a:pt x="1605" y="1729"/>
                </a:lnTo>
                <a:lnTo>
                  <a:pt x="1669" y="1707"/>
                </a:lnTo>
                <a:lnTo>
                  <a:pt x="1699" y="1677"/>
                </a:lnTo>
                <a:lnTo>
                  <a:pt x="1755" y="1665"/>
                </a:lnTo>
                <a:lnTo>
                  <a:pt x="1721" y="166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6" name="Freeform 119"/>
          <p:cNvSpPr>
            <a:spLocks/>
          </p:cNvSpPr>
          <p:nvPr/>
        </p:nvSpPr>
        <p:spPr bwMode="auto">
          <a:xfrm>
            <a:off x="1894863" y="1120143"/>
            <a:ext cx="2029762" cy="1764799"/>
          </a:xfrm>
          <a:custGeom>
            <a:avLst/>
            <a:gdLst>
              <a:gd name="T0" fmla="*/ 352 w 2220"/>
              <a:gd name="T1" fmla="*/ 1905 h 1931"/>
              <a:gd name="T2" fmla="*/ 307 w 2220"/>
              <a:gd name="T3" fmla="*/ 1781 h 1931"/>
              <a:gd name="T4" fmla="*/ 202 w 2220"/>
              <a:gd name="T5" fmla="*/ 1665 h 1931"/>
              <a:gd name="T6" fmla="*/ 255 w 2220"/>
              <a:gd name="T7" fmla="*/ 1496 h 1931"/>
              <a:gd name="T8" fmla="*/ 195 w 2220"/>
              <a:gd name="T9" fmla="*/ 1470 h 1931"/>
              <a:gd name="T10" fmla="*/ 281 w 2220"/>
              <a:gd name="T11" fmla="*/ 1324 h 1931"/>
              <a:gd name="T12" fmla="*/ 184 w 2220"/>
              <a:gd name="T13" fmla="*/ 953 h 1931"/>
              <a:gd name="T14" fmla="*/ 60 w 2220"/>
              <a:gd name="T15" fmla="*/ 994 h 1931"/>
              <a:gd name="T16" fmla="*/ 0 w 2220"/>
              <a:gd name="T17" fmla="*/ 825 h 1931"/>
              <a:gd name="T18" fmla="*/ 521 w 2220"/>
              <a:gd name="T19" fmla="*/ 0 h 1931"/>
              <a:gd name="T20" fmla="*/ 619 w 2220"/>
              <a:gd name="T21" fmla="*/ 116 h 1931"/>
              <a:gd name="T22" fmla="*/ 765 w 2220"/>
              <a:gd name="T23" fmla="*/ 109 h 1931"/>
              <a:gd name="T24" fmla="*/ 971 w 2220"/>
              <a:gd name="T25" fmla="*/ 131 h 1931"/>
              <a:gd name="T26" fmla="*/ 1042 w 2220"/>
              <a:gd name="T27" fmla="*/ 173 h 1931"/>
              <a:gd name="T28" fmla="*/ 1125 w 2220"/>
              <a:gd name="T29" fmla="*/ 131 h 1931"/>
              <a:gd name="T30" fmla="*/ 1099 w 2220"/>
              <a:gd name="T31" fmla="*/ 210 h 1931"/>
              <a:gd name="T32" fmla="*/ 1207 w 2220"/>
              <a:gd name="T33" fmla="*/ 176 h 1931"/>
              <a:gd name="T34" fmla="*/ 1395 w 2220"/>
              <a:gd name="T35" fmla="*/ 315 h 1931"/>
              <a:gd name="T36" fmla="*/ 1346 w 2220"/>
              <a:gd name="T37" fmla="*/ 405 h 1931"/>
              <a:gd name="T38" fmla="*/ 1556 w 2220"/>
              <a:gd name="T39" fmla="*/ 458 h 1931"/>
              <a:gd name="T40" fmla="*/ 1586 w 2220"/>
              <a:gd name="T41" fmla="*/ 600 h 1931"/>
              <a:gd name="T42" fmla="*/ 1710 w 2220"/>
              <a:gd name="T43" fmla="*/ 469 h 1931"/>
              <a:gd name="T44" fmla="*/ 1845 w 2220"/>
              <a:gd name="T45" fmla="*/ 570 h 1931"/>
              <a:gd name="T46" fmla="*/ 1984 w 2220"/>
              <a:gd name="T47" fmla="*/ 566 h 1931"/>
              <a:gd name="T48" fmla="*/ 2051 w 2220"/>
              <a:gd name="T49" fmla="*/ 514 h 1931"/>
              <a:gd name="T50" fmla="*/ 2055 w 2220"/>
              <a:gd name="T51" fmla="*/ 544 h 1931"/>
              <a:gd name="T52" fmla="*/ 2186 w 2220"/>
              <a:gd name="T53" fmla="*/ 551 h 1931"/>
              <a:gd name="T54" fmla="*/ 2194 w 2220"/>
              <a:gd name="T55" fmla="*/ 484 h 1931"/>
              <a:gd name="T56" fmla="*/ 2152 w 2220"/>
              <a:gd name="T57" fmla="*/ 420 h 1931"/>
              <a:gd name="T58" fmla="*/ 2201 w 2220"/>
              <a:gd name="T59" fmla="*/ 364 h 1931"/>
              <a:gd name="T60" fmla="*/ 2216 w 2220"/>
              <a:gd name="T61" fmla="*/ 713 h 1931"/>
              <a:gd name="T62" fmla="*/ 652 w 2220"/>
              <a:gd name="T63" fmla="*/ 1931 h 19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220" h="1931">
                <a:moveTo>
                  <a:pt x="652" y="1931"/>
                </a:moveTo>
                <a:lnTo>
                  <a:pt x="352" y="1905"/>
                </a:lnTo>
                <a:lnTo>
                  <a:pt x="319" y="1883"/>
                </a:lnTo>
                <a:lnTo>
                  <a:pt x="307" y="1781"/>
                </a:lnTo>
                <a:lnTo>
                  <a:pt x="195" y="1718"/>
                </a:lnTo>
                <a:lnTo>
                  <a:pt x="202" y="1665"/>
                </a:lnTo>
                <a:lnTo>
                  <a:pt x="217" y="1586"/>
                </a:lnTo>
                <a:lnTo>
                  <a:pt x="255" y="1496"/>
                </a:lnTo>
                <a:lnTo>
                  <a:pt x="195" y="1549"/>
                </a:lnTo>
                <a:lnTo>
                  <a:pt x="195" y="1470"/>
                </a:lnTo>
                <a:lnTo>
                  <a:pt x="229" y="1399"/>
                </a:lnTo>
                <a:lnTo>
                  <a:pt x="281" y="1324"/>
                </a:lnTo>
                <a:lnTo>
                  <a:pt x="229" y="1271"/>
                </a:lnTo>
                <a:lnTo>
                  <a:pt x="184" y="953"/>
                </a:lnTo>
                <a:lnTo>
                  <a:pt x="127" y="953"/>
                </a:lnTo>
                <a:lnTo>
                  <a:pt x="60" y="994"/>
                </a:lnTo>
                <a:lnTo>
                  <a:pt x="49" y="863"/>
                </a:lnTo>
                <a:lnTo>
                  <a:pt x="0" y="825"/>
                </a:lnTo>
                <a:lnTo>
                  <a:pt x="195" y="450"/>
                </a:lnTo>
                <a:lnTo>
                  <a:pt x="521" y="0"/>
                </a:lnTo>
                <a:lnTo>
                  <a:pt x="566" y="8"/>
                </a:lnTo>
                <a:lnTo>
                  <a:pt x="619" y="116"/>
                </a:lnTo>
                <a:lnTo>
                  <a:pt x="712" y="139"/>
                </a:lnTo>
                <a:lnTo>
                  <a:pt x="765" y="109"/>
                </a:lnTo>
                <a:lnTo>
                  <a:pt x="971" y="71"/>
                </a:lnTo>
                <a:lnTo>
                  <a:pt x="971" y="131"/>
                </a:lnTo>
                <a:lnTo>
                  <a:pt x="1057" y="71"/>
                </a:lnTo>
                <a:lnTo>
                  <a:pt x="1042" y="173"/>
                </a:lnTo>
                <a:lnTo>
                  <a:pt x="1084" y="195"/>
                </a:lnTo>
                <a:lnTo>
                  <a:pt x="1125" y="131"/>
                </a:lnTo>
                <a:lnTo>
                  <a:pt x="1159" y="139"/>
                </a:lnTo>
                <a:lnTo>
                  <a:pt x="1099" y="210"/>
                </a:lnTo>
                <a:lnTo>
                  <a:pt x="1170" y="214"/>
                </a:lnTo>
                <a:lnTo>
                  <a:pt x="1207" y="176"/>
                </a:lnTo>
                <a:lnTo>
                  <a:pt x="1342" y="311"/>
                </a:lnTo>
                <a:lnTo>
                  <a:pt x="1395" y="315"/>
                </a:lnTo>
                <a:lnTo>
                  <a:pt x="1421" y="390"/>
                </a:lnTo>
                <a:lnTo>
                  <a:pt x="1346" y="405"/>
                </a:lnTo>
                <a:lnTo>
                  <a:pt x="1444" y="450"/>
                </a:lnTo>
                <a:lnTo>
                  <a:pt x="1556" y="458"/>
                </a:lnTo>
                <a:lnTo>
                  <a:pt x="1594" y="521"/>
                </a:lnTo>
                <a:lnTo>
                  <a:pt x="1586" y="600"/>
                </a:lnTo>
                <a:lnTo>
                  <a:pt x="1627" y="473"/>
                </a:lnTo>
                <a:lnTo>
                  <a:pt x="1710" y="469"/>
                </a:lnTo>
                <a:lnTo>
                  <a:pt x="1766" y="443"/>
                </a:lnTo>
                <a:lnTo>
                  <a:pt x="1845" y="570"/>
                </a:lnTo>
                <a:lnTo>
                  <a:pt x="1871" y="536"/>
                </a:lnTo>
                <a:lnTo>
                  <a:pt x="1984" y="566"/>
                </a:lnTo>
                <a:lnTo>
                  <a:pt x="2014" y="510"/>
                </a:lnTo>
                <a:lnTo>
                  <a:pt x="2051" y="514"/>
                </a:lnTo>
                <a:lnTo>
                  <a:pt x="2036" y="686"/>
                </a:lnTo>
                <a:lnTo>
                  <a:pt x="2055" y="544"/>
                </a:lnTo>
                <a:lnTo>
                  <a:pt x="2111" y="555"/>
                </a:lnTo>
                <a:lnTo>
                  <a:pt x="2186" y="551"/>
                </a:lnTo>
                <a:lnTo>
                  <a:pt x="2179" y="525"/>
                </a:lnTo>
                <a:lnTo>
                  <a:pt x="2194" y="484"/>
                </a:lnTo>
                <a:lnTo>
                  <a:pt x="2220" y="454"/>
                </a:lnTo>
                <a:lnTo>
                  <a:pt x="2152" y="420"/>
                </a:lnTo>
                <a:lnTo>
                  <a:pt x="2156" y="390"/>
                </a:lnTo>
                <a:lnTo>
                  <a:pt x="2201" y="364"/>
                </a:lnTo>
                <a:lnTo>
                  <a:pt x="2205" y="319"/>
                </a:lnTo>
                <a:lnTo>
                  <a:pt x="2216" y="713"/>
                </a:lnTo>
                <a:lnTo>
                  <a:pt x="664" y="705"/>
                </a:lnTo>
                <a:lnTo>
                  <a:pt x="652" y="193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7" name="Freeform 120"/>
          <p:cNvSpPr>
            <a:spLocks/>
          </p:cNvSpPr>
          <p:nvPr/>
        </p:nvSpPr>
        <p:spPr bwMode="auto">
          <a:xfrm>
            <a:off x="3913195" y="1353316"/>
            <a:ext cx="434296" cy="420626"/>
          </a:xfrm>
          <a:custGeom>
            <a:avLst/>
            <a:gdLst>
              <a:gd name="T0" fmla="*/ 416 w 476"/>
              <a:gd name="T1" fmla="*/ 461 h 461"/>
              <a:gd name="T2" fmla="*/ 416 w 476"/>
              <a:gd name="T3" fmla="*/ 409 h 461"/>
              <a:gd name="T4" fmla="*/ 401 w 476"/>
              <a:gd name="T5" fmla="*/ 371 h 461"/>
              <a:gd name="T6" fmla="*/ 453 w 476"/>
              <a:gd name="T7" fmla="*/ 386 h 461"/>
              <a:gd name="T8" fmla="*/ 476 w 476"/>
              <a:gd name="T9" fmla="*/ 326 h 461"/>
              <a:gd name="T10" fmla="*/ 438 w 476"/>
              <a:gd name="T11" fmla="*/ 281 h 461"/>
              <a:gd name="T12" fmla="*/ 401 w 476"/>
              <a:gd name="T13" fmla="*/ 266 h 461"/>
              <a:gd name="T14" fmla="*/ 341 w 476"/>
              <a:gd name="T15" fmla="*/ 259 h 461"/>
              <a:gd name="T16" fmla="*/ 318 w 476"/>
              <a:gd name="T17" fmla="*/ 319 h 461"/>
              <a:gd name="T18" fmla="*/ 157 w 476"/>
              <a:gd name="T19" fmla="*/ 435 h 461"/>
              <a:gd name="T20" fmla="*/ 161 w 476"/>
              <a:gd name="T21" fmla="*/ 341 h 461"/>
              <a:gd name="T22" fmla="*/ 198 w 476"/>
              <a:gd name="T23" fmla="*/ 341 h 461"/>
              <a:gd name="T24" fmla="*/ 187 w 476"/>
              <a:gd name="T25" fmla="*/ 266 h 461"/>
              <a:gd name="T26" fmla="*/ 142 w 476"/>
              <a:gd name="T27" fmla="*/ 293 h 461"/>
              <a:gd name="T28" fmla="*/ 86 w 476"/>
              <a:gd name="T29" fmla="*/ 334 h 461"/>
              <a:gd name="T30" fmla="*/ 86 w 476"/>
              <a:gd name="T31" fmla="*/ 296 h 461"/>
              <a:gd name="T32" fmla="*/ 108 w 476"/>
              <a:gd name="T33" fmla="*/ 289 h 461"/>
              <a:gd name="T34" fmla="*/ 116 w 476"/>
              <a:gd name="T35" fmla="*/ 240 h 461"/>
              <a:gd name="T36" fmla="*/ 146 w 476"/>
              <a:gd name="T37" fmla="*/ 236 h 461"/>
              <a:gd name="T38" fmla="*/ 75 w 476"/>
              <a:gd name="T39" fmla="*/ 214 h 461"/>
              <a:gd name="T40" fmla="*/ 90 w 476"/>
              <a:gd name="T41" fmla="*/ 180 h 461"/>
              <a:gd name="T42" fmla="*/ 127 w 476"/>
              <a:gd name="T43" fmla="*/ 180 h 461"/>
              <a:gd name="T44" fmla="*/ 135 w 476"/>
              <a:gd name="T45" fmla="*/ 34 h 461"/>
              <a:gd name="T46" fmla="*/ 93 w 476"/>
              <a:gd name="T47" fmla="*/ 0 h 461"/>
              <a:gd name="T48" fmla="*/ 56 w 476"/>
              <a:gd name="T49" fmla="*/ 26 h 461"/>
              <a:gd name="T50" fmla="*/ 26 w 476"/>
              <a:gd name="T51" fmla="*/ 30 h 461"/>
              <a:gd name="T52" fmla="*/ 0 w 476"/>
              <a:gd name="T53" fmla="*/ 60 h 461"/>
              <a:gd name="T54" fmla="*/ 0 w 476"/>
              <a:gd name="T55" fmla="*/ 450 h 461"/>
              <a:gd name="T56" fmla="*/ 416 w 476"/>
              <a:gd name="T57" fmla="*/ 461 h 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476" h="461">
                <a:moveTo>
                  <a:pt x="416" y="461"/>
                </a:moveTo>
                <a:lnTo>
                  <a:pt x="416" y="409"/>
                </a:lnTo>
                <a:lnTo>
                  <a:pt x="401" y="371"/>
                </a:lnTo>
                <a:lnTo>
                  <a:pt x="453" y="386"/>
                </a:lnTo>
                <a:lnTo>
                  <a:pt x="476" y="326"/>
                </a:lnTo>
                <a:lnTo>
                  <a:pt x="438" y="281"/>
                </a:lnTo>
                <a:lnTo>
                  <a:pt x="401" y="266"/>
                </a:lnTo>
                <a:lnTo>
                  <a:pt x="341" y="259"/>
                </a:lnTo>
                <a:lnTo>
                  <a:pt x="318" y="319"/>
                </a:lnTo>
                <a:lnTo>
                  <a:pt x="157" y="435"/>
                </a:lnTo>
                <a:lnTo>
                  <a:pt x="161" y="341"/>
                </a:lnTo>
                <a:lnTo>
                  <a:pt x="198" y="341"/>
                </a:lnTo>
                <a:lnTo>
                  <a:pt x="187" y="266"/>
                </a:lnTo>
                <a:lnTo>
                  <a:pt x="142" y="293"/>
                </a:lnTo>
                <a:lnTo>
                  <a:pt x="86" y="334"/>
                </a:lnTo>
                <a:lnTo>
                  <a:pt x="86" y="296"/>
                </a:lnTo>
                <a:lnTo>
                  <a:pt x="108" y="289"/>
                </a:lnTo>
                <a:lnTo>
                  <a:pt x="116" y="240"/>
                </a:lnTo>
                <a:lnTo>
                  <a:pt x="146" y="236"/>
                </a:lnTo>
                <a:lnTo>
                  <a:pt x="75" y="214"/>
                </a:lnTo>
                <a:lnTo>
                  <a:pt x="90" y="180"/>
                </a:lnTo>
                <a:lnTo>
                  <a:pt x="127" y="180"/>
                </a:lnTo>
                <a:lnTo>
                  <a:pt x="135" y="34"/>
                </a:lnTo>
                <a:lnTo>
                  <a:pt x="93" y="0"/>
                </a:lnTo>
                <a:lnTo>
                  <a:pt x="56" y="26"/>
                </a:lnTo>
                <a:lnTo>
                  <a:pt x="26" y="30"/>
                </a:lnTo>
                <a:lnTo>
                  <a:pt x="0" y="60"/>
                </a:lnTo>
                <a:lnTo>
                  <a:pt x="0" y="450"/>
                </a:lnTo>
                <a:lnTo>
                  <a:pt x="416" y="46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8" name="Freeform 121"/>
          <p:cNvSpPr>
            <a:spLocks/>
          </p:cNvSpPr>
          <p:nvPr/>
        </p:nvSpPr>
        <p:spPr bwMode="auto">
          <a:xfrm>
            <a:off x="4425207" y="1728222"/>
            <a:ext cx="96002" cy="86868"/>
          </a:xfrm>
          <a:custGeom>
            <a:avLst/>
            <a:gdLst>
              <a:gd name="T0" fmla="*/ 0 w 105"/>
              <a:gd name="T1" fmla="*/ 82 h 94"/>
              <a:gd name="T2" fmla="*/ 86 w 105"/>
              <a:gd name="T3" fmla="*/ 94 h 94"/>
              <a:gd name="T4" fmla="*/ 105 w 105"/>
              <a:gd name="T5" fmla="*/ 19 h 94"/>
              <a:gd name="T6" fmla="*/ 41 w 105"/>
              <a:gd name="T7" fmla="*/ 0 h 94"/>
              <a:gd name="T8" fmla="*/ 0 w 105"/>
              <a:gd name="T9" fmla="*/ 82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94">
                <a:moveTo>
                  <a:pt x="0" y="82"/>
                </a:moveTo>
                <a:lnTo>
                  <a:pt x="86" y="94"/>
                </a:lnTo>
                <a:lnTo>
                  <a:pt x="105" y="19"/>
                </a:lnTo>
                <a:lnTo>
                  <a:pt x="41" y="0"/>
                </a:lnTo>
                <a:lnTo>
                  <a:pt x="0" y="8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89" name="Freeform 122"/>
          <p:cNvSpPr>
            <a:spLocks/>
          </p:cNvSpPr>
          <p:nvPr/>
        </p:nvSpPr>
        <p:spPr bwMode="auto">
          <a:xfrm>
            <a:off x="4146343" y="2139703"/>
            <a:ext cx="64001" cy="82296"/>
          </a:xfrm>
          <a:custGeom>
            <a:avLst/>
            <a:gdLst>
              <a:gd name="T0" fmla="*/ 0 w 71"/>
              <a:gd name="T1" fmla="*/ 64 h 90"/>
              <a:gd name="T2" fmla="*/ 60 w 71"/>
              <a:gd name="T3" fmla="*/ 0 h 90"/>
              <a:gd name="T4" fmla="*/ 71 w 71"/>
              <a:gd name="T5" fmla="*/ 45 h 90"/>
              <a:gd name="T6" fmla="*/ 22 w 71"/>
              <a:gd name="T7" fmla="*/ 90 h 90"/>
              <a:gd name="T8" fmla="*/ 0 w 71"/>
              <a:gd name="T9" fmla="*/ 64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" h="90">
                <a:moveTo>
                  <a:pt x="0" y="64"/>
                </a:moveTo>
                <a:lnTo>
                  <a:pt x="60" y="0"/>
                </a:lnTo>
                <a:lnTo>
                  <a:pt x="71" y="45"/>
                </a:lnTo>
                <a:lnTo>
                  <a:pt x="22" y="90"/>
                </a:lnTo>
                <a:lnTo>
                  <a:pt x="0" y="6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0" name="Freeform 123"/>
          <p:cNvSpPr>
            <a:spLocks/>
          </p:cNvSpPr>
          <p:nvPr/>
        </p:nvSpPr>
        <p:spPr bwMode="auto">
          <a:xfrm>
            <a:off x="4034341" y="2087124"/>
            <a:ext cx="89144" cy="61723"/>
          </a:xfrm>
          <a:custGeom>
            <a:avLst/>
            <a:gdLst>
              <a:gd name="T0" fmla="*/ 3 w 97"/>
              <a:gd name="T1" fmla="*/ 63 h 67"/>
              <a:gd name="T2" fmla="*/ 0 w 97"/>
              <a:gd name="T3" fmla="*/ 30 h 67"/>
              <a:gd name="T4" fmla="*/ 30 w 97"/>
              <a:gd name="T5" fmla="*/ 0 h 67"/>
              <a:gd name="T6" fmla="*/ 75 w 97"/>
              <a:gd name="T7" fmla="*/ 3 h 67"/>
              <a:gd name="T8" fmla="*/ 97 w 97"/>
              <a:gd name="T9" fmla="*/ 22 h 67"/>
              <a:gd name="T10" fmla="*/ 75 w 97"/>
              <a:gd name="T11" fmla="*/ 52 h 67"/>
              <a:gd name="T12" fmla="*/ 33 w 97"/>
              <a:gd name="T13" fmla="*/ 67 h 67"/>
              <a:gd name="T14" fmla="*/ 3 w 97"/>
              <a:gd name="T15" fmla="*/ 63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" h="67">
                <a:moveTo>
                  <a:pt x="3" y="63"/>
                </a:moveTo>
                <a:lnTo>
                  <a:pt x="0" y="30"/>
                </a:lnTo>
                <a:lnTo>
                  <a:pt x="30" y="0"/>
                </a:lnTo>
                <a:lnTo>
                  <a:pt x="75" y="3"/>
                </a:lnTo>
                <a:lnTo>
                  <a:pt x="97" y="22"/>
                </a:lnTo>
                <a:lnTo>
                  <a:pt x="75" y="52"/>
                </a:lnTo>
                <a:lnTo>
                  <a:pt x="33" y="67"/>
                </a:lnTo>
                <a:lnTo>
                  <a:pt x="3" y="6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1" name="Freeform 124"/>
          <p:cNvSpPr>
            <a:spLocks/>
          </p:cNvSpPr>
          <p:nvPr/>
        </p:nvSpPr>
        <p:spPr bwMode="auto">
          <a:xfrm>
            <a:off x="3936053" y="1874526"/>
            <a:ext cx="267436" cy="196597"/>
          </a:xfrm>
          <a:custGeom>
            <a:avLst/>
            <a:gdLst>
              <a:gd name="T0" fmla="*/ 248 w 293"/>
              <a:gd name="T1" fmla="*/ 86 h 214"/>
              <a:gd name="T2" fmla="*/ 188 w 293"/>
              <a:gd name="T3" fmla="*/ 30 h 214"/>
              <a:gd name="T4" fmla="*/ 161 w 293"/>
              <a:gd name="T5" fmla="*/ 34 h 214"/>
              <a:gd name="T6" fmla="*/ 158 w 293"/>
              <a:gd name="T7" fmla="*/ 0 h 214"/>
              <a:gd name="T8" fmla="*/ 109 w 293"/>
              <a:gd name="T9" fmla="*/ 26 h 214"/>
              <a:gd name="T10" fmla="*/ 64 w 293"/>
              <a:gd name="T11" fmla="*/ 154 h 214"/>
              <a:gd name="T12" fmla="*/ 0 w 293"/>
              <a:gd name="T13" fmla="*/ 169 h 214"/>
              <a:gd name="T14" fmla="*/ 4 w 293"/>
              <a:gd name="T15" fmla="*/ 199 h 214"/>
              <a:gd name="T16" fmla="*/ 34 w 293"/>
              <a:gd name="T17" fmla="*/ 203 h 214"/>
              <a:gd name="T18" fmla="*/ 60 w 293"/>
              <a:gd name="T19" fmla="*/ 173 h 214"/>
              <a:gd name="T20" fmla="*/ 68 w 293"/>
              <a:gd name="T21" fmla="*/ 214 h 214"/>
              <a:gd name="T22" fmla="*/ 109 w 293"/>
              <a:gd name="T23" fmla="*/ 214 h 214"/>
              <a:gd name="T24" fmla="*/ 150 w 293"/>
              <a:gd name="T25" fmla="*/ 161 h 214"/>
              <a:gd name="T26" fmla="*/ 203 w 293"/>
              <a:gd name="T27" fmla="*/ 124 h 214"/>
              <a:gd name="T28" fmla="*/ 203 w 293"/>
              <a:gd name="T29" fmla="*/ 188 h 214"/>
              <a:gd name="T30" fmla="*/ 240 w 293"/>
              <a:gd name="T31" fmla="*/ 184 h 214"/>
              <a:gd name="T32" fmla="*/ 266 w 293"/>
              <a:gd name="T33" fmla="*/ 214 h 214"/>
              <a:gd name="T34" fmla="*/ 293 w 293"/>
              <a:gd name="T35" fmla="*/ 199 h 214"/>
              <a:gd name="T36" fmla="*/ 285 w 293"/>
              <a:gd name="T37" fmla="*/ 161 h 214"/>
              <a:gd name="T38" fmla="*/ 244 w 293"/>
              <a:gd name="T39" fmla="*/ 150 h 214"/>
              <a:gd name="T40" fmla="*/ 248 w 293"/>
              <a:gd name="T41" fmla="*/ 86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93" h="214">
                <a:moveTo>
                  <a:pt x="248" y="86"/>
                </a:moveTo>
                <a:lnTo>
                  <a:pt x="188" y="30"/>
                </a:lnTo>
                <a:lnTo>
                  <a:pt x="161" y="34"/>
                </a:lnTo>
                <a:lnTo>
                  <a:pt x="158" y="0"/>
                </a:lnTo>
                <a:lnTo>
                  <a:pt x="109" y="26"/>
                </a:lnTo>
                <a:lnTo>
                  <a:pt x="64" y="154"/>
                </a:lnTo>
                <a:lnTo>
                  <a:pt x="0" y="169"/>
                </a:lnTo>
                <a:lnTo>
                  <a:pt x="4" y="199"/>
                </a:lnTo>
                <a:lnTo>
                  <a:pt x="34" y="203"/>
                </a:lnTo>
                <a:lnTo>
                  <a:pt x="60" y="173"/>
                </a:lnTo>
                <a:lnTo>
                  <a:pt x="68" y="214"/>
                </a:lnTo>
                <a:lnTo>
                  <a:pt x="109" y="214"/>
                </a:lnTo>
                <a:lnTo>
                  <a:pt x="150" y="161"/>
                </a:lnTo>
                <a:lnTo>
                  <a:pt x="203" y="124"/>
                </a:lnTo>
                <a:lnTo>
                  <a:pt x="203" y="188"/>
                </a:lnTo>
                <a:lnTo>
                  <a:pt x="240" y="184"/>
                </a:lnTo>
                <a:lnTo>
                  <a:pt x="266" y="214"/>
                </a:lnTo>
                <a:lnTo>
                  <a:pt x="293" y="199"/>
                </a:lnTo>
                <a:lnTo>
                  <a:pt x="285" y="161"/>
                </a:lnTo>
                <a:lnTo>
                  <a:pt x="244" y="150"/>
                </a:lnTo>
                <a:lnTo>
                  <a:pt x="248" y="8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2" name="Freeform 125"/>
          <p:cNvSpPr>
            <a:spLocks/>
          </p:cNvSpPr>
          <p:nvPr/>
        </p:nvSpPr>
        <p:spPr bwMode="auto">
          <a:xfrm>
            <a:off x="4144058" y="1264161"/>
            <a:ext cx="818305" cy="1003559"/>
          </a:xfrm>
          <a:custGeom>
            <a:avLst/>
            <a:gdLst>
              <a:gd name="T0" fmla="*/ 457 w 896"/>
              <a:gd name="T1" fmla="*/ 1001 h 1098"/>
              <a:gd name="T2" fmla="*/ 382 w 896"/>
              <a:gd name="T3" fmla="*/ 926 h 1098"/>
              <a:gd name="T4" fmla="*/ 326 w 896"/>
              <a:gd name="T5" fmla="*/ 810 h 1098"/>
              <a:gd name="T6" fmla="*/ 251 w 896"/>
              <a:gd name="T7" fmla="*/ 825 h 1098"/>
              <a:gd name="T8" fmla="*/ 217 w 896"/>
              <a:gd name="T9" fmla="*/ 828 h 1098"/>
              <a:gd name="T10" fmla="*/ 195 w 896"/>
              <a:gd name="T11" fmla="*/ 753 h 1098"/>
              <a:gd name="T12" fmla="*/ 247 w 896"/>
              <a:gd name="T13" fmla="*/ 742 h 1098"/>
              <a:gd name="T14" fmla="*/ 337 w 896"/>
              <a:gd name="T15" fmla="*/ 735 h 1098"/>
              <a:gd name="T16" fmla="*/ 394 w 896"/>
              <a:gd name="T17" fmla="*/ 757 h 1098"/>
              <a:gd name="T18" fmla="*/ 356 w 896"/>
              <a:gd name="T19" fmla="*/ 705 h 1098"/>
              <a:gd name="T20" fmla="*/ 409 w 896"/>
              <a:gd name="T21" fmla="*/ 678 h 1098"/>
              <a:gd name="T22" fmla="*/ 480 w 896"/>
              <a:gd name="T23" fmla="*/ 618 h 1098"/>
              <a:gd name="T24" fmla="*/ 386 w 896"/>
              <a:gd name="T25" fmla="*/ 420 h 1098"/>
              <a:gd name="T26" fmla="*/ 349 w 896"/>
              <a:gd name="T27" fmla="*/ 315 h 1098"/>
              <a:gd name="T28" fmla="*/ 341 w 896"/>
              <a:gd name="T29" fmla="*/ 378 h 1098"/>
              <a:gd name="T30" fmla="*/ 71 w 896"/>
              <a:gd name="T31" fmla="*/ 288 h 1098"/>
              <a:gd name="T32" fmla="*/ 4 w 896"/>
              <a:gd name="T33" fmla="*/ 213 h 1098"/>
              <a:gd name="T34" fmla="*/ 0 w 896"/>
              <a:gd name="T35" fmla="*/ 183 h 1098"/>
              <a:gd name="T36" fmla="*/ 131 w 896"/>
              <a:gd name="T37" fmla="*/ 45 h 1098"/>
              <a:gd name="T38" fmla="*/ 307 w 896"/>
              <a:gd name="T39" fmla="*/ 15 h 1098"/>
              <a:gd name="T40" fmla="*/ 165 w 896"/>
              <a:gd name="T41" fmla="*/ 108 h 1098"/>
              <a:gd name="T42" fmla="*/ 90 w 896"/>
              <a:gd name="T43" fmla="*/ 251 h 1098"/>
              <a:gd name="T44" fmla="*/ 199 w 896"/>
              <a:gd name="T45" fmla="*/ 232 h 1098"/>
              <a:gd name="T46" fmla="*/ 240 w 896"/>
              <a:gd name="T47" fmla="*/ 127 h 1098"/>
              <a:gd name="T48" fmla="*/ 326 w 896"/>
              <a:gd name="T49" fmla="*/ 52 h 1098"/>
              <a:gd name="T50" fmla="*/ 416 w 896"/>
              <a:gd name="T51" fmla="*/ 108 h 1098"/>
              <a:gd name="T52" fmla="*/ 405 w 896"/>
              <a:gd name="T53" fmla="*/ 172 h 1098"/>
              <a:gd name="T54" fmla="*/ 465 w 896"/>
              <a:gd name="T55" fmla="*/ 176 h 1098"/>
              <a:gd name="T56" fmla="*/ 574 w 896"/>
              <a:gd name="T57" fmla="*/ 213 h 1098"/>
              <a:gd name="T58" fmla="*/ 604 w 896"/>
              <a:gd name="T59" fmla="*/ 258 h 1098"/>
              <a:gd name="T60" fmla="*/ 641 w 896"/>
              <a:gd name="T61" fmla="*/ 273 h 1098"/>
              <a:gd name="T62" fmla="*/ 667 w 896"/>
              <a:gd name="T63" fmla="*/ 363 h 1098"/>
              <a:gd name="T64" fmla="*/ 735 w 896"/>
              <a:gd name="T65" fmla="*/ 420 h 1098"/>
              <a:gd name="T66" fmla="*/ 697 w 896"/>
              <a:gd name="T67" fmla="*/ 472 h 1098"/>
              <a:gd name="T68" fmla="*/ 705 w 896"/>
              <a:gd name="T69" fmla="*/ 521 h 1098"/>
              <a:gd name="T70" fmla="*/ 757 w 896"/>
              <a:gd name="T71" fmla="*/ 611 h 1098"/>
              <a:gd name="T72" fmla="*/ 814 w 896"/>
              <a:gd name="T73" fmla="*/ 682 h 1098"/>
              <a:gd name="T74" fmla="*/ 784 w 896"/>
              <a:gd name="T75" fmla="*/ 783 h 1098"/>
              <a:gd name="T76" fmla="*/ 712 w 896"/>
              <a:gd name="T77" fmla="*/ 791 h 1098"/>
              <a:gd name="T78" fmla="*/ 634 w 896"/>
              <a:gd name="T79" fmla="*/ 697 h 1098"/>
              <a:gd name="T80" fmla="*/ 589 w 896"/>
              <a:gd name="T81" fmla="*/ 750 h 1098"/>
              <a:gd name="T82" fmla="*/ 694 w 896"/>
              <a:gd name="T83" fmla="*/ 971 h 1098"/>
              <a:gd name="T84" fmla="*/ 555 w 896"/>
              <a:gd name="T85" fmla="*/ 930 h 1098"/>
              <a:gd name="T86" fmla="*/ 596 w 896"/>
              <a:gd name="T87" fmla="*/ 1061 h 1098"/>
              <a:gd name="T88" fmla="*/ 536 w 896"/>
              <a:gd name="T89" fmla="*/ 1087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896" h="1098">
                <a:moveTo>
                  <a:pt x="536" y="1087"/>
                </a:moveTo>
                <a:lnTo>
                  <a:pt x="457" y="1001"/>
                </a:lnTo>
                <a:lnTo>
                  <a:pt x="397" y="971"/>
                </a:lnTo>
                <a:lnTo>
                  <a:pt x="382" y="926"/>
                </a:lnTo>
                <a:lnTo>
                  <a:pt x="401" y="903"/>
                </a:lnTo>
                <a:lnTo>
                  <a:pt x="326" y="810"/>
                </a:lnTo>
                <a:lnTo>
                  <a:pt x="307" y="836"/>
                </a:lnTo>
                <a:lnTo>
                  <a:pt x="251" y="825"/>
                </a:lnTo>
                <a:lnTo>
                  <a:pt x="225" y="851"/>
                </a:lnTo>
                <a:lnTo>
                  <a:pt x="217" y="828"/>
                </a:lnTo>
                <a:lnTo>
                  <a:pt x="184" y="817"/>
                </a:lnTo>
                <a:lnTo>
                  <a:pt x="195" y="753"/>
                </a:lnTo>
                <a:lnTo>
                  <a:pt x="236" y="716"/>
                </a:lnTo>
                <a:lnTo>
                  <a:pt x="247" y="742"/>
                </a:lnTo>
                <a:lnTo>
                  <a:pt x="326" y="761"/>
                </a:lnTo>
                <a:lnTo>
                  <a:pt x="337" y="735"/>
                </a:lnTo>
                <a:lnTo>
                  <a:pt x="375" y="738"/>
                </a:lnTo>
                <a:lnTo>
                  <a:pt x="394" y="757"/>
                </a:lnTo>
                <a:lnTo>
                  <a:pt x="386" y="727"/>
                </a:lnTo>
                <a:lnTo>
                  <a:pt x="356" y="705"/>
                </a:lnTo>
                <a:lnTo>
                  <a:pt x="379" y="671"/>
                </a:lnTo>
                <a:lnTo>
                  <a:pt x="409" y="678"/>
                </a:lnTo>
                <a:lnTo>
                  <a:pt x="439" y="622"/>
                </a:lnTo>
                <a:lnTo>
                  <a:pt x="480" y="618"/>
                </a:lnTo>
                <a:lnTo>
                  <a:pt x="476" y="532"/>
                </a:lnTo>
                <a:lnTo>
                  <a:pt x="386" y="420"/>
                </a:lnTo>
                <a:lnTo>
                  <a:pt x="382" y="356"/>
                </a:lnTo>
                <a:lnTo>
                  <a:pt x="349" y="315"/>
                </a:lnTo>
                <a:lnTo>
                  <a:pt x="322" y="333"/>
                </a:lnTo>
                <a:lnTo>
                  <a:pt x="341" y="378"/>
                </a:lnTo>
                <a:lnTo>
                  <a:pt x="199" y="367"/>
                </a:lnTo>
                <a:lnTo>
                  <a:pt x="71" y="288"/>
                </a:lnTo>
                <a:lnTo>
                  <a:pt x="26" y="285"/>
                </a:lnTo>
                <a:lnTo>
                  <a:pt x="4" y="213"/>
                </a:lnTo>
                <a:lnTo>
                  <a:pt x="71" y="232"/>
                </a:lnTo>
                <a:lnTo>
                  <a:pt x="0" y="183"/>
                </a:lnTo>
                <a:lnTo>
                  <a:pt x="30" y="123"/>
                </a:lnTo>
                <a:lnTo>
                  <a:pt x="131" y="45"/>
                </a:lnTo>
                <a:lnTo>
                  <a:pt x="191" y="0"/>
                </a:lnTo>
                <a:lnTo>
                  <a:pt x="307" y="15"/>
                </a:lnTo>
                <a:lnTo>
                  <a:pt x="187" y="75"/>
                </a:lnTo>
                <a:lnTo>
                  <a:pt x="165" y="108"/>
                </a:lnTo>
                <a:lnTo>
                  <a:pt x="157" y="210"/>
                </a:lnTo>
                <a:lnTo>
                  <a:pt x="90" y="251"/>
                </a:lnTo>
                <a:lnTo>
                  <a:pt x="165" y="262"/>
                </a:lnTo>
                <a:lnTo>
                  <a:pt x="199" y="232"/>
                </a:lnTo>
                <a:lnTo>
                  <a:pt x="199" y="172"/>
                </a:lnTo>
                <a:lnTo>
                  <a:pt x="240" y="127"/>
                </a:lnTo>
                <a:lnTo>
                  <a:pt x="240" y="97"/>
                </a:lnTo>
                <a:lnTo>
                  <a:pt x="326" y="52"/>
                </a:lnTo>
                <a:lnTo>
                  <a:pt x="416" y="52"/>
                </a:lnTo>
                <a:lnTo>
                  <a:pt x="416" y="108"/>
                </a:lnTo>
                <a:lnTo>
                  <a:pt x="352" y="210"/>
                </a:lnTo>
                <a:lnTo>
                  <a:pt x="405" y="172"/>
                </a:lnTo>
                <a:lnTo>
                  <a:pt x="484" y="221"/>
                </a:lnTo>
                <a:lnTo>
                  <a:pt x="465" y="176"/>
                </a:lnTo>
                <a:lnTo>
                  <a:pt x="577" y="183"/>
                </a:lnTo>
                <a:lnTo>
                  <a:pt x="574" y="213"/>
                </a:lnTo>
                <a:lnTo>
                  <a:pt x="532" y="232"/>
                </a:lnTo>
                <a:lnTo>
                  <a:pt x="604" y="258"/>
                </a:lnTo>
                <a:lnTo>
                  <a:pt x="600" y="311"/>
                </a:lnTo>
                <a:lnTo>
                  <a:pt x="641" y="273"/>
                </a:lnTo>
                <a:lnTo>
                  <a:pt x="675" y="303"/>
                </a:lnTo>
                <a:lnTo>
                  <a:pt x="667" y="363"/>
                </a:lnTo>
                <a:lnTo>
                  <a:pt x="727" y="386"/>
                </a:lnTo>
                <a:lnTo>
                  <a:pt x="735" y="420"/>
                </a:lnTo>
                <a:lnTo>
                  <a:pt x="761" y="457"/>
                </a:lnTo>
                <a:lnTo>
                  <a:pt x="697" y="472"/>
                </a:lnTo>
                <a:lnTo>
                  <a:pt x="780" y="502"/>
                </a:lnTo>
                <a:lnTo>
                  <a:pt x="705" y="521"/>
                </a:lnTo>
                <a:lnTo>
                  <a:pt x="694" y="547"/>
                </a:lnTo>
                <a:lnTo>
                  <a:pt x="757" y="611"/>
                </a:lnTo>
                <a:lnTo>
                  <a:pt x="784" y="603"/>
                </a:lnTo>
                <a:lnTo>
                  <a:pt x="814" y="682"/>
                </a:lnTo>
                <a:lnTo>
                  <a:pt x="896" y="716"/>
                </a:lnTo>
                <a:lnTo>
                  <a:pt x="784" y="783"/>
                </a:lnTo>
                <a:lnTo>
                  <a:pt x="761" y="855"/>
                </a:lnTo>
                <a:lnTo>
                  <a:pt x="712" y="791"/>
                </a:lnTo>
                <a:lnTo>
                  <a:pt x="682" y="716"/>
                </a:lnTo>
                <a:lnTo>
                  <a:pt x="634" y="697"/>
                </a:lnTo>
                <a:lnTo>
                  <a:pt x="641" y="750"/>
                </a:lnTo>
                <a:lnTo>
                  <a:pt x="589" y="750"/>
                </a:lnTo>
                <a:lnTo>
                  <a:pt x="690" y="896"/>
                </a:lnTo>
                <a:lnTo>
                  <a:pt x="694" y="971"/>
                </a:lnTo>
                <a:lnTo>
                  <a:pt x="637" y="1035"/>
                </a:lnTo>
                <a:lnTo>
                  <a:pt x="555" y="930"/>
                </a:lnTo>
                <a:lnTo>
                  <a:pt x="506" y="911"/>
                </a:lnTo>
                <a:lnTo>
                  <a:pt x="596" y="1061"/>
                </a:lnTo>
                <a:lnTo>
                  <a:pt x="574" y="1098"/>
                </a:lnTo>
                <a:lnTo>
                  <a:pt x="536" y="1087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3" name="Freeform 126"/>
          <p:cNvSpPr>
            <a:spLocks/>
          </p:cNvSpPr>
          <p:nvPr/>
        </p:nvSpPr>
        <p:spPr bwMode="auto">
          <a:xfrm>
            <a:off x="4541782" y="1316740"/>
            <a:ext cx="118860" cy="91440"/>
          </a:xfrm>
          <a:custGeom>
            <a:avLst/>
            <a:gdLst>
              <a:gd name="T0" fmla="*/ 0 w 131"/>
              <a:gd name="T1" fmla="*/ 94 h 101"/>
              <a:gd name="T2" fmla="*/ 41 w 131"/>
              <a:gd name="T3" fmla="*/ 79 h 101"/>
              <a:gd name="T4" fmla="*/ 82 w 131"/>
              <a:gd name="T5" fmla="*/ 82 h 101"/>
              <a:gd name="T6" fmla="*/ 101 w 131"/>
              <a:gd name="T7" fmla="*/ 97 h 101"/>
              <a:gd name="T8" fmla="*/ 131 w 131"/>
              <a:gd name="T9" fmla="*/ 101 h 101"/>
              <a:gd name="T10" fmla="*/ 112 w 131"/>
              <a:gd name="T11" fmla="*/ 34 h 101"/>
              <a:gd name="T12" fmla="*/ 37 w 131"/>
              <a:gd name="T13" fmla="*/ 22 h 101"/>
              <a:gd name="T14" fmla="*/ 34 w 131"/>
              <a:gd name="T15" fmla="*/ 0 h 101"/>
              <a:gd name="T16" fmla="*/ 11 w 131"/>
              <a:gd name="T17" fmla="*/ 4 h 101"/>
              <a:gd name="T18" fmla="*/ 0 w 131"/>
              <a:gd name="T19" fmla="*/ 94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" h="101">
                <a:moveTo>
                  <a:pt x="0" y="94"/>
                </a:moveTo>
                <a:lnTo>
                  <a:pt x="41" y="79"/>
                </a:lnTo>
                <a:lnTo>
                  <a:pt x="82" y="82"/>
                </a:lnTo>
                <a:lnTo>
                  <a:pt x="101" y="97"/>
                </a:lnTo>
                <a:lnTo>
                  <a:pt x="131" y="101"/>
                </a:lnTo>
                <a:lnTo>
                  <a:pt x="112" y="34"/>
                </a:lnTo>
                <a:lnTo>
                  <a:pt x="37" y="22"/>
                </a:lnTo>
                <a:lnTo>
                  <a:pt x="34" y="0"/>
                </a:lnTo>
                <a:lnTo>
                  <a:pt x="11" y="4"/>
                </a:lnTo>
                <a:lnTo>
                  <a:pt x="0" y="9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4" name="Freeform 127"/>
          <p:cNvSpPr>
            <a:spLocks/>
          </p:cNvSpPr>
          <p:nvPr/>
        </p:nvSpPr>
        <p:spPr bwMode="auto">
          <a:xfrm>
            <a:off x="3714334" y="1488190"/>
            <a:ext cx="146289" cy="102871"/>
          </a:xfrm>
          <a:custGeom>
            <a:avLst/>
            <a:gdLst>
              <a:gd name="T0" fmla="*/ 116 w 161"/>
              <a:gd name="T1" fmla="*/ 0 h 113"/>
              <a:gd name="T2" fmla="*/ 0 w 161"/>
              <a:gd name="T3" fmla="*/ 64 h 113"/>
              <a:gd name="T4" fmla="*/ 38 w 161"/>
              <a:gd name="T5" fmla="*/ 90 h 113"/>
              <a:gd name="T6" fmla="*/ 139 w 161"/>
              <a:gd name="T7" fmla="*/ 113 h 113"/>
              <a:gd name="T8" fmla="*/ 161 w 161"/>
              <a:gd name="T9" fmla="*/ 90 h 113"/>
              <a:gd name="T10" fmla="*/ 116 w 161"/>
              <a:gd name="T11" fmla="*/ 0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1" h="113">
                <a:moveTo>
                  <a:pt x="116" y="0"/>
                </a:moveTo>
                <a:lnTo>
                  <a:pt x="0" y="64"/>
                </a:lnTo>
                <a:lnTo>
                  <a:pt x="38" y="90"/>
                </a:lnTo>
                <a:lnTo>
                  <a:pt x="139" y="113"/>
                </a:lnTo>
                <a:lnTo>
                  <a:pt x="161" y="90"/>
                </a:lnTo>
                <a:lnTo>
                  <a:pt x="116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5" name="Freeform 128"/>
          <p:cNvSpPr>
            <a:spLocks/>
          </p:cNvSpPr>
          <p:nvPr/>
        </p:nvSpPr>
        <p:spPr bwMode="auto">
          <a:xfrm>
            <a:off x="4116629" y="1065279"/>
            <a:ext cx="118860" cy="91440"/>
          </a:xfrm>
          <a:custGeom>
            <a:avLst/>
            <a:gdLst>
              <a:gd name="T0" fmla="*/ 86 w 131"/>
              <a:gd name="T1" fmla="*/ 101 h 101"/>
              <a:gd name="T2" fmla="*/ 131 w 131"/>
              <a:gd name="T3" fmla="*/ 53 h 101"/>
              <a:gd name="T4" fmla="*/ 127 w 131"/>
              <a:gd name="T5" fmla="*/ 0 h 101"/>
              <a:gd name="T6" fmla="*/ 75 w 131"/>
              <a:gd name="T7" fmla="*/ 0 h 101"/>
              <a:gd name="T8" fmla="*/ 0 w 131"/>
              <a:gd name="T9" fmla="*/ 45 h 101"/>
              <a:gd name="T10" fmla="*/ 52 w 131"/>
              <a:gd name="T11" fmla="*/ 83 h 101"/>
              <a:gd name="T12" fmla="*/ 86 w 131"/>
              <a:gd name="T13" fmla="*/ 101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1" h="101">
                <a:moveTo>
                  <a:pt x="86" y="101"/>
                </a:moveTo>
                <a:lnTo>
                  <a:pt x="131" y="53"/>
                </a:lnTo>
                <a:lnTo>
                  <a:pt x="127" y="0"/>
                </a:lnTo>
                <a:lnTo>
                  <a:pt x="75" y="0"/>
                </a:lnTo>
                <a:lnTo>
                  <a:pt x="0" y="45"/>
                </a:lnTo>
                <a:lnTo>
                  <a:pt x="52" y="83"/>
                </a:lnTo>
                <a:lnTo>
                  <a:pt x="86" y="10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6" name="Freeform 129"/>
          <p:cNvSpPr>
            <a:spLocks/>
          </p:cNvSpPr>
          <p:nvPr/>
        </p:nvSpPr>
        <p:spPr bwMode="auto">
          <a:xfrm>
            <a:off x="4548638" y="3040391"/>
            <a:ext cx="96002" cy="59436"/>
          </a:xfrm>
          <a:custGeom>
            <a:avLst/>
            <a:gdLst>
              <a:gd name="T0" fmla="*/ 105 w 105"/>
              <a:gd name="T1" fmla="*/ 64 h 64"/>
              <a:gd name="T2" fmla="*/ 57 w 105"/>
              <a:gd name="T3" fmla="*/ 56 h 64"/>
              <a:gd name="T4" fmla="*/ 0 w 105"/>
              <a:gd name="T5" fmla="*/ 0 h 64"/>
              <a:gd name="T6" fmla="*/ 45 w 105"/>
              <a:gd name="T7" fmla="*/ 4 h 64"/>
              <a:gd name="T8" fmla="*/ 105 w 105"/>
              <a:gd name="T9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5" h="64">
                <a:moveTo>
                  <a:pt x="105" y="64"/>
                </a:moveTo>
                <a:lnTo>
                  <a:pt x="57" y="56"/>
                </a:lnTo>
                <a:lnTo>
                  <a:pt x="0" y="0"/>
                </a:lnTo>
                <a:lnTo>
                  <a:pt x="45" y="4"/>
                </a:lnTo>
                <a:lnTo>
                  <a:pt x="105" y="6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7" name="Freeform 130"/>
          <p:cNvSpPr>
            <a:spLocks/>
          </p:cNvSpPr>
          <p:nvPr/>
        </p:nvSpPr>
        <p:spPr bwMode="auto">
          <a:xfrm>
            <a:off x="4715500" y="2955808"/>
            <a:ext cx="274292" cy="301753"/>
          </a:xfrm>
          <a:custGeom>
            <a:avLst/>
            <a:gdLst>
              <a:gd name="T0" fmla="*/ 188 w 300"/>
              <a:gd name="T1" fmla="*/ 255 h 330"/>
              <a:gd name="T2" fmla="*/ 0 w 300"/>
              <a:gd name="T3" fmla="*/ 237 h 330"/>
              <a:gd name="T4" fmla="*/ 38 w 300"/>
              <a:gd name="T5" fmla="*/ 177 h 330"/>
              <a:gd name="T6" fmla="*/ 75 w 300"/>
              <a:gd name="T7" fmla="*/ 173 h 330"/>
              <a:gd name="T8" fmla="*/ 83 w 300"/>
              <a:gd name="T9" fmla="*/ 128 h 330"/>
              <a:gd name="T10" fmla="*/ 135 w 300"/>
              <a:gd name="T11" fmla="*/ 83 h 330"/>
              <a:gd name="T12" fmla="*/ 158 w 300"/>
              <a:gd name="T13" fmla="*/ 30 h 330"/>
              <a:gd name="T14" fmla="*/ 221 w 300"/>
              <a:gd name="T15" fmla="*/ 0 h 330"/>
              <a:gd name="T16" fmla="*/ 229 w 300"/>
              <a:gd name="T17" fmla="*/ 27 h 330"/>
              <a:gd name="T18" fmla="*/ 169 w 300"/>
              <a:gd name="T19" fmla="*/ 68 h 330"/>
              <a:gd name="T20" fmla="*/ 165 w 300"/>
              <a:gd name="T21" fmla="*/ 102 h 330"/>
              <a:gd name="T22" fmla="*/ 120 w 300"/>
              <a:gd name="T23" fmla="*/ 124 h 330"/>
              <a:gd name="T24" fmla="*/ 165 w 300"/>
              <a:gd name="T25" fmla="*/ 102 h 330"/>
              <a:gd name="T26" fmla="*/ 173 w 300"/>
              <a:gd name="T27" fmla="*/ 143 h 330"/>
              <a:gd name="T28" fmla="*/ 236 w 300"/>
              <a:gd name="T29" fmla="*/ 147 h 330"/>
              <a:gd name="T30" fmla="*/ 270 w 300"/>
              <a:gd name="T31" fmla="*/ 169 h 330"/>
              <a:gd name="T32" fmla="*/ 248 w 300"/>
              <a:gd name="T33" fmla="*/ 218 h 330"/>
              <a:gd name="T34" fmla="*/ 274 w 300"/>
              <a:gd name="T35" fmla="*/ 195 h 330"/>
              <a:gd name="T36" fmla="*/ 278 w 300"/>
              <a:gd name="T37" fmla="*/ 255 h 330"/>
              <a:gd name="T38" fmla="*/ 300 w 300"/>
              <a:gd name="T39" fmla="*/ 270 h 330"/>
              <a:gd name="T40" fmla="*/ 248 w 300"/>
              <a:gd name="T41" fmla="*/ 330 h 330"/>
              <a:gd name="T42" fmla="*/ 221 w 300"/>
              <a:gd name="T43" fmla="*/ 297 h 330"/>
              <a:gd name="T44" fmla="*/ 244 w 300"/>
              <a:gd name="T45" fmla="*/ 244 h 330"/>
              <a:gd name="T46" fmla="*/ 206 w 300"/>
              <a:gd name="T47" fmla="*/ 282 h 330"/>
              <a:gd name="T48" fmla="*/ 165 w 300"/>
              <a:gd name="T49" fmla="*/ 282 h 330"/>
              <a:gd name="T50" fmla="*/ 146 w 300"/>
              <a:gd name="T51" fmla="*/ 297 h 330"/>
              <a:gd name="T52" fmla="*/ 146 w 300"/>
              <a:gd name="T53" fmla="*/ 255 h 330"/>
              <a:gd name="T54" fmla="*/ 86 w 300"/>
              <a:gd name="T55" fmla="*/ 255 h 330"/>
              <a:gd name="T56" fmla="*/ 11 w 300"/>
              <a:gd name="T57" fmla="*/ 237 h 330"/>
              <a:gd name="T58" fmla="*/ 188 w 300"/>
              <a:gd name="T59" fmla="*/ 255 h 3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00" h="330">
                <a:moveTo>
                  <a:pt x="188" y="255"/>
                </a:moveTo>
                <a:lnTo>
                  <a:pt x="0" y="237"/>
                </a:lnTo>
                <a:lnTo>
                  <a:pt x="38" y="177"/>
                </a:lnTo>
                <a:lnTo>
                  <a:pt x="75" y="173"/>
                </a:lnTo>
                <a:lnTo>
                  <a:pt x="83" y="128"/>
                </a:lnTo>
                <a:lnTo>
                  <a:pt x="135" y="83"/>
                </a:lnTo>
                <a:lnTo>
                  <a:pt x="158" y="30"/>
                </a:lnTo>
                <a:lnTo>
                  <a:pt x="221" y="0"/>
                </a:lnTo>
                <a:lnTo>
                  <a:pt x="229" y="27"/>
                </a:lnTo>
                <a:lnTo>
                  <a:pt x="169" y="68"/>
                </a:lnTo>
                <a:lnTo>
                  <a:pt x="165" y="102"/>
                </a:lnTo>
                <a:lnTo>
                  <a:pt x="120" y="124"/>
                </a:lnTo>
                <a:lnTo>
                  <a:pt x="165" y="102"/>
                </a:lnTo>
                <a:lnTo>
                  <a:pt x="173" y="143"/>
                </a:lnTo>
                <a:lnTo>
                  <a:pt x="236" y="147"/>
                </a:lnTo>
                <a:lnTo>
                  <a:pt x="270" y="169"/>
                </a:lnTo>
                <a:lnTo>
                  <a:pt x="248" y="218"/>
                </a:lnTo>
                <a:lnTo>
                  <a:pt x="274" y="195"/>
                </a:lnTo>
                <a:lnTo>
                  <a:pt x="278" y="255"/>
                </a:lnTo>
                <a:lnTo>
                  <a:pt x="300" y="270"/>
                </a:lnTo>
                <a:lnTo>
                  <a:pt x="248" y="330"/>
                </a:lnTo>
                <a:lnTo>
                  <a:pt x="221" y="297"/>
                </a:lnTo>
                <a:lnTo>
                  <a:pt x="244" y="244"/>
                </a:lnTo>
                <a:lnTo>
                  <a:pt x="206" y="282"/>
                </a:lnTo>
                <a:lnTo>
                  <a:pt x="165" y="282"/>
                </a:lnTo>
                <a:lnTo>
                  <a:pt x="146" y="297"/>
                </a:lnTo>
                <a:lnTo>
                  <a:pt x="146" y="255"/>
                </a:lnTo>
                <a:lnTo>
                  <a:pt x="86" y="255"/>
                </a:lnTo>
                <a:lnTo>
                  <a:pt x="11" y="237"/>
                </a:lnTo>
                <a:lnTo>
                  <a:pt x="188" y="25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8" name="Freeform 131"/>
          <p:cNvSpPr>
            <a:spLocks/>
          </p:cNvSpPr>
          <p:nvPr/>
        </p:nvSpPr>
        <p:spPr bwMode="auto">
          <a:xfrm>
            <a:off x="3156607" y="1097283"/>
            <a:ext cx="576013" cy="425198"/>
          </a:xfrm>
          <a:custGeom>
            <a:avLst/>
            <a:gdLst>
              <a:gd name="T0" fmla="*/ 375 w 630"/>
              <a:gd name="T1" fmla="*/ 382 h 465"/>
              <a:gd name="T2" fmla="*/ 244 w 630"/>
              <a:gd name="T3" fmla="*/ 412 h 465"/>
              <a:gd name="T4" fmla="*/ 229 w 630"/>
              <a:gd name="T5" fmla="*/ 435 h 465"/>
              <a:gd name="T6" fmla="*/ 184 w 630"/>
              <a:gd name="T7" fmla="*/ 439 h 465"/>
              <a:gd name="T8" fmla="*/ 176 w 630"/>
              <a:gd name="T9" fmla="*/ 416 h 465"/>
              <a:gd name="T10" fmla="*/ 75 w 630"/>
              <a:gd name="T11" fmla="*/ 397 h 465"/>
              <a:gd name="T12" fmla="*/ 82 w 630"/>
              <a:gd name="T13" fmla="*/ 364 h 465"/>
              <a:gd name="T14" fmla="*/ 105 w 630"/>
              <a:gd name="T15" fmla="*/ 334 h 465"/>
              <a:gd name="T16" fmla="*/ 0 w 630"/>
              <a:gd name="T17" fmla="*/ 296 h 465"/>
              <a:gd name="T18" fmla="*/ 4 w 630"/>
              <a:gd name="T19" fmla="*/ 244 h 465"/>
              <a:gd name="T20" fmla="*/ 150 w 630"/>
              <a:gd name="T21" fmla="*/ 251 h 465"/>
              <a:gd name="T22" fmla="*/ 199 w 630"/>
              <a:gd name="T23" fmla="*/ 285 h 465"/>
              <a:gd name="T24" fmla="*/ 251 w 630"/>
              <a:gd name="T25" fmla="*/ 285 h 465"/>
              <a:gd name="T26" fmla="*/ 172 w 630"/>
              <a:gd name="T27" fmla="*/ 214 h 465"/>
              <a:gd name="T28" fmla="*/ 41 w 630"/>
              <a:gd name="T29" fmla="*/ 206 h 465"/>
              <a:gd name="T30" fmla="*/ 37 w 630"/>
              <a:gd name="T31" fmla="*/ 146 h 465"/>
              <a:gd name="T32" fmla="*/ 184 w 630"/>
              <a:gd name="T33" fmla="*/ 146 h 465"/>
              <a:gd name="T34" fmla="*/ 67 w 630"/>
              <a:gd name="T35" fmla="*/ 124 h 465"/>
              <a:gd name="T36" fmla="*/ 56 w 630"/>
              <a:gd name="T37" fmla="*/ 86 h 465"/>
              <a:gd name="T38" fmla="*/ 97 w 630"/>
              <a:gd name="T39" fmla="*/ 56 h 465"/>
              <a:gd name="T40" fmla="*/ 150 w 630"/>
              <a:gd name="T41" fmla="*/ 67 h 465"/>
              <a:gd name="T42" fmla="*/ 124 w 630"/>
              <a:gd name="T43" fmla="*/ 41 h 465"/>
              <a:gd name="T44" fmla="*/ 206 w 630"/>
              <a:gd name="T45" fmla="*/ 26 h 465"/>
              <a:gd name="T46" fmla="*/ 255 w 630"/>
              <a:gd name="T47" fmla="*/ 0 h 465"/>
              <a:gd name="T48" fmla="*/ 341 w 630"/>
              <a:gd name="T49" fmla="*/ 4 h 465"/>
              <a:gd name="T50" fmla="*/ 300 w 630"/>
              <a:gd name="T51" fmla="*/ 71 h 465"/>
              <a:gd name="T52" fmla="*/ 345 w 630"/>
              <a:gd name="T53" fmla="*/ 75 h 465"/>
              <a:gd name="T54" fmla="*/ 367 w 630"/>
              <a:gd name="T55" fmla="*/ 52 h 465"/>
              <a:gd name="T56" fmla="*/ 401 w 630"/>
              <a:gd name="T57" fmla="*/ 94 h 465"/>
              <a:gd name="T58" fmla="*/ 352 w 630"/>
              <a:gd name="T59" fmla="*/ 120 h 465"/>
              <a:gd name="T60" fmla="*/ 454 w 630"/>
              <a:gd name="T61" fmla="*/ 116 h 465"/>
              <a:gd name="T62" fmla="*/ 457 w 630"/>
              <a:gd name="T63" fmla="*/ 60 h 465"/>
              <a:gd name="T64" fmla="*/ 491 w 630"/>
              <a:gd name="T65" fmla="*/ 116 h 465"/>
              <a:gd name="T66" fmla="*/ 457 w 630"/>
              <a:gd name="T67" fmla="*/ 195 h 465"/>
              <a:gd name="T68" fmla="*/ 487 w 630"/>
              <a:gd name="T69" fmla="*/ 217 h 465"/>
              <a:gd name="T70" fmla="*/ 506 w 630"/>
              <a:gd name="T71" fmla="*/ 120 h 465"/>
              <a:gd name="T72" fmla="*/ 547 w 630"/>
              <a:gd name="T73" fmla="*/ 86 h 465"/>
              <a:gd name="T74" fmla="*/ 574 w 630"/>
              <a:gd name="T75" fmla="*/ 49 h 465"/>
              <a:gd name="T76" fmla="*/ 622 w 630"/>
              <a:gd name="T77" fmla="*/ 127 h 465"/>
              <a:gd name="T78" fmla="*/ 532 w 630"/>
              <a:gd name="T79" fmla="*/ 285 h 465"/>
              <a:gd name="T80" fmla="*/ 559 w 630"/>
              <a:gd name="T81" fmla="*/ 277 h 465"/>
              <a:gd name="T82" fmla="*/ 630 w 630"/>
              <a:gd name="T83" fmla="*/ 390 h 465"/>
              <a:gd name="T84" fmla="*/ 611 w 630"/>
              <a:gd name="T85" fmla="*/ 424 h 465"/>
              <a:gd name="T86" fmla="*/ 596 w 630"/>
              <a:gd name="T87" fmla="*/ 405 h 465"/>
              <a:gd name="T88" fmla="*/ 495 w 630"/>
              <a:gd name="T89" fmla="*/ 401 h 465"/>
              <a:gd name="T90" fmla="*/ 502 w 630"/>
              <a:gd name="T91" fmla="*/ 431 h 465"/>
              <a:gd name="T92" fmla="*/ 559 w 630"/>
              <a:gd name="T93" fmla="*/ 431 h 465"/>
              <a:gd name="T94" fmla="*/ 540 w 630"/>
              <a:gd name="T95" fmla="*/ 465 h 465"/>
              <a:gd name="T96" fmla="*/ 431 w 630"/>
              <a:gd name="T97" fmla="*/ 461 h 465"/>
              <a:gd name="T98" fmla="*/ 382 w 630"/>
              <a:gd name="T99" fmla="*/ 412 h 465"/>
              <a:gd name="T100" fmla="*/ 375 w 630"/>
              <a:gd name="T101" fmla="*/ 382 h 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630" h="465">
                <a:moveTo>
                  <a:pt x="375" y="382"/>
                </a:moveTo>
                <a:lnTo>
                  <a:pt x="244" y="412"/>
                </a:lnTo>
                <a:lnTo>
                  <a:pt x="229" y="435"/>
                </a:lnTo>
                <a:lnTo>
                  <a:pt x="184" y="439"/>
                </a:lnTo>
                <a:lnTo>
                  <a:pt x="176" y="416"/>
                </a:lnTo>
                <a:lnTo>
                  <a:pt x="75" y="397"/>
                </a:lnTo>
                <a:lnTo>
                  <a:pt x="82" y="364"/>
                </a:lnTo>
                <a:lnTo>
                  <a:pt x="105" y="334"/>
                </a:lnTo>
                <a:lnTo>
                  <a:pt x="0" y="296"/>
                </a:lnTo>
                <a:lnTo>
                  <a:pt x="4" y="244"/>
                </a:lnTo>
                <a:lnTo>
                  <a:pt x="150" y="251"/>
                </a:lnTo>
                <a:lnTo>
                  <a:pt x="199" y="285"/>
                </a:lnTo>
                <a:lnTo>
                  <a:pt x="251" y="285"/>
                </a:lnTo>
                <a:lnTo>
                  <a:pt x="172" y="214"/>
                </a:lnTo>
                <a:lnTo>
                  <a:pt x="41" y="206"/>
                </a:lnTo>
                <a:lnTo>
                  <a:pt x="37" y="146"/>
                </a:lnTo>
                <a:lnTo>
                  <a:pt x="184" y="146"/>
                </a:lnTo>
                <a:lnTo>
                  <a:pt x="67" y="124"/>
                </a:lnTo>
                <a:lnTo>
                  <a:pt x="56" y="86"/>
                </a:lnTo>
                <a:lnTo>
                  <a:pt x="97" y="56"/>
                </a:lnTo>
                <a:lnTo>
                  <a:pt x="150" y="67"/>
                </a:lnTo>
                <a:lnTo>
                  <a:pt x="124" y="41"/>
                </a:lnTo>
                <a:lnTo>
                  <a:pt x="206" y="26"/>
                </a:lnTo>
                <a:lnTo>
                  <a:pt x="255" y="0"/>
                </a:lnTo>
                <a:lnTo>
                  <a:pt x="341" y="4"/>
                </a:lnTo>
                <a:lnTo>
                  <a:pt x="300" y="71"/>
                </a:lnTo>
                <a:lnTo>
                  <a:pt x="345" y="75"/>
                </a:lnTo>
                <a:lnTo>
                  <a:pt x="367" y="52"/>
                </a:lnTo>
                <a:lnTo>
                  <a:pt x="401" y="94"/>
                </a:lnTo>
                <a:lnTo>
                  <a:pt x="352" y="120"/>
                </a:lnTo>
                <a:lnTo>
                  <a:pt x="454" y="116"/>
                </a:lnTo>
                <a:lnTo>
                  <a:pt x="457" y="60"/>
                </a:lnTo>
                <a:lnTo>
                  <a:pt x="491" y="116"/>
                </a:lnTo>
                <a:lnTo>
                  <a:pt x="457" y="195"/>
                </a:lnTo>
                <a:lnTo>
                  <a:pt x="487" y="217"/>
                </a:lnTo>
                <a:lnTo>
                  <a:pt x="506" y="120"/>
                </a:lnTo>
                <a:lnTo>
                  <a:pt x="547" y="86"/>
                </a:lnTo>
                <a:lnTo>
                  <a:pt x="574" y="49"/>
                </a:lnTo>
                <a:lnTo>
                  <a:pt x="622" y="127"/>
                </a:lnTo>
                <a:lnTo>
                  <a:pt x="532" y="285"/>
                </a:lnTo>
                <a:lnTo>
                  <a:pt x="559" y="277"/>
                </a:lnTo>
                <a:lnTo>
                  <a:pt x="630" y="390"/>
                </a:lnTo>
                <a:lnTo>
                  <a:pt x="611" y="424"/>
                </a:lnTo>
                <a:lnTo>
                  <a:pt x="596" y="405"/>
                </a:lnTo>
                <a:lnTo>
                  <a:pt x="495" y="401"/>
                </a:lnTo>
                <a:lnTo>
                  <a:pt x="502" y="431"/>
                </a:lnTo>
                <a:lnTo>
                  <a:pt x="559" y="431"/>
                </a:lnTo>
                <a:lnTo>
                  <a:pt x="540" y="465"/>
                </a:lnTo>
                <a:lnTo>
                  <a:pt x="431" y="461"/>
                </a:lnTo>
                <a:lnTo>
                  <a:pt x="382" y="412"/>
                </a:lnTo>
                <a:lnTo>
                  <a:pt x="375" y="382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99" name="Freeform 132"/>
          <p:cNvSpPr>
            <a:spLocks/>
          </p:cNvSpPr>
          <p:nvPr/>
        </p:nvSpPr>
        <p:spPr bwMode="auto">
          <a:xfrm>
            <a:off x="3702904" y="1131573"/>
            <a:ext cx="102860" cy="80011"/>
          </a:xfrm>
          <a:custGeom>
            <a:avLst/>
            <a:gdLst>
              <a:gd name="T0" fmla="*/ 26 w 113"/>
              <a:gd name="T1" fmla="*/ 0 h 87"/>
              <a:gd name="T2" fmla="*/ 98 w 113"/>
              <a:gd name="T3" fmla="*/ 4 h 87"/>
              <a:gd name="T4" fmla="*/ 113 w 113"/>
              <a:gd name="T5" fmla="*/ 38 h 87"/>
              <a:gd name="T6" fmla="*/ 49 w 113"/>
              <a:gd name="T7" fmla="*/ 87 h 87"/>
              <a:gd name="T8" fmla="*/ 0 w 113"/>
              <a:gd name="T9" fmla="*/ 12 h 87"/>
              <a:gd name="T10" fmla="*/ 26 w 113"/>
              <a:gd name="T11" fmla="*/ 0 h 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3" h="87">
                <a:moveTo>
                  <a:pt x="26" y="0"/>
                </a:moveTo>
                <a:lnTo>
                  <a:pt x="98" y="4"/>
                </a:lnTo>
                <a:lnTo>
                  <a:pt x="113" y="38"/>
                </a:lnTo>
                <a:lnTo>
                  <a:pt x="49" y="87"/>
                </a:lnTo>
                <a:lnTo>
                  <a:pt x="0" y="12"/>
                </a:lnTo>
                <a:lnTo>
                  <a:pt x="26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0" name="Freeform 133"/>
          <p:cNvSpPr>
            <a:spLocks/>
          </p:cNvSpPr>
          <p:nvPr/>
        </p:nvSpPr>
        <p:spPr bwMode="auto">
          <a:xfrm>
            <a:off x="3355468" y="1483618"/>
            <a:ext cx="144004" cy="57151"/>
          </a:xfrm>
          <a:custGeom>
            <a:avLst/>
            <a:gdLst>
              <a:gd name="T0" fmla="*/ 139 w 158"/>
              <a:gd name="T1" fmla="*/ 0 h 63"/>
              <a:gd name="T2" fmla="*/ 0 w 158"/>
              <a:gd name="T3" fmla="*/ 41 h 63"/>
              <a:gd name="T4" fmla="*/ 15 w 158"/>
              <a:gd name="T5" fmla="*/ 63 h 63"/>
              <a:gd name="T6" fmla="*/ 158 w 158"/>
              <a:gd name="T7" fmla="*/ 33 h 63"/>
              <a:gd name="T8" fmla="*/ 139 w 158"/>
              <a:gd name="T9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8" h="63">
                <a:moveTo>
                  <a:pt x="139" y="0"/>
                </a:moveTo>
                <a:lnTo>
                  <a:pt x="0" y="41"/>
                </a:lnTo>
                <a:lnTo>
                  <a:pt x="15" y="63"/>
                </a:lnTo>
                <a:lnTo>
                  <a:pt x="158" y="33"/>
                </a:lnTo>
                <a:lnTo>
                  <a:pt x="13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1" name="Freeform 134"/>
          <p:cNvSpPr>
            <a:spLocks/>
          </p:cNvSpPr>
          <p:nvPr/>
        </p:nvSpPr>
        <p:spPr bwMode="auto">
          <a:xfrm>
            <a:off x="3801193" y="1172721"/>
            <a:ext cx="249148" cy="219457"/>
          </a:xfrm>
          <a:custGeom>
            <a:avLst/>
            <a:gdLst>
              <a:gd name="T0" fmla="*/ 120 w 273"/>
              <a:gd name="T1" fmla="*/ 225 h 240"/>
              <a:gd name="T2" fmla="*/ 180 w 273"/>
              <a:gd name="T3" fmla="*/ 198 h 240"/>
              <a:gd name="T4" fmla="*/ 206 w 273"/>
              <a:gd name="T5" fmla="*/ 161 h 240"/>
              <a:gd name="T6" fmla="*/ 198 w 273"/>
              <a:gd name="T7" fmla="*/ 97 h 240"/>
              <a:gd name="T8" fmla="*/ 135 w 273"/>
              <a:gd name="T9" fmla="*/ 97 h 240"/>
              <a:gd name="T10" fmla="*/ 217 w 273"/>
              <a:gd name="T11" fmla="*/ 56 h 240"/>
              <a:gd name="T12" fmla="*/ 258 w 273"/>
              <a:gd name="T13" fmla="*/ 56 h 240"/>
              <a:gd name="T14" fmla="*/ 273 w 273"/>
              <a:gd name="T15" fmla="*/ 37 h 240"/>
              <a:gd name="T16" fmla="*/ 247 w 273"/>
              <a:gd name="T17" fmla="*/ 15 h 240"/>
              <a:gd name="T18" fmla="*/ 202 w 273"/>
              <a:gd name="T19" fmla="*/ 7 h 240"/>
              <a:gd name="T20" fmla="*/ 180 w 273"/>
              <a:gd name="T21" fmla="*/ 37 h 240"/>
              <a:gd name="T22" fmla="*/ 153 w 273"/>
              <a:gd name="T23" fmla="*/ 0 h 240"/>
              <a:gd name="T24" fmla="*/ 105 w 273"/>
              <a:gd name="T25" fmla="*/ 7 h 240"/>
              <a:gd name="T26" fmla="*/ 86 w 273"/>
              <a:gd name="T27" fmla="*/ 18 h 240"/>
              <a:gd name="T28" fmla="*/ 131 w 273"/>
              <a:gd name="T29" fmla="*/ 48 h 240"/>
              <a:gd name="T30" fmla="*/ 116 w 273"/>
              <a:gd name="T31" fmla="*/ 67 h 240"/>
              <a:gd name="T32" fmla="*/ 93 w 273"/>
              <a:gd name="T33" fmla="*/ 67 h 240"/>
              <a:gd name="T34" fmla="*/ 52 w 273"/>
              <a:gd name="T35" fmla="*/ 112 h 240"/>
              <a:gd name="T36" fmla="*/ 48 w 273"/>
              <a:gd name="T37" fmla="*/ 45 h 240"/>
              <a:gd name="T38" fmla="*/ 3 w 273"/>
              <a:gd name="T39" fmla="*/ 71 h 240"/>
              <a:gd name="T40" fmla="*/ 0 w 273"/>
              <a:gd name="T41" fmla="*/ 120 h 240"/>
              <a:gd name="T42" fmla="*/ 41 w 273"/>
              <a:gd name="T43" fmla="*/ 138 h 240"/>
              <a:gd name="T44" fmla="*/ 48 w 273"/>
              <a:gd name="T45" fmla="*/ 172 h 240"/>
              <a:gd name="T46" fmla="*/ 37 w 273"/>
              <a:gd name="T47" fmla="*/ 240 h 240"/>
              <a:gd name="T48" fmla="*/ 78 w 273"/>
              <a:gd name="T49" fmla="*/ 240 h 240"/>
              <a:gd name="T50" fmla="*/ 82 w 273"/>
              <a:gd name="T51" fmla="*/ 195 h 240"/>
              <a:gd name="T52" fmla="*/ 116 w 273"/>
              <a:gd name="T53" fmla="*/ 183 h 240"/>
              <a:gd name="T54" fmla="*/ 120 w 273"/>
              <a:gd name="T55" fmla="*/ 225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3" h="240">
                <a:moveTo>
                  <a:pt x="120" y="225"/>
                </a:moveTo>
                <a:lnTo>
                  <a:pt x="180" y="198"/>
                </a:lnTo>
                <a:lnTo>
                  <a:pt x="206" y="161"/>
                </a:lnTo>
                <a:lnTo>
                  <a:pt x="198" y="97"/>
                </a:lnTo>
                <a:lnTo>
                  <a:pt x="135" y="97"/>
                </a:lnTo>
                <a:lnTo>
                  <a:pt x="217" y="56"/>
                </a:lnTo>
                <a:lnTo>
                  <a:pt x="258" y="56"/>
                </a:lnTo>
                <a:lnTo>
                  <a:pt x="273" y="37"/>
                </a:lnTo>
                <a:lnTo>
                  <a:pt x="247" y="15"/>
                </a:lnTo>
                <a:lnTo>
                  <a:pt x="202" y="7"/>
                </a:lnTo>
                <a:lnTo>
                  <a:pt x="180" y="37"/>
                </a:lnTo>
                <a:lnTo>
                  <a:pt x="153" y="0"/>
                </a:lnTo>
                <a:lnTo>
                  <a:pt x="105" y="7"/>
                </a:lnTo>
                <a:lnTo>
                  <a:pt x="86" y="18"/>
                </a:lnTo>
                <a:lnTo>
                  <a:pt x="131" y="48"/>
                </a:lnTo>
                <a:lnTo>
                  <a:pt x="116" y="67"/>
                </a:lnTo>
                <a:lnTo>
                  <a:pt x="93" y="67"/>
                </a:lnTo>
                <a:lnTo>
                  <a:pt x="52" y="112"/>
                </a:lnTo>
                <a:lnTo>
                  <a:pt x="48" y="45"/>
                </a:lnTo>
                <a:lnTo>
                  <a:pt x="3" y="71"/>
                </a:lnTo>
                <a:lnTo>
                  <a:pt x="0" y="120"/>
                </a:lnTo>
                <a:lnTo>
                  <a:pt x="41" y="138"/>
                </a:lnTo>
                <a:lnTo>
                  <a:pt x="48" y="172"/>
                </a:lnTo>
                <a:lnTo>
                  <a:pt x="37" y="240"/>
                </a:lnTo>
                <a:lnTo>
                  <a:pt x="78" y="240"/>
                </a:lnTo>
                <a:lnTo>
                  <a:pt x="82" y="195"/>
                </a:lnTo>
                <a:lnTo>
                  <a:pt x="116" y="183"/>
                </a:lnTo>
                <a:lnTo>
                  <a:pt x="120" y="22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2" name="Freeform 135"/>
          <p:cNvSpPr>
            <a:spLocks/>
          </p:cNvSpPr>
          <p:nvPr/>
        </p:nvSpPr>
        <p:spPr bwMode="auto">
          <a:xfrm>
            <a:off x="3005746" y="912116"/>
            <a:ext cx="448010" cy="278893"/>
          </a:xfrm>
          <a:custGeom>
            <a:avLst/>
            <a:gdLst>
              <a:gd name="T0" fmla="*/ 52 w 491"/>
              <a:gd name="T1" fmla="*/ 304 h 304"/>
              <a:gd name="T2" fmla="*/ 56 w 491"/>
              <a:gd name="T3" fmla="*/ 237 h 304"/>
              <a:gd name="T4" fmla="*/ 0 w 491"/>
              <a:gd name="T5" fmla="*/ 192 h 304"/>
              <a:gd name="T6" fmla="*/ 116 w 491"/>
              <a:gd name="T7" fmla="*/ 135 h 304"/>
              <a:gd name="T8" fmla="*/ 157 w 491"/>
              <a:gd name="T9" fmla="*/ 143 h 304"/>
              <a:gd name="T10" fmla="*/ 120 w 491"/>
              <a:gd name="T11" fmla="*/ 132 h 304"/>
              <a:gd name="T12" fmla="*/ 127 w 491"/>
              <a:gd name="T13" fmla="*/ 105 h 304"/>
              <a:gd name="T14" fmla="*/ 225 w 491"/>
              <a:gd name="T15" fmla="*/ 83 h 304"/>
              <a:gd name="T16" fmla="*/ 199 w 491"/>
              <a:gd name="T17" fmla="*/ 64 h 304"/>
              <a:gd name="T18" fmla="*/ 225 w 491"/>
              <a:gd name="T19" fmla="*/ 0 h 304"/>
              <a:gd name="T20" fmla="*/ 379 w 491"/>
              <a:gd name="T21" fmla="*/ 30 h 304"/>
              <a:gd name="T22" fmla="*/ 371 w 491"/>
              <a:gd name="T23" fmla="*/ 75 h 304"/>
              <a:gd name="T24" fmla="*/ 394 w 491"/>
              <a:gd name="T25" fmla="*/ 60 h 304"/>
              <a:gd name="T26" fmla="*/ 420 w 491"/>
              <a:gd name="T27" fmla="*/ 79 h 304"/>
              <a:gd name="T28" fmla="*/ 405 w 491"/>
              <a:gd name="T29" fmla="*/ 98 h 304"/>
              <a:gd name="T30" fmla="*/ 412 w 491"/>
              <a:gd name="T31" fmla="*/ 75 h 304"/>
              <a:gd name="T32" fmla="*/ 476 w 491"/>
              <a:gd name="T33" fmla="*/ 83 h 304"/>
              <a:gd name="T34" fmla="*/ 469 w 491"/>
              <a:gd name="T35" fmla="*/ 158 h 304"/>
              <a:gd name="T36" fmla="*/ 491 w 491"/>
              <a:gd name="T37" fmla="*/ 177 h 304"/>
              <a:gd name="T38" fmla="*/ 427 w 491"/>
              <a:gd name="T39" fmla="*/ 177 h 304"/>
              <a:gd name="T40" fmla="*/ 397 w 491"/>
              <a:gd name="T41" fmla="*/ 188 h 304"/>
              <a:gd name="T42" fmla="*/ 319 w 491"/>
              <a:gd name="T43" fmla="*/ 192 h 304"/>
              <a:gd name="T44" fmla="*/ 300 w 491"/>
              <a:gd name="T45" fmla="*/ 222 h 304"/>
              <a:gd name="T46" fmla="*/ 232 w 491"/>
              <a:gd name="T47" fmla="*/ 248 h 304"/>
              <a:gd name="T48" fmla="*/ 214 w 491"/>
              <a:gd name="T49" fmla="*/ 225 h 304"/>
              <a:gd name="T50" fmla="*/ 165 w 491"/>
              <a:gd name="T51" fmla="*/ 293 h 304"/>
              <a:gd name="T52" fmla="*/ 52 w 491"/>
              <a:gd name="T53" fmla="*/ 304 h 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91" h="304">
                <a:moveTo>
                  <a:pt x="52" y="304"/>
                </a:moveTo>
                <a:lnTo>
                  <a:pt x="56" y="237"/>
                </a:lnTo>
                <a:lnTo>
                  <a:pt x="0" y="192"/>
                </a:lnTo>
                <a:lnTo>
                  <a:pt x="116" y="135"/>
                </a:lnTo>
                <a:lnTo>
                  <a:pt x="157" y="143"/>
                </a:lnTo>
                <a:lnTo>
                  <a:pt x="120" y="132"/>
                </a:lnTo>
                <a:lnTo>
                  <a:pt x="127" y="105"/>
                </a:lnTo>
                <a:lnTo>
                  <a:pt x="225" y="83"/>
                </a:lnTo>
                <a:lnTo>
                  <a:pt x="199" y="64"/>
                </a:lnTo>
                <a:lnTo>
                  <a:pt x="225" y="0"/>
                </a:lnTo>
                <a:lnTo>
                  <a:pt x="379" y="30"/>
                </a:lnTo>
                <a:lnTo>
                  <a:pt x="371" y="75"/>
                </a:lnTo>
                <a:lnTo>
                  <a:pt x="394" y="60"/>
                </a:lnTo>
                <a:lnTo>
                  <a:pt x="420" y="79"/>
                </a:lnTo>
                <a:lnTo>
                  <a:pt x="405" y="98"/>
                </a:lnTo>
                <a:lnTo>
                  <a:pt x="412" y="75"/>
                </a:lnTo>
                <a:lnTo>
                  <a:pt x="476" y="83"/>
                </a:lnTo>
                <a:lnTo>
                  <a:pt x="469" y="158"/>
                </a:lnTo>
                <a:lnTo>
                  <a:pt x="491" y="177"/>
                </a:lnTo>
                <a:lnTo>
                  <a:pt x="427" y="177"/>
                </a:lnTo>
                <a:lnTo>
                  <a:pt x="397" y="188"/>
                </a:lnTo>
                <a:lnTo>
                  <a:pt x="319" y="192"/>
                </a:lnTo>
                <a:lnTo>
                  <a:pt x="300" y="222"/>
                </a:lnTo>
                <a:lnTo>
                  <a:pt x="232" y="248"/>
                </a:lnTo>
                <a:lnTo>
                  <a:pt x="214" y="225"/>
                </a:lnTo>
                <a:lnTo>
                  <a:pt x="165" y="293"/>
                </a:lnTo>
                <a:lnTo>
                  <a:pt x="52" y="30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3" name="Freeform 136"/>
          <p:cNvSpPr>
            <a:spLocks/>
          </p:cNvSpPr>
          <p:nvPr/>
        </p:nvSpPr>
        <p:spPr bwMode="auto">
          <a:xfrm>
            <a:off x="4048056" y="1202440"/>
            <a:ext cx="205719" cy="123444"/>
          </a:xfrm>
          <a:custGeom>
            <a:avLst/>
            <a:gdLst>
              <a:gd name="T0" fmla="*/ 0 w 225"/>
              <a:gd name="T1" fmla="*/ 79 h 135"/>
              <a:gd name="T2" fmla="*/ 45 w 225"/>
              <a:gd name="T3" fmla="*/ 0 h 135"/>
              <a:gd name="T4" fmla="*/ 157 w 225"/>
              <a:gd name="T5" fmla="*/ 4 h 135"/>
              <a:gd name="T6" fmla="*/ 225 w 225"/>
              <a:gd name="T7" fmla="*/ 45 h 135"/>
              <a:gd name="T8" fmla="*/ 210 w 225"/>
              <a:gd name="T9" fmla="*/ 64 h 135"/>
              <a:gd name="T10" fmla="*/ 176 w 225"/>
              <a:gd name="T11" fmla="*/ 60 h 135"/>
              <a:gd name="T12" fmla="*/ 90 w 225"/>
              <a:gd name="T13" fmla="*/ 135 h 135"/>
              <a:gd name="T14" fmla="*/ 45 w 225"/>
              <a:gd name="T15" fmla="*/ 109 h 135"/>
              <a:gd name="T16" fmla="*/ 22 w 225"/>
              <a:gd name="T17" fmla="*/ 124 h 135"/>
              <a:gd name="T18" fmla="*/ 0 w 225"/>
              <a:gd name="T19" fmla="*/ 79 h 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25" h="135">
                <a:moveTo>
                  <a:pt x="0" y="79"/>
                </a:moveTo>
                <a:lnTo>
                  <a:pt x="45" y="0"/>
                </a:lnTo>
                <a:lnTo>
                  <a:pt x="157" y="4"/>
                </a:lnTo>
                <a:lnTo>
                  <a:pt x="225" y="45"/>
                </a:lnTo>
                <a:lnTo>
                  <a:pt x="210" y="64"/>
                </a:lnTo>
                <a:lnTo>
                  <a:pt x="176" y="60"/>
                </a:lnTo>
                <a:lnTo>
                  <a:pt x="90" y="135"/>
                </a:lnTo>
                <a:lnTo>
                  <a:pt x="45" y="109"/>
                </a:lnTo>
                <a:lnTo>
                  <a:pt x="22" y="124"/>
                </a:lnTo>
                <a:lnTo>
                  <a:pt x="0" y="7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4" name="Freeform 137"/>
          <p:cNvSpPr>
            <a:spLocks/>
          </p:cNvSpPr>
          <p:nvPr/>
        </p:nvSpPr>
        <p:spPr bwMode="auto">
          <a:xfrm>
            <a:off x="4000054" y="1312168"/>
            <a:ext cx="70860" cy="52577"/>
          </a:xfrm>
          <a:custGeom>
            <a:avLst/>
            <a:gdLst>
              <a:gd name="T0" fmla="*/ 52 w 78"/>
              <a:gd name="T1" fmla="*/ 57 h 57"/>
              <a:gd name="T2" fmla="*/ 71 w 78"/>
              <a:gd name="T3" fmla="*/ 38 h 57"/>
              <a:gd name="T4" fmla="*/ 78 w 78"/>
              <a:gd name="T5" fmla="*/ 15 h 57"/>
              <a:gd name="T6" fmla="*/ 26 w 78"/>
              <a:gd name="T7" fmla="*/ 0 h 57"/>
              <a:gd name="T8" fmla="*/ 0 w 78"/>
              <a:gd name="T9" fmla="*/ 34 h 57"/>
              <a:gd name="T10" fmla="*/ 52 w 78"/>
              <a:gd name="T11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" h="57">
                <a:moveTo>
                  <a:pt x="52" y="57"/>
                </a:moveTo>
                <a:lnTo>
                  <a:pt x="71" y="38"/>
                </a:lnTo>
                <a:lnTo>
                  <a:pt x="78" y="15"/>
                </a:lnTo>
                <a:lnTo>
                  <a:pt x="26" y="0"/>
                </a:lnTo>
                <a:lnTo>
                  <a:pt x="0" y="34"/>
                </a:lnTo>
                <a:lnTo>
                  <a:pt x="52" y="57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5" name="Freeform 138"/>
          <p:cNvSpPr>
            <a:spLocks/>
          </p:cNvSpPr>
          <p:nvPr/>
        </p:nvSpPr>
        <p:spPr bwMode="auto">
          <a:xfrm>
            <a:off x="4226346" y="941835"/>
            <a:ext cx="454867" cy="306325"/>
          </a:xfrm>
          <a:custGeom>
            <a:avLst/>
            <a:gdLst>
              <a:gd name="T0" fmla="*/ 405 w 498"/>
              <a:gd name="T1" fmla="*/ 334 h 334"/>
              <a:gd name="T2" fmla="*/ 180 w 498"/>
              <a:gd name="T3" fmla="*/ 300 h 334"/>
              <a:gd name="T4" fmla="*/ 22 w 498"/>
              <a:gd name="T5" fmla="*/ 236 h 334"/>
              <a:gd name="T6" fmla="*/ 78 w 498"/>
              <a:gd name="T7" fmla="*/ 128 h 334"/>
              <a:gd name="T8" fmla="*/ 0 w 498"/>
              <a:gd name="T9" fmla="*/ 38 h 334"/>
              <a:gd name="T10" fmla="*/ 22 w 498"/>
              <a:gd name="T11" fmla="*/ 0 h 334"/>
              <a:gd name="T12" fmla="*/ 78 w 498"/>
              <a:gd name="T13" fmla="*/ 0 h 334"/>
              <a:gd name="T14" fmla="*/ 123 w 498"/>
              <a:gd name="T15" fmla="*/ 53 h 334"/>
              <a:gd name="T16" fmla="*/ 202 w 498"/>
              <a:gd name="T17" fmla="*/ 124 h 334"/>
              <a:gd name="T18" fmla="*/ 161 w 498"/>
              <a:gd name="T19" fmla="*/ 124 h 334"/>
              <a:gd name="T20" fmla="*/ 161 w 498"/>
              <a:gd name="T21" fmla="*/ 173 h 334"/>
              <a:gd name="T22" fmla="*/ 262 w 498"/>
              <a:gd name="T23" fmla="*/ 221 h 334"/>
              <a:gd name="T24" fmla="*/ 401 w 498"/>
              <a:gd name="T25" fmla="*/ 210 h 334"/>
              <a:gd name="T26" fmla="*/ 468 w 498"/>
              <a:gd name="T27" fmla="*/ 229 h 334"/>
              <a:gd name="T28" fmla="*/ 498 w 498"/>
              <a:gd name="T29" fmla="*/ 263 h 334"/>
              <a:gd name="T30" fmla="*/ 405 w 498"/>
              <a:gd name="T31" fmla="*/ 334 h 3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98" h="334">
                <a:moveTo>
                  <a:pt x="405" y="334"/>
                </a:moveTo>
                <a:lnTo>
                  <a:pt x="180" y="300"/>
                </a:lnTo>
                <a:lnTo>
                  <a:pt x="22" y="236"/>
                </a:lnTo>
                <a:lnTo>
                  <a:pt x="78" y="128"/>
                </a:lnTo>
                <a:lnTo>
                  <a:pt x="0" y="38"/>
                </a:lnTo>
                <a:lnTo>
                  <a:pt x="22" y="0"/>
                </a:lnTo>
                <a:lnTo>
                  <a:pt x="78" y="0"/>
                </a:lnTo>
                <a:lnTo>
                  <a:pt x="123" y="53"/>
                </a:lnTo>
                <a:lnTo>
                  <a:pt x="202" y="124"/>
                </a:lnTo>
                <a:lnTo>
                  <a:pt x="161" y="124"/>
                </a:lnTo>
                <a:lnTo>
                  <a:pt x="161" y="173"/>
                </a:lnTo>
                <a:lnTo>
                  <a:pt x="262" y="221"/>
                </a:lnTo>
                <a:lnTo>
                  <a:pt x="401" y="210"/>
                </a:lnTo>
                <a:lnTo>
                  <a:pt x="468" y="229"/>
                </a:lnTo>
                <a:lnTo>
                  <a:pt x="498" y="263"/>
                </a:lnTo>
                <a:lnTo>
                  <a:pt x="405" y="334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6" name="Freeform 139"/>
          <p:cNvSpPr>
            <a:spLocks/>
          </p:cNvSpPr>
          <p:nvPr/>
        </p:nvSpPr>
        <p:spPr bwMode="auto">
          <a:xfrm>
            <a:off x="3972625" y="893828"/>
            <a:ext cx="196576" cy="201169"/>
          </a:xfrm>
          <a:custGeom>
            <a:avLst/>
            <a:gdLst>
              <a:gd name="T0" fmla="*/ 117 w 214"/>
              <a:gd name="T1" fmla="*/ 221 h 221"/>
              <a:gd name="T2" fmla="*/ 214 w 214"/>
              <a:gd name="T3" fmla="*/ 138 h 221"/>
              <a:gd name="T4" fmla="*/ 210 w 214"/>
              <a:gd name="T5" fmla="*/ 71 h 221"/>
              <a:gd name="T6" fmla="*/ 180 w 214"/>
              <a:gd name="T7" fmla="*/ 52 h 221"/>
              <a:gd name="T8" fmla="*/ 102 w 214"/>
              <a:gd name="T9" fmla="*/ 45 h 221"/>
              <a:gd name="T10" fmla="*/ 75 w 214"/>
              <a:gd name="T11" fmla="*/ 108 h 221"/>
              <a:gd name="T12" fmla="*/ 38 w 214"/>
              <a:gd name="T13" fmla="*/ 0 h 221"/>
              <a:gd name="T14" fmla="*/ 0 w 214"/>
              <a:gd name="T15" fmla="*/ 116 h 221"/>
              <a:gd name="T16" fmla="*/ 109 w 214"/>
              <a:gd name="T17" fmla="*/ 138 h 221"/>
              <a:gd name="T18" fmla="*/ 53 w 214"/>
              <a:gd name="T19" fmla="*/ 206 h 221"/>
              <a:gd name="T20" fmla="*/ 117 w 214"/>
              <a:gd name="T21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4" h="221">
                <a:moveTo>
                  <a:pt x="117" y="221"/>
                </a:moveTo>
                <a:lnTo>
                  <a:pt x="214" y="138"/>
                </a:lnTo>
                <a:lnTo>
                  <a:pt x="210" y="71"/>
                </a:lnTo>
                <a:lnTo>
                  <a:pt x="180" y="52"/>
                </a:lnTo>
                <a:lnTo>
                  <a:pt x="102" y="45"/>
                </a:lnTo>
                <a:lnTo>
                  <a:pt x="75" y="108"/>
                </a:lnTo>
                <a:lnTo>
                  <a:pt x="38" y="0"/>
                </a:lnTo>
                <a:lnTo>
                  <a:pt x="0" y="116"/>
                </a:lnTo>
                <a:lnTo>
                  <a:pt x="109" y="138"/>
                </a:lnTo>
                <a:lnTo>
                  <a:pt x="53" y="206"/>
                </a:lnTo>
                <a:lnTo>
                  <a:pt x="117" y="22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7" name="Freeform 140"/>
          <p:cNvSpPr>
            <a:spLocks/>
          </p:cNvSpPr>
          <p:nvPr/>
        </p:nvSpPr>
        <p:spPr bwMode="auto">
          <a:xfrm>
            <a:off x="3424041" y="701803"/>
            <a:ext cx="320007" cy="139447"/>
          </a:xfrm>
          <a:custGeom>
            <a:avLst/>
            <a:gdLst>
              <a:gd name="T0" fmla="*/ 15 w 349"/>
              <a:gd name="T1" fmla="*/ 63 h 153"/>
              <a:gd name="T2" fmla="*/ 90 w 349"/>
              <a:gd name="T3" fmla="*/ 67 h 153"/>
              <a:gd name="T4" fmla="*/ 237 w 349"/>
              <a:gd name="T5" fmla="*/ 7 h 153"/>
              <a:gd name="T6" fmla="*/ 304 w 349"/>
              <a:gd name="T7" fmla="*/ 26 h 153"/>
              <a:gd name="T8" fmla="*/ 330 w 349"/>
              <a:gd name="T9" fmla="*/ 0 h 153"/>
              <a:gd name="T10" fmla="*/ 349 w 349"/>
              <a:gd name="T11" fmla="*/ 48 h 153"/>
              <a:gd name="T12" fmla="*/ 315 w 349"/>
              <a:gd name="T13" fmla="*/ 48 h 153"/>
              <a:gd name="T14" fmla="*/ 278 w 349"/>
              <a:gd name="T15" fmla="*/ 97 h 153"/>
              <a:gd name="T16" fmla="*/ 210 w 349"/>
              <a:gd name="T17" fmla="*/ 116 h 153"/>
              <a:gd name="T18" fmla="*/ 222 w 349"/>
              <a:gd name="T19" fmla="*/ 56 h 153"/>
              <a:gd name="T20" fmla="*/ 60 w 349"/>
              <a:gd name="T21" fmla="*/ 153 h 153"/>
              <a:gd name="T22" fmla="*/ 83 w 349"/>
              <a:gd name="T23" fmla="*/ 97 h 153"/>
              <a:gd name="T24" fmla="*/ 64 w 349"/>
              <a:gd name="T25" fmla="*/ 112 h 153"/>
              <a:gd name="T26" fmla="*/ 0 w 349"/>
              <a:gd name="T27" fmla="*/ 105 h 153"/>
              <a:gd name="T28" fmla="*/ 15 w 349"/>
              <a:gd name="T29" fmla="*/ 6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49" h="153">
                <a:moveTo>
                  <a:pt x="15" y="63"/>
                </a:moveTo>
                <a:lnTo>
                  <a:pt x="90" y="67"/>
                </a:lnTo>
                <a:lnTo>
                  <a:pt x="237" y="7"/>
                </a:lnTo>
                <a:lnTo>
                  <a:pt x="304" y="26"/>
                </a:lnTo>
                <a:lnTo>
                  <a:pt x="330" y="0"/>
                </a:lnTo>
                <a:lnTo>
                  <a:pt x="349" y="48"/>
                </a:lnTo>
                <a:lnTo>
                  <a:pt x="315" y="48"/>
                </a:lnTo>
                <a:lnTo>
                  <a:pt x="278" y="97"/>
                </a:lnTo>
                <a:lnTo>
                  <a:pt x="210" y="116"/>
                </a:lnTo>
                <a:lnTo>
                  <a:pt x="222" y="56"/>
                </a:lnTo>
                <a:lnTo>
                  <a:pt x="60" y="153"/>
                </a:lnTo>
                <a:lnTo>
                  <a:pt x="83" y="97"/>
                </a:lnTo>
                <a:lnTo>
                  <a:pt x="64" y="112"/>
                </a:lnTo>
                <a:lnTo>
                  <a:pt x="0" y="105"/>
                </a:lnTo>
                <a:lnTo>
                  <a:pt x="15" y="6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8" name="Freeform 141"/>
          <p:cNvSpPr>
            <a:spLocks/>
          </p:cNvSpPr>
          <p:nvPr/>
        </p:nvSpPr>
        <p:spPr bwMode="auto">
          <a:xfrm>
            <a:off x="3556615" y="836678"/>
            <a:ext cx="352008" cy="201169"/>
          </a:xfrm>
          <a:custGeom>
            <a:avLst/>
            <a:gdLst>
              <a:gd name="T0" fmla="*/ 303 w 386"/>
              <a:gd name="T1" fmla="*/ 221 h 221"/>
              <a:gd name="T2" fmla="*/ 221 w 386"/>
              <a:gd name="T3" fmla="*/ 206 h 221"/>
              <a:gd name="T4" fmla="*/ 225 w 386"/>
              <a:gd name="T5" fmla="*/ 176 h 221"/>
              <a:gd name="T6" fmla="*/ 180 w 386"/>
              <a:gd name="T7" fmla="*/ 169 h 221"/>
              <a:gd name="T8" fmla="*/ 161 w 386"/>
              <a:gd name="T9" fmla="*/ 195 h 221"/>
              <a:gd name="T10" fmla="*/ 86 w 386"/>
              <a:gd name="T11" fmla="*/ 191 h 221"/>
              <a:gd name="T12" fmla="*/ 22 w 386"/>
              <a:gd name="T13" fmla="*/ 206 h 221"/>
              <a:gd name="T14" fmla="*/ 0 w 386"/>
              <a:gd name="T15" fmla="*/ 176 h 221"/>
              <a:gd name="T16" fmla="*/ 30 w 386"/>
              <a:gd name="T17" fmla="*/ 157 h 221"/>
              <a:gd name="T18" fmla="*/ 135 w 386"/>
              <a:gd name="T19" fmla="*/ 161 h 221"/>
              <a:gd name="T20" fmla="*/ 206 w 386"/>
              <a:gd name="T21" fmla="*/ 109 h 221"/>
              <a:gd name="T22" fmla="*/ 251 w 386"/>
              <a:gd name="T23" fmla="*/ 146 h 221"/>
              <a:gd name="T24" fmla="*/ 285 w 386"/>
              <a:gd name="T25" fmla="*/ 56 h 221"/>
              <a:gd name="T26" fmla="*/ 363 w 386"/>
              <a:gd name="T27" fmla="*/ 0 h 221"/>
              <a:gd name="T28" fmla="*/ 322 w 386"/>
              <a:gd name="T29" fmla="*/ 127 h 221"/>
              <a:gd name="T30" fmla="*/ 386 w 386"/>
              <a:gd name="T31" fmla="*/ 97 h 221"/>
              <a:gd name="T32" fmla="*/ 378 w 386"/>
              <a:gd name="T33" fmla="*/ 165 h 221"/>
              <a:gd name="T34" fmla="*/ 303 w 386"/>
              <a:gd name="T35" fmla="*/ 221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86" h="221">
                <a:moveTo>
                  <a:pt x="303" y="221"/>
                </a:moveTo>
                <a:lnTo>
                  <a:pt x="221" y="206"/>
                </a:lnTo>
                <a:lnTo>
                  <a:pt x="225" y="176"/>
                </a:lnTo>
                <a:lnTo>
                  <a:pt x="180" y="169"/>
                </a:lnTo>
                <a:lnTo>
                  <a:pt x="161" y="195"/>
                </a:lnTo>
                <a:lnTo>
                  <a:pt x="86" y="191"/>
                </a:lnTo>
                <a:lnTo>
                  <a:pt x="22" y="206"/>
                </a:lnTo>
                <a:lnTo>
                  <a:pt x="0" y="176"/>
                </a:lnTo>
                <a:lnTo>
                  <a:pt x="30" y="157"/>
                </a:lnTo>
                <a:lnTo>
                  <a:pt x="135" y="161"/>
                </a:lnTo>
                <a:lnTo>
                  <a:pt x="206" y="109"/>
                </a:lnTo>
                <a:lnTo>
                  <a:pt x="251" y="146"/>
                </a:lnTo>
                <a:lnTo>
                  <a:pt x="285" y="56"/>
                </a:lnTo>
                <a:lnTo>
                  <a:pt x="363" y="0"/>
                </a:lnTo>
                <a:lnTo>
                  <a:pt x="322" y="127"/>
                </a:lnTo>
                <a:lnTo>
                  <a:pt x="386" y="97"/>
                </a:lnTo>
                <a:lnTo>
                  <a:pt x="378" y="165"/>
                </a:lnTo>
                <a:lnTo>
                  <a:pt x="303" y="221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9" name="Freeform 142"/>
          <p:cNvSpPr>
            <a:spLocks/>
          </p:cNvSpPr>
          <p:nvPr/>
        </p:nvSpPr>
        <p:spPr bwMode="auto">
          <a:xfrm>
            <a:off x="3513186" y="816104"/>
            <a:ext cx="237720" cy="148591"/>
          </a:xfrm>
          <a:custGeom>
            <a:avLst/>
            <a:gdLst>
              <a:gd name="T0" fmla="*/ 150 w 259"/>
              <a:gd name="T1" fmla="*/ 105 h 162"/>
              <a:gd name="T2" fmla="*/ 49 w 259"/>
              <a:gd name="T3" fmla="*/ 162 h 162"/>
              <a:gd name="T4" fmla="*/ 0 w 259"/>
              <a:gd name="T5" fmla="*/ 109 h 162"/>
              <a:gd name="T6" fmla="*/ 37 w 259"/>
              <a:gd name="T7" fmla="*/ 68 h 162"/>
              <a:gd name="T8" fmla="*/ 64 w 259"/>
              <a:gd name="T9" fmla="*/ 79 h 162"/>
              <a:gd name="T10" fmla="*/ 116 w 259"/>
              <a:gd name="T11" fmla="*/ 19 h 162"/>
              <a:gd name="T12" fmla="*/ 150 w 259"/>
              <a:gd name="T13" fmla="*/ 4 h 162"/>
              <a:gd name="T14" fmla="*/ 195 w 259"/>
              <a:gd name="T15" fmla="*/ 0 h 162"/>
              <a:gd name="T16" fmla="*/ 206 w 259"/>
              <a:gd name="T17" fmla="*/ 53 h 162"/>
              <a:gd name="T18" fmla="*/ 244 w 259"/>
              <a:gd name="T19" fmla="*/ 53 h 162"/>
              <a:gd name="T20" fmla="*/ 259 w 259"/>
              <a:gd name="T21" fmla="*/ 83 h 162"/>
              <a:gd name="T22" fmla="*/ 232 w 259"/>
              <a:gd name="T23" fmla="*/ 90 h 162"/>
              <a:gd name="T24" fmla="*/ 229 w 259"/>
              <a:gd name="T25" fmla="*/ 150 h 162"/>
              <a:gd name="T26" fmla="*/ 109 w 259"/>
              <a:gd name="T27" fmla="*/ 158 h 162"/>
              <a:gd name="T28" fmla="*/ 150 w 259"/>
              <a:gd name="T29" fmla="*/ 105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59" h="162">
                <a:moveTo>
                  <a:pt x="150" y="105"/>
                </a:moveTo>
                <a:lnTo>
                  <a:pt x="49" y="162"/>
                </a:lnTo>
                <a:lnTo>
                  <a:pt x="0" y="109"/>
                </a:lnTo>
                <a:lnTo>
                  <a:pt x="37" y="68"/>
                </a:lnTo>
                <a:lnTo>
                  <a:pt x="64" y="79"/>
                </a:lnTo>
                <a:lnTo>
                  <a:pt x="116" y="19"/>
                </a:lnTo>
                <a:lnTo>
                  <a:pt x="150" y="4"/>
                </a:lnTo>
                <a:lnTo>
                  <a:pt x="195" y="0"/>
                </a:lnTo>
                <a:lnTo>
                  <a:pt x="206" y="53"/>
                </a:lnTo>
                <a:lnTo>
                  <a:pt x="244" y="53"/>
                </a:lnTo>
                <a:lnTo>
                  <a:pt x="259" y="83"/>
                </a:lnTo>
                <a:lnTo>
                  <a:pt x="232" y="90"/>
                </a:lnTo>
                <a:lnTo>
                  <a:pt x="229" y="150"/>
                </a:lnTo>
                <a:lnTo>
                  <a:pt x="109" y="158"/>
                </a:lnTo>
                <a:lnTo>
                  <a:pt x="150" y="105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0" name="Freeform 143"/>
          <p:cNvSpPr>
            <a:spLocks/>
          </p:cNvSpPr>
          <p:nvPr/>
        </p:nvSpPr>
        <p:spPr bwMode="auto">
          <a:xfrm>
            <a:off x="3821764" y="646939"/>
            <a:ext cx="196576" cy="125731"/>
          </a:xfrm>
          <a:custGeom>
            <a:avLst/>
            <a:gdLst>
              <a:gd name="T0" fmla="*/ 113 w 214"/>
              <a:gd name="T1" fmla="*/ 138 h 138"/>
              <a:gd name="T2" fmla="*/ 0 w 214"/>
              <a:gd name="T3" fmla="*/ 131 h 138"/>
              <a:gd name="T4" fmla="*/ 0 w 214"/>
              <a:gd name="T5" fmla="*/ 101 h 138"/>
              <a:gd name="T6" fmla="*/ 34 w 214"/>
              <a:gd name="T7" fmla="*/ 90 h 138"/>
              <a:gd name="T8" fmla="*/ 45 w 214"/>
              <a:gd name="T9" fmla="*/ 45 h 138"/>
              <a:gd name="T10" fmla="*/ 120 w 214"/>
              <a:gd name="T11" fmla="*/ 45 h 138"/>
              <a:gd name="T12" fmla="*/ 147 w 214"/>
              <a:gd name="T13" fmla="*/ 33 h 138"/>
              <a:gd name="T14" fmla="*/ 94 w 214"/>
              <a:gd name="T15" fmla="*/ 18 h 138"/>
              <a:gd name="T16" fmla="*/ 132 w 214"/>
              <a:gd name="T17" fmla="*/ 0 h 138"/>
              <a:gd name="T18" fmla="*/ 214 w 214"/>
              <a:gd name="T19" fmla="*/ 7 h 138"/>
              <a:gd name="T20" fmla="*/ 214 w 214"/>
              <a:gd name="T21" fmla="*/ 41 h 138"/>
              <a:gd name="T22" fmla="*/ 139 w 214"/>
              <a:gd name="T23" fmla="*/ 63 h 138"/>
              <a:gd name="T24" fmla="*/ 169 w 214"/>
              <a:gd name="T25" fmla="*/ 78 h 138"/>
              <a:gd name="T26" fmla="*/ 158 w 214"/>
              <a:gd name="T27" fmla="*/ 97 h 138"/>
              <a:gd name="T28" fmla="*/ 90 w 214"/>
              <a:gd name="T29" fmla="*/ 90 h 138"/>
              <a:gd name="T30" fmla="*/ 120 w 214"/>
              <a:gd name="T31" fmla="*/ 101 h 138"/>
              <a:gd name="T32" fmla="*/ 113 w 214"/>
              <a:gd name="T33" fmla="*/ 138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14" h="138">
                <a:moveTo>
                  <a:pt x="113" y="138"/>
                </a:moveTo>
                <a:lnTo>
                  <a:pt x="0" y="131"/>
                </a:lnTo>
                <a:lnTo>
                  <a:pt x="0" y="101"/>
                </a:lnTo>
                <a:lnTo>
                  <a:pt x="34" y="90"/>
                </a:lnTo>
                <a:lnTo>
                  <a:pt x="45" y="45"/>
                </a:lnTo>
                <a:lnTo>
                  <a:pt x="120" y="45"/>
                </a:lnTo>
                <a:lnTo>
                  <a:pt x="147" y="33"/>
                </a:lnTo>
                <a:lnTo>
                  <a:pt x="94" y="18"/>
                </a:lnTo>
                <a:lnTo>
                  <a:pt x="132" y="0"/>
                </a:lnTo>
                <a:lnTo>
                  <a:pt x="214" y="7"/>
                </a:lnTo>
                <a:lnTo>
                  <a:pt x="214" y="41"/>
                </a:lnTo>
                <a:lnTo>
                  <a:pt x="139" y="63"/>
                </a:lnTo>
                <a:lnTo>
                  <a:pt x="169" y="78"/>
                </a:lnTo>
                <a:lnTo>
                  <a:pt x="158" y="97"/>
                </a:lnTo>
                <a:lnTo>
                  <a:pt x="90" y="90"/>
                </a:lnTo>
                <a:lnTo>
                  <a:pt x="120" y="101"/>
                </a:lnTo>
                <a:lnTo>
                  <a:pt x="113" y="13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1" name="Freeform 144"/>
          <p:cNvSpPr>
            <a:spLocks/>
          </p:cNvSpPr>
          <p:nvPr/>
        </p:nvSpPr>
        <p:spPr bwMode="auto">
          <a:xfrm>
            <a:off x="4260632" y="2077980"/>
            <a:ext cx="27429" cy="41148"/>
          </a:xfrm>
          <a:custGeom>
            <a:avLst/>
            <a:gdLst>
              <a:gd name="T0" fmla="*/ 0 w 30"/>
              <a:gd name="T1" fmla="*/ 0 h 45"/>
              <a:gd name="T2" fmla="*/ 30 w 30"/>
              <a:gd name="T3" fmla="*/ 4 h 45"/>
              <a:gd name="T4" fmla="*/ 27 w 30"/>
              <a:gd name="T5" fmla="*/ 45 h 45"/>
              <a:gd name="T6" fmla="*/ 0 w 30"/>
              <a:gd name="T7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" h="45">
                <a:moveTo>
                  <a:pt x="0" y="0"/>
                </a:moveTo>
                <a:lnTo>
                  <a:pt x="30" y="4"/>
                </a:lnTo>
                <a:lnTo>
                  <a:pt x="27" y="4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2" name="Freeform 145"/>
          <p:cNvSpPr>
            <a:spLocks/>
          </p:cNvSpPr>
          <p:nvPr/>
        </p:nvSpPr>
        <p:spPr bwMode="auto">
          <a:xfrm>
            <a:off x="4297204" y="2064264"/>
            <a:ext cx="36572" cy="41148"/>
          </a:xfrm>
          <a:custGeom>
            <a:avLst/>
            <a:gdLst>
              <a:gd name="T0" fmla="*/ 18 w 41"/>
              <a:gd name="T1" fmla="*/ 0 h 45"/>
              <a:gd name="T2" fmla="*/ 41 w 41"/>
              <a:gd name="T3" fmla="*/ 22 h 45"/>
              <a:gd name="T4" fmla="*/ 18 w 41"/>
              <a:gd name="T5" fmla="*/ 45 h 45"/>
              <a:gd name="T6" fmla="*/ 0 w 41"/>
              <a:gd name="T7" fmla="*/ 18 h 45"/>
              <a:gd name="T8" fmla="*/ 18 w 41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45">
                <a:moveTo>
                  <a:pt x="18" y="0"/>
                </a:moveTo>
                <a:lnTo>
                  <a:pt x="41" y="22"/>
                </a:lnTo>
                <a:lnTo>
                  <a:pt x="18" y="45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3" name="Freeform 146"/>
          <p:cNvSpPr>
            <a:spLocks/>
          </p:cNvSpPr>
          <p:nvPr/>
        </p:nvSpPr>
        <p:spPr bwMode="auto">
          <a:xfrm>
            <a:off x="4425207" y="420625"/>
            <a:ext cx="1170313" cy="699519"/>
          </a:xfrm>
          <a:custGeom>
            <a:avLst/>
            <a:gdLst>
              <a:gd name="T0" fmla="*/ 19 w 1279"/>
              <a:gd name="T1" fmla="*/ 671 h 765"/>
              <a:gd name="T2" fmla="*/ 68 w 1279"/>
              <a:gd name="T3" fmla="*/ 600 h 765"/>
              <a:gd name="T4" fmla="*/ 135 w 1279"/>
              <a:gd name="T5" fmla="*/ 630 h 765"/>
              <a:gd name="T6" fmla="*/ 203 w 1279"/>
              <a:gd name="T7" fmla="*/ 536 h 765"/>
              <a:gd name="T8" fmla="*/ 315 w 1279"/>
              <a:gd name="T9" fmla="*/ 585 h 765"/>
              <a:gd name="T10" fmla="*/ 330 w 1279"/>
              <a:gd name="T11" fmla="*/ 439 h 765"/>
              <a:gd name="T12" fmla="*/ 443 w 1279"/>
              <a:gd name="T13" fmla="*/ 465 h 765"/>
              <a:gd name="T14" fmla="*/ 368 w 1279"/>
              <a:gd name="T15" fmla="*/ 386 h 765"/>
              <a:gd name="T16" fmla="*/ 379 w 1279"/>
              <a:gd name="T17" fmla="*/ 330 h 765"/>
              <a:gd name="T18" fmla="*/ 450 w 1279"/>
              <a:gd name="T19" fmla="*/ 304 h 765"/>
              <a:gd name="T20" fmla="*/ 548 w 1279"/>
              <a:gd name="T21" fmla="*/ 409 h 765"/>
              <a:gd name="T22" fmla="*/ 563 w 1279"/>
              <a:gd name="T23" fmla="*/ 326 h 765"/>
              <a:gd name="T24" fmla="*/ 649 w 1279"/>
              <a:gd name="T25" fmla="*/ 315 h 765"/>
              <a:gd name="T26" fmla="*/ 593 w 1279"/>
              <a:gd name="T27" fmla="*/ 278 h 765"/>
              <a:gd name="T28" fmla="*/ 428 w 1279"/>
              <a:gd name="T29" fmla="*/ 244 h 765"/>
              <a:gd name="T30" fmla="*/ 593 w 1279"/>
              <a:gd name="T31" fmla="*/ 214 h 765"/>
              <a:gd name="T32" fmla="*/ 428 w 1279"/>
              <a:gd name="T33" fmla="*/ 244 h 765"/>
              <a:gd name="T34" fmla="*/ 548 w 1279"/>
              <a:gd name="T35" fmla="*/ 180 h 765"/>
              <a:gd name="T36" fmla="*/ 469 w 1279"/>
              <a:gd name="T37" fmla="*/ 131 h 765"/>
              <a:gd name="T38" fmla="*/ 375 w 1279"/>
              <a:gd name="T39" fmla="*/ 90 h 765"/>
              <a:gd name="T40" fmla="*/ 525 w 1279"/>
              <a:gd name="T41" fmla="*/ 56 h 765"/>
              <a:gd name="T42" fmla="*/ 600 w 1279"/>
              <a:gd name="T43" fmla="*/ 113 h 765"/>
              <a:gd name="T44" fmla="*/ 649 w 1279"/>
              <a:gd name="T45" fmla="*/ 19 h 765"/>
              <a:gd name="T46" fmla="*/ 683 w 1279"/>
              <a:gd name="T47" fmla="*/ 113 h 765"/>
              <a:gd name="T48" fmla="*/ 732 w 1279"/>
              <a:gd name="T49" fmla="*/ 49 h 765"/>
              <a:gd name="T50" fmla="*/ 863 w 1279"/>
              <a:gd name="T51" fmla="*/ 26 h 765"/>
              <a:gd name="T52" fmla="*/ 912 w 1279"/>
              <a:gd name="T53" fmla="*/ 0 h 765"/>
              <a:gd name="T54" fmla="*/ 994 w 1279"/>
              <a:gd name="T55" fmla="*/ 109 h 765"/>
              <a:gd name="T56" fmla="*/ 1047 w 1279"/>
              <a:gd name="T57" fmla="*/ 75 h 765"/>
              <a:gd name="T58" fmla="*/ 1103 w 1279"/>
              <a:gd name="T59" fmla="*/ 56 h 765"/>
              <a:gd name="T60" fmla="*/ 1170 w 1279"/>
              <a:gd name="T61" fmla="*/ 101 h 765"/>
              <a:gd name="T62" fmla="*/ 1200 w 1279"/>
              <a:gd name="T63" fmla="*/ 135 h 765"/>
              <a:gd name="T64" fmla="*/ 1279 w 1279"/>
              <a:gd name="T65" fmla="*/ 218 h 765"/>
              <a:gd name="T66" fmla="*/ 1002 w 1279"/>
              <a:gd name="T67" fmla="*/ 259 h 765"/>
              <a:gd name="T68" fmla="*/ 1167 w 1279"/>
              <a:gd name="T69" fmla="*/ 263 h 765"/>
              <a:gd name="T70" fmla="*/ 679 w 1279"/>
              <a:gd name="T71" fmla="*/ 480 h 765"/>
              <a:gd name="T72" fmla="*/ 582 w 1279"/>
              <a:gd name="T73" fmla="*/ 461 h 765"/>
              <a:gd name="T74" fmla="*/ 585 w 1279"/>
              <a:gd name="T75" fmla="*/ 514 h 765"/>
              <a:gd name="T76" fmla="*/ 544 w 1279"/>
              <a:gd name="T77" fmla="*/ 619 h 765"/>
              <a:gd name="T78" fmla="*/ 420 w 1279"/>
              <a:gd name="T79" fmla="*/ 649 h 765"/>
              <a:gd name="T80" fmla="*/ 330 w 1279"/>
              <a:gd name="T81" fmla="*/ 611 h 765"/>
              <a:gd name="T82" fmla="*/ 405 w 1279"/>
              <a:gd name="T83" fmla="*/ 701 h 765"/>
              <a:gd name="T84" fmla="*/ 270 w 1279"/>
              <a:gd name="T85" fmla="*/ 765 h 765"/>
              <a:gd name="T86" fmla="*/ 259 w 1279"/>
              <a:gd name="T87" fmla="*/ 690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9" h="765">
                <a:moveTo>
                  <a:pt x="225" y="743"/>
                </a:moveTo>
                <a:lnTo>
                  <a:pt x="19" y="671"/>
                </a:lnTo>
                <a:lnTo>
                  <a:pt x="0" y="641"/>
                </a:lnTo>
                <a:lnTo>
                  <a:pt x="68" y="600"/>
                </a:lnTo>
                <a:lnTo>
                  <a:pt x="113" y="593"/>
                </a:lnTo>
                <a:lnTo>
                  <a:pt x="135" y="630"/>
                </a:lnTo>
                <a:lnTo>
                  <a:pt x="154" y="536"/>
                </a:lnTo>
                <a:lnTo>
                  <a:pt x="203" y="536"/>
                </a:lnTo>
                <a:lnTo>
                  <a:pt x="214" y="641"/>
                </a:lnTo>
                <a:lnTo>
                  <a:pt x="315" y="585"/>
                </a:lnTo>
                <a:lnTo>
                  <a:pt x="252" y="581"/>
                </a:lnTo>
                <a:lnTo>
                  <a:pt x="330" y="439"/>
                </a:lnTo>
                <a:lnTo>
                  <a:pt x="379" y="510"/>
                </a:lnTo>
                <a:lnTo>
                  <a:pt x="443" y="465"/>
                </a:lnTo>
                <a:lnTo>
                  <a:pt x="379" y="439"/>
                </a:lnTo>
                <a:lnTo>
                  <a:pt x="368" y="386"/>
                </a:lnTo>
                <a:lnTo>
                  <a:pt x="357" y="334"/>
                </a:lnTo>
                <a:lnTo>
                  <a:pt x="379" y="330"/>
                </a:lnTo>
                <a:lnTo>
                  <a:pt x="375" y="296"/>
                </a:lnTo>
                <a:lnTo>
                  <a:pt x="450" y="304"/>
                </a:lnTo>
                <a:lnTo>
                  <a:pt x="499" y="416"/>
                </a:lnTo>
                <a:lnTo>
                  <a:pt x="548" y="409"/>
                </a:lnTo>
                <a:lnTo>
                  <a:pt x="495" y="308"/>
                </a:lnTo>
                <a:lnTo>
                  <a:pt x="563" y="326"/>
                </a:lnTo>
                <a:lnTo>
                  <a:pt x="593" y="311"/>
                </a:lnTo>
                <a:lnTo>
                  <a:pt x="649" y="315"/>
                </a:lnTo>
                <a:lnTo>
                  <a:pt x="780" y="221"/>
                </a:lnTo>
                <a:lnTo>
                  <a:pt x="593" y="278"/>
                </a:lnTo>
                <a:lnTo>
                  <a:pt x="473" y="281"/>
                </a:lnTo>
                <a:lnTo>
                  <a:pt x="428" y="244"/>
                </a:lnTo>
                <a:lnTo>
                  <a:pt x="495" y="210"/>
                </a:lnTo>
                <a:lnTo>
                  <a:pt x="593" y="214"/>
                </a:lnTo>
                <a:lnTo>
                  <a:pt x="492" y="199"/>
                </a:lnTo>
                <a:lnTo>
                  <a:pt x="428" y="244"/>
                </a:lnTo>
                <a:lnTo>
                  <a:pt x="360" y="195"/>
                </a:lnTo>
                <a:lnTo>
                  <a:pt x="548" y="180"/>
                </a:lnTo>
                <a:lnTo>
                  <a:pt x="345" y="169"/>
                </a:lnTo>
                <a:lnTo>
                  <a:pt x="469" y="131"/>
                </a:lnTo>
                <a:lnTo>
                  <a:pt x="372" y="120"/>
                </a:lnTo>
                <a:lnTo>
                  <a:pt x="375" y="90"/>
                </a:lnTo>
                <a:lnTo>
                  <a:pt x="469" y="90"/>
                </a:lnTo>
                <a:lnTo>
                  <a:pt x="525" y="56"/>
                </a:lnTo>
                <a:lnTo>
                  <a:pt x="544" y="90"/>
                </a:lnTo>
                <a:lnTo>
                  <a:pt x="600" y="113"/>
                </a:lnTo>
                <a:lnTo>
                  <a:pt x="593" y="49"/>
                </a:lnTo>
                <a:lnTo>
                  <a:pt x="649" y="19"/>
                </a:lnTo>
                <a:lnTo>
                  <a:pt x="679" y="56"/>
                </a:lnTo>
                <a:lnTo>
                  <a:pt x="683" y="113"/>
                </a:lnTo>
                <a:lnTo>
                  <a:pt x="728" y="135"/>
                </a:lnTo>
                <a:lnTo>
                  <a:pt x="732" y="49"/>
                </a:lnTo>
                <a:lnTo>
                  <a:pt x="769" y="23"/>
                </a:lnTo>
                <a:lnTo>
                  <a:pt x="863" y="26"/>
                </a:lnTo>
                <a:lnTo>
                  <a:pt x="893" y="101"/>
                </a:lnTo>
                <a:lnTo>
                  <a:pt x="912" y="0"/>
                </a:lnTo>
                <a:lnTo>
                  <a:pt x="987" y="49"/>
                </a:lnTo>
                <a:lnTo>
                  <a:pt x="994" y="109"/>
                </a:lnTo>
                <a:lnTo>
                  <a:pt x="1024" y="34"/>
                </a:lnTo>
                <a:lnTo>
                  <a:pt x="1047" y="75"/>
                </a:lnTo>
                <a:lnTo>
                  <a:pt x="1077" y="45"/>
                </a:lnTo>
                <a:lnTo>
                  <a:pt x="1103" y="56"/>
                </a:lnTo>
                <a:lnTo>
                  <a:pt x="1103" y="90"/>
                </a:lnTo>
                <a:lnTo>
                  <a:pt x="1170" y="101"/>
                </a:lnTo>
                <a:lnTo>
                  <a:pt x="1099" y="135"/>
                </a:lnTo>
                <a:lnTo>
                  <a:pt x="1200" y="135"/>
                </a:lnTo>
                <a:lnTo>
                  <a:pt x="1230" y="113"/>
                </a:lnTo>
                <a:lnTo>
                  <a:pt x="1279" y="218"/>
                </a:lnTo>
                <a:lnTo>
                  <a:pt x="1167" y="266"/>
                </a:lnTo>
                <a:lnTo>
                  <a:pt x="1002" y="259"/>
                </a:lnTo>
                <a:lnTo>
                  <a:pt x="1039" y="319"/>
                </a:lnTo>
                <a:lnTo>
                  <a:pt x="1167" y="263"/>
                </a:lnTo>
                <a:lnTo>
                  <a:pt x="735" y="469"/>
                </a:lnTo>
                <a:lnTo>
                  <a:pt x="679" y="480"/>
                </a:lnTo>
                <a:lnTo>
                  <a:pt x="653" y="461"/>
                </a:lnTo>
                <a:lnTo>
                  <a:pt x="582" y="461"/>
                </a:lnTo>
                <a:lnTo>
                  <a:pt x="522" y="518"/>
                </a:lnTo>
                <a:lnTo>
                  <a:pt x="585" y="514"/>
                </a:lnTo>
                <a:lnTo>
                  <a:pt x="619" y="536"/>
                </a:lnTo>
                <a:lnTo>
                  <a:pt x="544" y="619"/>
                </a:lnTo>
                <a:lnTo>
                  <a:pt x="462" y="611"/>
                </a:lnTo>
                <a:lnTo>
                  <a:pt x="420" y="649"/>
                </a:lnTo>
                <a:lnTo>
                  <a:pt x="360" y="638"/>
                </a:lnTo>
                <a:lnTo>
                  <a:pt x="330" y="611"/>
                </a:lnTo>
                <a:lnTo>
                  <a:pt x="308" y="668"/>
                </a:lnTo>
                <a:lnTo>
                  <a:pt x="405" y="701"/>
                </a:lnTo>
                <a:lnTo>
                  <a:pt x="357" y="754"/>
                </a:lnTo>
                <a:lnTo>
                  <a:pt x="270" y="765"/>
                </a:lnTo>
                <a:lnTo>
                  <a:pt x="289" y="739"/>
                </a:lnTo>
                <a:lnTo>
                  <a:pt x="259" y="690"/>
                </a:lnTo>
                <a:lnTo>
                  <a:pt x="225" y="743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4" name="Freeform 147"/>
          <p:cNvSpPr>
            <a:spLocks/>
          </p:cNvSpPr>
          <p:nvPr/>
        </p:nvSpPr>
        <p:spPr bwMode="auto">
          <a:xfrm>
            <a:off x="4452636" y="509778"/>
            <a:ext cx="301721" cy="379477"/>
          </a:xfrm>
          <a:custGeom>
            <a:avLst/>
            <a:gdLst>
              <a:gd name="T0" fmla="*/ 120 w 330"/>
              <a:gd name="T1" fmla="*/ 416 h 416"/>
              <a:gd name="T2" fmla="*/ 0 w 330"/>
              <a:gd name="T3" fmla="*/ 371 h 416"/>
              <a:gd name="T4" fmla="*/ 4 w 330"/>
              <a:gd name="T5" fmla="*/ 296 h 416"/>
              <a:gd name="T6" fmla="*/ 49 w 330"/>
              <a:gd name="T7" fmla="*/ 273 h 416"/>
              <a:gd name="T8" fmla="*/ 94 w 330"/>
              <a:gd name="T9" fmla="*/ 273 h 416"/>
              <a:gd name="T10" fmla="*/ 143 w 330"/>
              <a:gd name="T11" fmla="*/ 296 h 416"/>
              <a:gd name="T12" fmla="*/ 139 w 330"/>
              <a:gd name="T13" fmla="*/ 247 h 416"/>
              <a:gd name="T14" fmla="*/ 30 w 330"/>
              <a:gd name="T15" fmla="*/ 236 h 416"/>
              <a:gd name="T16" fmla="*/ 15 w 330"/>
              <a:gd name="T17" fmla="*/ 195 h 416"/>
              <a:gd name="T18" fmla="*/ 72 w 330"/>
              <a:gd name="T19" fmla="*/ 198 h 416"/>
              <a:gd name="T20" fmla="*/ 30 w 330"/>
              <a:gd name="T21" fmla="*/ 168 h 416"/>
              <a:gd name="T22" fmla="*/ 49 w 330"/>
              <a:gd name="T23" fmla="*/ 135 h 416"/>
              <a:gd name="T24" fmla="*/ 83 w 330"/>
              <a:gd name="T25" fmla="*/ 161 h 416"/>
              <a:gd name="T26" fmla="*/ 147 w 330"/>
              <a:gd name="T27" fmla="*/ 123 h 416"/>
              <a:gd name="T28" fmla="*/ 83 w 330"/>
              <a:gd name="T29" fmla="*/ 138 h 416"/>
              <a:gd name="T30" fmla="*/ 75 w 330"/>
              <a:gd name="T31" fmla="*/ 112 h 416"/>
              <a:gd name="T32" fmla="*/ 109 w 330"/>
              <a:gd name="T33" fmla="*/ 75 h 416"/>
              <a:gd name="T34" fmla="*/ 143 w 330"/>
              <a:gd name="T35" fmla="*/ 71 h 416"/>
              <a:gd name="T36" fmla="*/ 162 w 330"/>
              <a:gd name="T37" fmla="*/ 90 h 416"/>
              <a:gd name="T38" fmla="*/ 192 w 330"/>
              <a:gd name="T39" fmla="*/ 78 h 416"/>
              <a:gd name="T40" fmla="*/ 173 w 330"/>
              <a:gd name="T41" fmla="*/ 60 h 416"/>
              <a:gd name="T42" fmla="*/ 263 w 330"/>
              <a:gd name="T43" fmla="*/ 0 h 416"/>
              <a:gd name="T44" fmla="*/ 289 w 330"/>
              <a:gd name="T45" fmla="*/ 33 h 416"/>
              <a:gd name="T46" fmla="*/ 267 w 330"/>
              <a:gd name="T47" fmla="*/ 127 h 416"/>
              <a:gd name="T48" fmla="*/ 297 w 330"/>
              <a:gd name="T49" fmla="*/ 138 h 416"/>
              <a:gd name="T50" fmla="*/ 289 w 330"/>
              <a:gd name="T51" fmla="*/ 217 h 416"/>
              <a:gd name="T52" fmla="*/ 308 w 330"/>
              <a:gd name="T53" fmla="*/ 228 h 416"/>
              <a:gd name="T54" fmla="*/ 274 w 330"/>
              <a:gd name="T55" fmla="*/ 281 h 416"/>
              <a:gd name="T56" fmla="*/ 308 w 330"/>
              <a:gd name="T57" fmla="*/ 262 h 416"/>
              <a:gd name="T58" fmla="*/ 330 w 330"/>
              <a:gd name="T59" fmla="*/ 307 h 416"/>
              <a:gd name="T60" fmla="*/ 278 w 330"/>
              <a:gd name="T61" fmla="*/ 330 h 416"/>
              <a:gd name="T62" fmla="*/ 225 w 330"/>
              <a:gd name="T63" fmla="*/ 341 h 416"/>
              <a:gd name="T64" fmla="*/ 210 w 330"/>
              <a:gd name="T65" fmla="*/ 318 h 416"/>
              <a:gd name="T66" fmla="*/ 177 w 330"/>
              <a:gd name="T67" fmla="*/ 337 h 416"/>
              <a:gd name="T68" fmla="*/ 184 w 330"/>
              <a:gd name="T69" fmla="*/ 367 h 416"/>
              <a:gd name="T70" fmla="*/ 225 w 330"/>
              <a:gd name="T71" fmla="*/ 345 h 416"/>
              <a:gd name="T72" fmla="*/ 169 w 330"/>
              <a:gd name="T73" fmla="*/ 367 h 416"/>
              <a:gd name="T74" fmla="*/ 120 w 330"/>
              <a:gd name="T75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30" h="416">
                <a:moveTo>
                  <a:pt x="120" y="416"/>
                </a:moveTo>
                <a:lnTo>
                  <a:pt x="0" y="371"/>
                </a:lnTo>
                <a:lnTo>
                  <a:pt x="4" y="296"/>
                </a:lnTo>
                <a:lnTo>
                  <a:pt x="49" y="273"/>
                </a:lnTo>
                <a:lnTo>
                  <a:pt x="94" y="273"/>
                </a:lnTo>
                <a:lnTo>
                  <a:pt x="143" y="296"/>
                </a:lnTo>
                <a:lnTo>
                  <a:pt x="139" y="247"/>
                </a:lnTo>
                <a:lnTo>
                  <a:pt x="30" y="236"/>
                </a:lnTo>
                <a:lnTo>
                  <a:pt x="15" y="195"/>
                </a:lnTo>
                <a:lnTo>
                  <a:pt x="72" y="198"/>
                </a:lnTo>
                <a:lnTo>
                  <a:pt x="30" y="168"/>
                </a:lnTo>
                <a:lnTo>
                  <a:pt x="49" y="135"/>
                </a:lnTo>
                <a:lnTo>
                  <a:pt x="83" y="161"/>
                </a:lnTo>
                <a:lnTo>
                  <a:pt x="147" y="123"/>
                </a:lnTo>
                <a:lnTo>
                  <a:pt x="83" y="138"/>
                </a:lnTo>
                <a:lnTo>
                  <a:pt x="75" y="112"/>
                </a:lnTo>
                <a:lnTo>
                  <a:pt x="109" y="75"/>
                </a:lnTo>
                <a:lnTo>
                  <a:pt x="143" y="71"/>
                </a:lnTo>
                <a:lnTo>
                  <a:pt x="162" y="90"/>
                </a:lnTo>
                <a:lnTo>
                  <a:pt x="192" y="78"/>
                </a:lnTo>
                <a:lnTo>
                  <a:pt x="173" y="60"/>
                </a:lnTo>
                <a:lnTo>
                  <a:pt x="263" y="0"/>
                </a:lnTo>
                <a:lnTo>
                  <a:pt x="289" y="33"/>
                </a:lnTo>
                <a:lnTo>
                  <a:pt x="267" y="127"/>
                </a:lnTo>
                <a:lnTo>
                  <a:pt x="297" y="138"/>
                </a:lnTo>
                <a:lnTo>
                  <a:pt x="289" y="217"/>
                </a:lnTo>
                <a:lnTo>
                  <a:pt x="308" y="228"/>
                </a:lnTo>
                <a:lnTo>
                  <a:pt x="274" y="281"/>
                </a:lnTo>
                <a:lnTo>
                  <a:pt x="308" y="262"/>
                </a:lnTo>
                <a:lnTo>
                  <a:pt x="330" y="307"/>
                </a:lnTo>
                <a:lnTo>
                  <a:pt x="278" y="330"/>
                </a:lnTo>
                <a:lnTo>
                  <a:pt x="225" y="341"/>
                </a:lnTo>
                <a:lnTo>
                  <a:pt x="210" y="318"/>
                </a:lnTo>
                <a:lnTo>
                  <a:pt x="177" y="337"/>
                </a:lnTo>
                <a:lnTo>
                  <a:pt x="184" y="367"/>
                </a:lnTo>
                <a:lnTo>
                  <a:pt x="225" y="345"/>
                </a:lnTo>
                <a:lnTo>
                  <a:pt x="169" y="367"/>
                </a:lnTo>
                <a:lnTo>
                  <a:pt x="120" y="41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6" name="Freeform 176"/>
          <p:cNvSpPr>
            <a:spLocks/>
          </p:cNvSpPr>
          <p:nvPr/>
        </p:nvSpPr>
        <p:spPr bwMode="auto">
          <a:xfrm>
            <a:off x="770265" y="404622"/>
            <a:ext cx="4950973" cy="4470965"/>
          </a:xfrm>
          <a:custGeom>
            <a:avLst/>
            <a:gdLst>
              <a:gd name="T0" fmla="*/ 1720 w 5415"/>
              <a:gd name="T1" fmla="*/ 4402 h 4890"/>
              <a:gd name="T2" fmla="*/ 1240 w 5415"/>
              <a:gd name="T3" fmla="*/ 3412 h 4890"/>
              <a:gd name="T4" fmla="*/ 1440 w 5415"/>
              <a:gd name="T5" fmla="*/ 2812 h 4890"/>
              <a:gd name="T6" fmla="*/ 1330 w 5415"/>
              <a:gd name="T7" fmla="*/ 2562 h 4890"/>
              <a:gd name="T8" fmla="*/ 1320 w 5415"/>
              <a:gd name="T9" fmla="*/ 1962 h 4890"/>
              <a:gd name="T10" fmla="*/ 970 w 5415"/>
              <a:gd name="T11" fmla="*/ 1622 h 4890"/>
              <a:gd name="T12" fmla="*/ 160 w 5415"/>
              <a:gd name="T13" fmla="*/ 2022 h 4890"/>
              <a:gd name="T14" fmla="*/ 40 w 5415"/>
              <a:gd name="T15" fmla="*/ 1942 h 4890"/>
              <a:gd name="T16" fmla="*/ 400 w 5415"/>
              <a:gd name="T17" fmla="*/ 1702 h 4890"/>
              <a:gd name="T18" fmla="*/ 190 w 5415"/>
              <a:gd name="T19" fmla="*/ 1672 h 4890"/>
              <a:gd name="T20" fmla="*/ 180 w 5415"/>
              <a:gd name="T21" fmla="*/ 1242 h 4890"/>
              <a:gd name="T22" fmla="*/ 530 w 5415"/>
              <a:gd name="T23" fmla="*/ 1112 h 4890"/>
              <a:gd name="T24" fmla="*/ 410 w 5415"/>
              <a:gd name="T25" fmla="*/ 982 h 4890"/>
              <a:gd name="T26" fmla="*/ 440 w 5415"/>
              <a:gd name="T27" fmla="*/ 762 h 4890"/>
              <a:gd name="T28" fmla="*/ 700 w 5415"/>
              <a:gd name="T29" fmla="*/ 742 h 4890"/>
              <a:gd name="T30" fmla="*/ 640 w 5415"/>
              <a:gd name="T31" fmla="*/ 562 h 4890"/>
              <a:gd name="T32" fmla="*/ 1300 w 5415"/>
              <a:gd name="T33" fmla="*/ 412 h 4890"/>
              <a:gd name="T34" fmla="*/ 1920 w 5415"/>
              <a:gd name="T35" fmla="*/ 912 h 4890"/>
              <a:gd name="T36" fmla="*/ 2530 w 5415"/>
              <a:gd name="T37" fmla="*/ 592 h 4890"/>
              <a:gd name="T38" fmla="*/ 3120 w 5415"/>
              <a:gd name="T39" fmla="*/ 302 h 4890"/>
              <a:gd name="T40" fmla="*/ 3590 w 5415"/>
              <a:gd name="T41" fmla="*/ 252 h 4890"/>
              <a:gd name="T42" fmla="*/ 3530 w 5415"/>
              <a:gd name="T43" fmla="*/ 512 h 4890"/>
              <a:gd name="T44" fmla="*/ 3990 w 5415"/>
              <a:gd name="T45" fmla="*/ 592 h 4890"/>
              <a:gd name="T46" fmla="*/ 3990 w 5415"/>
              <a:gd name="T47" fmla="*/ 392 h 4890"/>
              <a:gd name="T48" fmla="*/ 4020 w 5415"/>
              <a:gd name="T49" fmla="*/ 222 h 4890"/>
              <a:gd name="T50" fmla="*/ 4510 w 5415"/>
              <a:gd name="T51" fmla="*/ 32 h 4890"/>
              <a:gd name="T52" fmla="*/ 4970 w 5415"/>
              <a:gd name="T53" fmla="*/ 32 h 4890"/>
              <a:gd name="T54" fmla="*/ 5290 w 5415"/>
              <a:gd name="T55" fmla="*/ 182 h 4890"/>
              <a:gd name="T56" fmla="*/ 5310 w 5415"/>
              <a:gd name="T57" fmla="*/ 282 h 4890"/>
              <a:gd name="T58" fmla="*/ 4660 w 5415"/>
              <a:gd name="T59" fmla="*/ 592 h 4890"/>
              <a:gd name="T60" fmla="*/ 4180 w 5415"/>
              <a:gd name="T61" fmla="*/ 1012 h 4890"/>
              <a:gd name="T62" fmla="*/ 4350 w 5415"/>
              <a:gd name="T63" fmla="*/ 1192 h 4890"/>
              <a:gd name="T64" fmla="*/ 4620 w 5415"/>
              <a:gd name="T65" fmla="*/ 1712 h 4890"/>
              <a:gd name="T66" fmla="*/ 4310 w 5415"/>
              <a:gd name="T67" fmla="*/ 2142 h 4890"/>
              <a:gd name="T68" fmla="*/ 4420 w 5415"/>
              <a:gd name="T69" fmla="*/ 2492 h 4890"/>
              <a:gd name="T70" fmla="*/ 4650 w 5415"/>
              <a:gd name="T71" fmla="*/ 2812 h 4890"/>
              <a:gd name="T72" fmla="*/ 4640 w 5415"/>
              <a:gd name="T73" fmla="*/ 3222 h 4890"/>
              <a:gd name="T74" fmla="*/ 4270 w 5415"/>
              <a:gd name="T75" fmla="*/ 3232 h 4890"/>
              <a:gd name="T76" fmla="*/ 4020 w 5415"/>
              <a:gd name="T77" fmla="*/ 3402 h 4890"/>
              <a:gd name="T78" fmla="*/ 3850 w 5415"/>
              <a:gd name="T79" fmla="*/ 3342 h 4890"/>
              <a:gd name="T80" fmla="*/ 3530 w 5415"/>
              <a:gd name="T81" fmla="*/ 3622 h 4890"/>
              <a:gd name="T82" fmla="*/ 3480 w 5415"/>
              <a:gd name="T83" fmla="*/ 3852 h 4890"/>
              <a:gd name="T84" fmla="*/ 3220 w 5415"/>
              <a:gd name="T85" fmla="*/ 3942 h 4890"/>
              <a:gd name="T86" fmla="*/ 3250 w 5415"/>
              <a:gd name="T87" fmla="*/ 4082 h 4890"/>
              <a:gd name="T88" fmla="*/ 3220 w 5415"/>
              <a:gd name="T89" fmla="*/ 4332 h 4890"/>
              <a:gd name="T90" fmla="*/ 3080 w 5415"/>
              <a:gd name="T91" fmla="*/ 4342 h 4890"/>
              <a:gd name="T92" fmla="*/ 2920 w 5415"/>
              <a:gd name="T93" fmla="*/ 4102 h 4890"/>
              <a:gd name="T94" fmla="*/ 2480 w 5415"/>
              <a:gd name="T95" fmla="*/ 4142 h 4890"/>
              <a:gd name="T96" fmla="*/ 2420 w 5415"/>
              <a:gd name="T97" fmla="*/ 4472 h 4890"/>
              <a:gd name="T98" fmla="*/ 2620 w 5415"/>
              <a:gd name="T99" fmla="*/ 4562 h 4890"/>
              <a:gd name="T100" fmla="*/ 2690 w 5415"/>
              <a:gd name="T101" fmla="*/ 4432 h 4890"/>
              <a:gd name="T102" fmla="*/ 2910 w 5415"/>
              <a:gd name="T103" fmla="*/ 4432 h 4890"/>
              <a:gd name="T104" fmla="*/ 2830 w 5415"/>
              <a:gd name="T105" fmla="*/ 4662 h 4890"/>
              <a:gd name="T106" fmla="*/ 2630 w 5415"/>
              <a:gd name="T107" fmla="*/ 4662 h 4890"/>
              <a:gd name="T108" fmla="*/ 2690 w 5415"/>
              <a:gd name="T109" fmla="*/ 4742 h 4890"/>
              <a:gd name="T110" fmla="*/ 2600 w 5415"/>
              <a:gd name="T111" fmla="*/ 4752 h 4890"/>
              <a:gd name="T112" fmla="*/ 2550 w 5415"/>
              <a:gd name="T113" fmla="*/ 4872 h 4890"/>
              <a:gd name="T114" fmla="*/ 1950 w 5415"/>
              <a:gd name="T115" fmla="*/ 4642 h 4890"/>
              <a:gd name="T116" fmla="*/ 1870 w 5415"/>
              <a:gd name="T117" fmla="*/ 4332 h 4890"/>
              <a:gd name="T118" fmla="*/ 1850 w 5415"/>
              <a:gd name="T119" fmla="*/ 4432 h 4890"/>
              <a:gd name="T120" fmla="*/ 1720 w 5415"/>
              <a:gd name="T121" fmla="*/ 4402 h 4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415" h="4890">
                <a:moveTo>
                  <a:pt x="1720" y="4402"/>
                </a:moveTo>
                <a:cubicBezTo>
                  <a:pt x="1618" y="4232"/>
                  <a:pt x="1287" y="3677"/>
                  <a:pt x="1240" y="3412"/>
                </a:cubicBezTo>
                <a:cubicBezTo>
                  <a:pt x="1193" y="3147"/>
                  <a:pt x="1425" y="2954"/>
                  <a:pt x="1440" y="2812"/>
                </a:cubicBezTo>
                <a:cubicBezTo>
                  <a:pt x="1455" y="2670"/>
                  <a:pt x="1350" y="2704"/>
                  <a:pt x="1330" y="2562"/>
                </a:cubicBezTo>
                <a:cubicBezTo>
                  <a:pt x="1310" y="2420"/>
                  <a:pt x="1380" y="2119"/>
                  <a:pt x="1320" y="1962"/>
                </a:cubicBezTo>
                <a:cubicBezTo>
                  <a:pt x="1260" y="1805"/>
                  <a:pt x="1163" y="1612"/>
                  <a:pt x="970" y="1622"/>
                </a:cubicBezTo>
                <a:cubicBezTo>
                  <a:pt x="777" y="1632"/>
                  <a:pt x="315" y="1969"/>
                  <a:pt x="160" y="2022"/>
                </a:cubicBezTo>
                <a:cubicBezTo>
                  <a:pt x="5" y="2075"/>
                  <a:pt x="0" y="1995"/>
                  <a:pt x="40" y="1942"/>
                </a:cubicBezTo>
                <a:cubicBezTo>
                  <a:pt x="80" y="1889"/>
                  <a:pt x="375" y="1747"/>
                  <a:pt x="400" y="1702"/>
                </a:cubicBezTo>
                <a:cubicBezTo>
                  <a:pt x="425" y="1657"/>
                  <a:pt x="227" y="1749"/>
                  <a:pt x="190" y="1672"/>
                </a:cubicBezTo>
                <a:cubicBezTo>
                  <a:pt x="153" y="1595"/>
                  <a:pt x="123" y="1335"/>
                  <a:pt x="180" y="1242"/>
                </a:cubicBezTo>
                <a:cubicBezTo>
                  <a:pt x="237" y="1149"/>
                  <a:pt x="492" y="1155"/>
                  <a:pt x="530" y="1112"/>
                </a:cubicBezTo>
                <a:cubicBezTo>
                  <a:pt x="568" y="1069"/>
                  <a:pt x="425" y="1040"/>
                  <a:pt x="410" y="982"/>
                </a:cubicBezTo>
                <a:cubicBezTo>
                  <a:pt x="395" y="924"/>
                  <a:pt x="392" y="802"/>
                  <a:pt x="440" y="762"/>
                </a:cubicBezTo>
                <a:cubicBezTo>
                  <a:pt x="488" y="722"/>
                  <a:pt x="667" y="775"/>
                  <a:pt x="700" y="742"/>
                </a:cubicBezTo>
                <a:cubicBezTo>
                  <a:pt x="733" y="709"/>
                  <a:pt x="540" y="617"/>
                  <a:pt x="640" y="562"/>
                </a:cubicBezTo>
                <a:cubicBezTo>
                  <a:pt x="740" y="507"/>
                  <a:pt x="1087" y="354"/>
                  <a:pt x="1300" y="412"/>
                </a:cubicBezTo>
                <a:cubicBezTo>
                  <a:pt x="1513" y="470"/>
                  <a:pt x="1715" y="882"/>
                  <a:pt x="1920" y="912"/>
                </a:cubicBezTo>
                <a:cubicBezTo>
                  <a:pt x="2125" y="942"/>
                  <a:pt x="2330" y="694"/>
                  <a:pt x="2530" y="592"/>
                </a:cubicBezTo>
                <a:cubicBezTo>
                  <a:pt x="2730" y="490"/>
                  <a:pt x="2943" y="359"/>
                  <a:pt x="3120" y="302"/>
                </a:cubicBezTo>
                <a:cubicBezTo>
                  <a:pt x="3297" y="245"/>
                  <a:pt x="3522" y="217"/>
                  <a:pt x="3590" y="252"/>
                </a:cubicBezTo>
                <a:cubicBezTo>
                  <a:pt x="3658" y="287"/>
                  <a:pt x="3463" y="455"/>
                  <a:pt x="3530" y="512"/>
                </a:cubicBezTo>
                <a:cubicBezTo>
                  <a:pt x="3597" y="569"/>
                  <a:pt x="3913" y="612"/>
                  <a:pt x="3990" y="592"/>
                </a:cubicBezTo>
                <a:cubicBezTo>
                  <a:pt x="4067" y="572"/>
                  <a:pt x="3985" y="454"/>
                  <a:pt x="3990" y="392"/>
                </a:cubicBezTo>
                <a:cubicBezTo>
                  <a:pt x="3995" y="330"/>
                  <a:pt x="3933" y="282"/>
                  <a:pt x="4020" y="222"/>
                </a:cubicBezTo>
                <a:cubicBezTo>
                  <a:pt x="4107" y="162"/>
                  <a:pt x="4352" y="64"/>
                  <a:pt x="4510" y="32"/>
                </a:cubicBezTo>
                <a:cubicBezTo>
                  <a:pt x="4668" y="0"/>
                  <a:pt x="4840" y="7"/>
                  <a:pt x="4970" y="32"/>
                </a:cubicBezTo>
                <a:cubicBezTo>
                  <a:pt x="5100" y="57"/>
                  <a:pt x="5233" y="140"/>
                  <a:pt x="5290" y="182"/>
                </a:cubicBezTo>
                <a:cubicBezTo>
                  <a:pt x="5347" y="224"/>
                  <a:pt x="5415" y="214"/>
                  <a:pt x="5310" y="282"/>
                </a:cubicBezTo>
                <a:cubicBezTo>
                  <a:pt x="5205" y="350"/>
                  <a:pt x="4848" y="470"/>
                  <a:pt x="4660" y="592"/>
                </a:cubicBezTo>
                <a:cubicBezTo>
                  <a:pt x="4472" y="714"/>
                  <a:pt x="4232" y="912"/>
                  <a:pt x="4180" y="1012"/>
                </a:cubicBezTo>
                <a:cubicBezTo>
                  <a:pt x="4128" y="1112"/>
                  <a:pt x="4277" y="1075"/>
                  <a:pt x="4350" y="1192"/>
                </a:cubicBezTo>
                <a:cubicBezTo>
                  <a:pt x="4423" y="1309"/>
                  <a:pt x="4627" y="1554"/>
                  <a:pt x="4620" y="1712"/>
                </a:cubicBezTo>
                <a:cubicBezTo>
                  <a:pt x="4613" y="1870"/>
                  <a:pt x="4343" y="2012"/>
                  <a:pt x="4310" y="2142"/>
                </a:cubicBezTo>
                <a:cubicBezTo>
                  <a:pt x="4277" y="2272"/>
                  <a:pt x="4363" y="2380"/>
                  <a:pt x="4420" y="2492"/>
                </a:cubicBezTo>
                <a:cubicBezTo>
                  <a:pt x="4477" y="2604"/>
                  <a:pt x="4613" y="2690"/>
                  <a:pt x="4650" y="2812"/>
                </a:cubicBezTo>
                <a:cubicBezTo>
                  <a:pt x="4687" y="2934"/>
                  <a:pt x="4703" y="3152"/>
                  <a:pt x="4640" y="3222"/>
                </a:cubicBezTo>
                <a:cubicBezTo>
                  <a:pt x="4577" y="3292"/>
                  <a:pt x="4373" y="3202"/>
                  <a:pt x="4270" y="3232"/>
                </a:cubicBezTo>
                <a:cubicBezTo>
                  <a:pt x="4167" y="3262"/>
                  <a:pt x="4090" y="3384"/>
                  <a:pt x="4020" y="3402"/>
                </a:cubicBezTo>
                <a:cubicBezTo>
                  <a:pt x="3950" y="3420"/>
                  <a:pt x="3932" y="3305"/>
                  <a:pt x="3850" y="3342"/>
                </a:cubicBezTo>
                <a:cubicBezTo>
                  <a:pt x="3768" y="3379"/>
                  <a:pt x="3592" y="3537"/>
                  <a:pt x="3530" y="3622"/>
                </a:cubicBezTo>
                <a:cubicBezTo>
                  <a:pt x="3468" y="3707"/>
                  <a:pt x="3532" y="3799"/>
                  <a:pt x="3480" y="3852"/>
                </a:cubicBezTo>
                <a:cubicBezTo>
                  <a:pt x="3428" y="3905"/>
                  <a:pt x="3258" y="3904"/>
                  <a:pt x="3220" y="3942"/>
                </a:cubicBezTo>
                <a:cubicBezTo>
                  <a:pt x="3182" y="3980"/>
                  <a:pt x="3250" y="4017"/>
                  <a:pt x="3250" y="4082"/>
                </a:cubicBezTo>
                <a:cubicBezTo>
                  <a:pt x="3250" y="4147"/>
                  <a:pt x="3248" y="4289"/>
                  <a:pt x="3220" y="4332"/>
                </a:cubicBezTo>
                <a:cubicBezTo>
                  <a:pt x="3192" y="4375"/>
                  <a:pt x="3130" y="4380"/>
                  <a:pt x="3080" y="4342"/>
                </a:cubicBezTo>
                <a:cubicBezTo>
                  <a:pt x="3030" y="4304"/>
                  <a:pt x="3020" y="4135"/>
                  <a:pt x="2920" y="4102"/>
                </a:cubicBezTo>
                <a:cubicBezTo>
                  <a:pt x="2820" y="4069"/>
                  <a:pt x="2563" y="4080"/>
                  <a:pt x="2480" y="4142"/>
                </a:cubicBezTo>
                <a:cubicBezTo>
                  <a:pt x="2397" y="4204"/>
                  <a:pt x="2397" y="4402"/>
                  <a:pt x="2420" y="4472"/>
                </a:cubicBezTo>
                <a:cubicBezTo>
                  <a:pt x="2443" y="4542"/>
                  <a:pt x="2575" y="4569"/>
                  <a:pt x="2620" y="4562"/>
                </a:cubicBezTo>
                <a:cubicBezTo>
                  <a:pt x="2665" y="4555"/>
                  <a:pt x="2642" y="4454"/>
                  <a:pt x="2690" y="4432"/>
                </a:cubicBezTo>
                <a:cubicBezTo>
                  <a:pt x="2738" y="4410"/>
                  <a:pt x="2887" y="4394"/>
                  <a:pt x="2910" y="4432"/>
                </a:cubicBezTo>
                <a:cubicBezTo>
                  <a:pt x="2933" y="4470"/>
                  <a:pt x="2877" y="4624"/>
                  <a:pt x="2830" y="4662"/>
                </a:cubicBezTo>
                <a:cubicBezTo>
                  <a:pt x="2783" y="4700"/>
                  <a:pt x="2653" y="4649"/>
                  <a:pt x="2630" y="4662"/>
                </a:cubicBezTo>
                <a:cubicBezTo>
                  <a:pt x="2607" y="4675"/>
                  <a:pt x="2695" y="4727"/>
                  <a:pt x="2690" y="4742"/>
                </a:cubicBezTo>
                <a:cubicBezTo>
                  <a:pt x="2685" y="4757"/>
                  <a:pt x="2623" y="4730"/>
                  <a:pt x="2600" y="4752"/>
                </a:cubicBezTo>
                <a:cubicBezTo>
                  <a:pt x="2577" y="4774"/>
                  <a:pt x="2658" y="4890"/>
                  <a:pt x="2550" y="4872"/>
                </a:cubicBezTo>
                <a:cubicBezTo>
                  <a:pt x="2442" y="4854"/>
                  <a:pt x="2063" y="4732"/>
                  <a:pt x="1950" y="4642"/>
                </a:cubicBezTo>
                <a:cubicBezTo>
                  <a:pt x="1837" y="4552"/>
                  <a:pt x="1887" y="4367"/>
                  <a:pt x="1870" y="4332"/>
                </a:cubicBezTo>
                <a:cubicBezTo>
                  <a:pt x="1853" y="4297"/>
                  <a:pt x="1877" y="4420"/>
                  <a:pt x="1850" y="4432"/>
                </a:cubicBezTo>
                <a:cubicBezTo>
                  <a:pt x="1823" y="4444"/>
                  <a:pt x="1822" y="4572"/>
                  <a:pt x="1720" y="4402"/>
                </a:cubicBezTo>
                <a:close/>
              </a:path>
            </a:pathLst>
          </a:custGeom>
          <a:noFill/>
          <a:ln w="317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17" name="Freeform 189"/>
          <p:cNvSpPr>
            <a:spLocks/>
          </p:cNvSpPr>
          <p:nvPr/>
        </p:nvSpPr>
        <p:spPr bwMode="auto">
          <a:xfrm>
            <a:off x="2034294" y="2718063"/>
            <a:ext cx="134861" cy="162307"/>
          </a:xfrm>
          <a:custGeom>
            <a:avLst/>
            <a:gdLst>
              <a:gd name="T0" fmla="*/ 0 w 147"/>
              <a:gd name="T1" fmla="*/ 6 h 177"/>
              <a:gd name="T2" fmla="*/ 51 w 147"/>
              <a:gd name="T3" fmla="*/ 0 h 177"/>
              <a:gd name="T4" fmla="*/ 132 w 147"/>
              <a:gd name="T5" fmla="*/ 48 h 177"/>
              <a:gd name="T6" fmla="*/ 129 w 147"/>
              <a:gd name="T7" fmla="*/ 117 h 177"/>
              <a:gd name="T8" fmla="*/ 147 w 147"/>
              <a:gd name="T9" fmla="*/ 174 h 177"/>
              <a:gd name="T10" fmla="*/ 108 w 147"/>
              <a:gd name="T11" fmla="*/ 177 h 177"/>
              <a:gd name="T12" fmla="*/ 0 w 147"/>
              <a:gd name="T13" fmla="*/ 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7" h="177">
                <a:moveTo>
                  <a:pt x="0" y="6"/>
                </a:moveTo>
                <a:lnTo>
                  <a:pt x="51" y="0"/>
                </a:lnTo>
                <a:lnTo>
                  <a:pt x="132" y="48"/>
                </a:lnTo>
                <a:lnTo>
                  <a:pt x="129" y="117"/>
                </a:lnTo>
                <a:lnTo>
                  <a:pt x="147" y="174"/>
                </a:lnTo>
                <a:lnTo>
                  <a:pt x="108" y="177"/>
                </a:lnTo>
                <a:lnTo>
                  <a:pt x="0" y="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fr-FR" sz="110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92" name="Rectangle 2391"/>
          <p:cNvSpPr/>
          <p:nvPr/>
        </p:nvSpPr>
        <p:spPr>
          <a:xfrm>
            <a:off x="2478247" y="1728222"/>
            <a:ext cx="158665" cy="115013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Rectangle 318"/>
          <p:cNvSpPr/>
          <p:nvPr/>
        </p:nvSpPr>
        <p:spPr>
          <a:xfrm>
            <a:off x="2266519" y="1716539"/>
            <a:ext cx="1623593" cy="10909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3" name="Ellipse 2392"/>
          <p:cNvSpPr/>
          <p:nvPr/>
        </p:nvSpPr>
        <p:spPr>
          <a:xfrm rot="996064">
            <a:off x="3207767" y="3092543"/>
            <a:ext cx="1221606" cy="149064"/>
          </a:xfrm>
          <a:prstGeom prst="ellipse">
            <a:avLst/>
          </a:prstGeom>
          <a:pattFill prst="dkVert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Ellipse 320"/>
          <p:cNvSpPr/>
          <p:nvPr/>
        </p:nvSpPr>
        <p:spPr>
          <a:xfrm rot="1502563">
            <a:off x="2079824" y="3950545"/>
            <a:ext cx="1032029" cy="111342"/>
          </a:xfrm>
          <a:prstGeom prst="ellipse">
            <a:avLst/>
          </a:prstGeom>
          <a:pattFill prst="dkVert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Ellipse 321"/>
          <p:cNvSpPr/>
          <p:nvPr/>
        </p:nvSpPr>
        <p:spPr>
          <a:xfrm rot="996064">
            <a:off x="4710197" y="6769315"/>
            <a:ext cx="380233" cy="223268"/>
          </a:xfrm>
          <a:prstGeom prst="ellipse">
            <a:avLst/>
          </a:prstGeom>
          <a:pattFill prst="dkVert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95" name="Connecteur en arc 2394"/>
          <p:cNvCxnSpPr/>
          <p:nvPr/>
        </p:nvCxnSpPr>
        <p:spPr>
          <a:xfrm rot="16200000" flipV="1">
            <a:off x="2046854" y="3910926"/>
            <a:ext cx="2529628" cy="1819298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8" name="Connecteur en arc 2397"/>
          <p:cNvCxnSpPr/>
          <p:nvPr/>
        </p:nvCxnSpPr>
        <p:spPr>
          <a:xfrm rot="16200000" flipV="1">
            <a:off x="3731938" y="4149428"/>
            <a:ext cx="487717" cy="319541"/>
          </a:xfrm>
          <a:prstGeom prst="curvedConnector3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Ellipse 257"/>
          <p:cNvSpPr/>
          <p:nvPr/>
        </p:nvSpPr>
        <p:spPr>
          <a:xfrm>
            <a:off x="4027601" y="3420825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9" name="Ellipse 338"/>
          <p:cNvSpPr/>
          <p:nvPr/>
        </p:nvSpPr>
        <p:spPr>
          <a:xfrm>
            <a:off x="3606890" y="4175806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0" name="Ellipse 339"/>
          <p:cNvSpPr/>
          <p:nvPr/>
        </p:nvSpPr>
        <p:spPr>
          <a:xfrm>
            <a:off x="2069865" y="3707767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1" name="Ellipse 340"/>
          <p:cNvSpPr/>
          <p:nvPr/>
        </p:nvSpPr>
        <p:spPr>
          <a:xfrm>
            <a:off x="1994733" y="3507039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2" name="Ellipse 341"/>
          <p:cNvSpPr/>
          <p:nvPr/>
        </p:nvSpPr>
        <p:spPr>
          <a:xfrm>
            <a:off x="2728018" y="4467170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3" name="Ellipse 342"/>
          <p:cNvSpPr/>
          <p:nvPr/>
        </p:nvSpPr>
        <p:spPr>
          <a:xfrm>
            <a:off x="4845776" y="7322358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4" name="Ellipse 343"/>
          <p:cNvSpPr/>
          <p:nvPr/>
        </p:nvSpPr>
        <p:spPr>
          <a:xfrm>
            <a:off x="5290778" y="6599105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5" name="Ellipse 344"/>
          <p:cNvSpPr/>
          <p:nvPr/>
        </p:nvSpPr>
        <p:spPr>
          <a:xfrm>
            <a:off x="5114399" y="6725687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6" name="Ellipse 345"/>
          <p:cNvSpPr/>
          <p:nvPr/>
        </p:nvSpPr>
        <p:spPr>
          <a:xfrm>
            <a:off x="3005058" y="3997767"/>
            <a:ext cx="144016" cy="133392"/>
          </a:xfrm>
          <a:prstGeom prst="ellipse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3" name="Connecteur droit avec flèche 262"/>
          <p:cNvCxnSpPr/>
          <p:nvPr/>
        </p:nvCxnSpPr>
        <p:spPr>
          <a:xfrm flipV="1">
            <a:off x="2887917" y="2696633"/>
            <a:ext cx="72008" cy="449012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Connecteur droit avec flèche 352"/>
          <p:cNvCxnSpPr/>
          <p:nvPr/>
        </p:nvCxnSpPr>
        <p:spPr>
          <a:xfrm>
            <a:off x="3155469" y="3828327"/>
            <a:ext cx="126955" cy="538991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8" name="Group 353"/>
          <p:cNvGrpSpPr>
            <a:grpSpLocks/>
          </p:cNvGrpSpPr>
          <p:nvPr/>
        </p:nvGrpSpPr>
        <p:grpSpPr bwMode="auto">
          <a:xfrm rot="18009892">
            <a:off x="3601301" y="5084011"/>
            <a:ext cx="271453" cy="70884"/>
            <a:chOff x="766" y="11689"/>
            <a:chExt cx="582" cy="153"/>
          </a:xfrm>
        </p:grpSpPr>
        <p:cxnSp>
          <p:nvCxnSpPr>
            <p:cNvPr id="2402" name="AutoShape 354"/>
            <p:cNvCxnSpPr>
              <a:cxnSpLocks noChangeShapeType="1"/>
            </p:cNvCxnSpPr>
            <p:nvPr/>
          </p:nvCxnSpPr>
          <p:spPr bwMode="auto">
            <a:xfrm>
              <a:off x="766" y="11689"/>
              <a:ext cx="582" cy="0"/>
            </a:xfrm>
            <a:prstGeom prst="straightConnector1">
              <a:avLst/>
            </a:prstGeom>
            <a:noFill/>
            <a:ln w="349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03" name="AutoShape 355"/>
            <p:cNvCxnSpPr>
              <a:cxnSpLocks noChangeShapeType="1"/>
            </p:cNvCxnSpPr>
            <p:nvPr/>
          </p:nvCxnSpPr>
          <p:spPr bwMode="auto">
            <a:xfrm>
              <a:off x="766" y="11842"/>
              <a:ext cx="582" cy="0"/>
            </a:xfrm>
            <a:prstGeom prst="straightConnector1">
              <a:avLst/>
            </a:prstGeom>
            <a:noFill/>
            <a:ln w="349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62" name="AutoShape 356"/>
          <p:cNvSpPr>
            <a:spLocks noChangeArrowheads="1"/>
          </p:cNvSpPr>
          <p:nvPr/>
        </p:nvSpPr>
        <p:spPr bwMode="auto">
          <a:xfrm>
            <a:off x="3303063" y="4653963"/>
            <a:ext cx="214312" cy="204787"/>
          </a:xfrm>
          <a:prstGeom prst="star5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3" name="AutoShape 356"/>
          <p:cNvSpPr>
            <a:spLocks noChangeArrowheads="1"/>
          </p:cNvSpPr>
          <p:nvPr/>
        </p:nvSpPr>
        <p:spPr bwMode="auto">
          <a:xfrm>
            <a:off x="3855459" y="4412212"/>
            <a:ext cx="214312" cy="204787"/>
          </a:xfrm>
          <a:prstGeom prst="star5">
            <a:avLst/>
          </a:prstGeom>
          <a:solidFill>
            <a:srgbClr val="FF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3" name="AutoShape 359"/>
          <p:cNvSpPr>
            <a:spLocks noChangeArrowheads="1"/>
          </p:cNvSpPr>
          <p:nvPr/>
        </p:nvSpPr>
        <p:spPr bwMode="auto">
          <a:xfrm>
            <a:off x="3686104" y="5596044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8" name="AutoShape 359"/>
          <p:cNvSpPr>
            <a:spLocks noChangeArrowheads="1"/>
          </p:cNvSpPr>
          <p:nvPr/>
        </p:nvSpPr>
        <p:spPr bwMode="auto">
          <a:xfrm>
            <a:off x="4180903" y="4498339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69" name="AutoShape 359"/>
          <p:cNvSpPr>
            <a:spLocks noChangeArrowheads="1"/>
          </p:cNvSpPr>
          <p:nvPr/>
        </p:nvSpPr>
        <p:spPr bwMode="auto">
          <a:xfrm>
            <a:off x="3435794" y="4842988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0" name="AutoShape 359"/>
          <p:cNvSpPr>
            <a:spLocks noChangeArrowheads="1"/>
          </p:cNvSpPr>
          <p:nvPr/>
        </p:nvSpPr>
        <p:spPr bwMode="auto">
          <a:xfrm>
            <a:off x="3692962" y="4407734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1" name="AutoShape 359"/>
          <p:cNvSpPr>
            <a:spLocks noChangeArrowheads="1"/>
          </p:cNvSpPr>
          <p:nvPr/>
        </p:nvSpPr>
        <p:spPr bwMode="auto">
          <a:xfrm>
            <a:off x="4365893" y="6331956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2" name="AutoShape 359"/>
          <p:cNvSpPr>
            <a:spLocks noChangeArrowheads="1"/>
          </p:cNvSpPr>
          <p:nvPr/>
        </p:nvSpPr>
        <p:spPr bwMode="auto">
          <a:xfrm>
            <a:off x="4216402" y="5093242"/>
            <a:ext cx="115887" cy="126132"/>
          </a:xfrm>
          <a:prstGeom prst="triangle">
            <a:avLst>
              <a:gd name="adj" fmla="val 50000"/>
            </a:avLst>
          </a:prstGeom>
          <a:solidFill>
            <a:srgbClr val="7030A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5" name="AutoShape 360"/>
          <p:cNvSpPr>
            <a:spLocks noChangeArrowheads="1"/>
          </p:cNvSpPr>
          <p:nvPr/>
        </p:nvSpPr>
        <p:spPr bwMode="auto">
          <a:xfrm>
            <a:off x="4342243" y="5076931"/>
            <a:ext cx="292100" cy="254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6" name="AutoShape 360"/>
          <p:cNvSpPr>
            <a:spLocks noChangeArrowheads="1"/>
          </p:cNvSpPr>
          <p:nvPr/>
        </p:nvSpPr>
        <p:spPr bwMode="auto">
          <a:xfrm>
            <a:off x="4822300" y="7049456"/>
            <a:ext cx="292100" cy="254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7" name="AutoShape 360"/>
          <p:cNvSpPr>
            <a:spLocks noChangeArrowheads="1"/>
          </p:cNvSpPr>
          <p:nvPr/>
        </p:nvSpPr>
        <p:spPr bwMode="auto">
          <a:xfrm>
            <a:off x="4565470" y="6492271"/>
            <a:ext cx="292100" cy="254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8" name="AutoShape 360"/>
          <p:cNvSpPr>
            <a:spLocks noChangeArrowheads="1"/>
          </p:cNvSpPr>
          <p:nvPr/>
        </p:nvSpPr>
        <p:spPr bwMode="auto">
          <a:xfrm>
            <a:off x="4871251" y="5937357"/>
            <a:ext cx="292100" cy="254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9" name="AutoShape 360"/>
          <p:cNvSpPr>
            <a:spLocks noChangeArrowheads="1"/>
          </p:cNvSpPr>
          <p:nvPr/>
        </p:nvSpPr>
        <p:spPr bwMode="auto">
          <a:xfrm>
            <a:off x="4419420" y="7032294"/>
            <a:ext cx="292100" cy="254000"/>
          </a:xfrm>
          <a:prstGeom prst="sun">
            <a:avLst>
              <a:gd name="adj" fmla="val 25000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" name="AutoShape 364"/>
          <p:cNvSpPr>
            <a:spLocks noChangeArrowheads="1"/>
          </p:cNvSpPr>
          <p:nvPr/>
        </p:nvSpPr>
        <p:spPr bwMode="auto">
          <a:xfrm>
            <a:off x="2695542" y="4155876"/>
            <a:ext cx="207794" cy="333929"/>
          </a:xfrm>
          <a:prstGeom prst="lightningBol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7" name="AutoShape 364"/>
          <p:cNvSpPr>
            <a:spLocks noChangeArrowheads="1"/>
          </p:cNvSpPr>
          <p:nvPr/>
        </p:nvSpPr>
        <p:spPr bwMode="auto">
          <a:xfrm>
            <a:off x="3478310" y="4600562"/>
            <a:ext cx="207794" cy="333929"/>
          </a:xfrm>
          <a:prstGeom prst="lightningBol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8" name="AutoShape 364"/>
          <p:cNvSpPr>
            <a:spLocks noChangeArrowheads="1"/>
          </p:cNvSpPr>
          <p:nvPr/>
        </p:nvSpPr>
        <p:spPr bwMode="auto">
          <a:xfrm>
            <a:off x="4276121" y="6487959"/>
            <a:ext cx="207794" cy="333929"/>
          </a:xfrm>
          <a:prstGeom prst="lightningBol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" name="AutoShape 364"/>
          <p:cNvSpPr>
            <a:spLocks noChangeArrowheads="1"/>
          </p:cNvSpPr>
          <p:nvPr/>
        </p:nvSpPr>
        <p:spPr bwMode="auto">
          <a:xfrm>
            <a:off x="4084948" y="5325181"/>
            <a:ext cx="207794" cy="333929"/>
          </a:xfrm>
          <a:prstGeom prst="lightningBol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5" name="Forme libre 324"/>
          <p:cNvSpPr/>
          <p:nvPr/>
        </p:nvSpPr>
        <p:spPr>
          <a:xfrm>
            <a:off x="476250" y="228600"/>
            <a:ext cx="5791200" cy="8686800"/>
          </a:xfrm>
          <a:custGeom>
            <a:avLst/>
            <a:gdLst>
              <a:gd name="connsiteX0" fmla="*/ 2705100 w 5791200"/>
              <a:gd name="connsiteY0" fmla="*/ 228600 h 8686800"/>
              <a:gd name="connsiteX1" fmla="*/ 1905000 w 5791200"/>
              <a:gd name="connsiteY1" fmla="*/ 228600 h 8686800"/>
              <a:gd name="connsiteX2" fmla="*/ 1847850 w 5791200"/>
              <a:gd name="connsiteY2" fmla="*/ 247650 h 8686800"/>
              <a:gd name="connsiteX3" fmla="*/ 1752600 w 5791200"/>
              <a:gd name="connsiteY3" fmla="*/ 266700 h 8686800"/>
              <a:gd name="connsiteX4" fmla="*/ 1371600 w 5791200"/>
              <a:gd name="connsiteY4" fmla="*/ 304800 h 8686800"/>
              <a:gd name="connsiteX5" fmla="*/ 1295400 w 5791200"/>
              <a:gd name="connsiteY5" fmla="*/ 323850 h 8686800"/>
              <a:gd name="connsiteX6" fmla="*/ 1009650 w 5791200"/>
              <a:gd name="connsiteY6" fmla="*/ 361950 h 8686800"/>
              <a:gd name="connsiteX7" fmla="*/ 952500 w 5791200"/>
              <a:gd name="connsiteY7" fmla="*/ 381000 h 8686800"/>
              <a:gd name="connsiteX8" fmla="*/ 723900 w 5791200"/>
              <a:gd name="connsiteY8" fmla="*/ 419100 h 8686800"/>
              <a:gd name="connsiteX9" fmla="*/ 552450 w 5791200"/>
              <a:gd name="connsiteY9" fmla="*/ 476250 h 8686800"/>
              <a:gd name="connsiteX10" fmla="*/ 495300 w 5791200"/>
              <a:gd name="connsiteY10" fmla="*/ 495300 h 8686800"/>
              <a:gd name="connsiteX11" fmla="*/ 438150 w 5791200"/>
              <a:gd name="connsiteY11" fmla="*/ 514350 h 8686800"/>
              <a:gd name="connsiteX12" fmla="*/ 323850 w 5791200"/>
              <a:gd name="connsiteY12" fmla="*/ 590550 h 8686800"/>
              <a:gd name="connsiteX13" fmla="*/ 285750 w 5791200"/>
              <a:gd name="connsiteY13" fmla="*/ 647700 h 8686800"/>
              <a:gd name="connsiteX14" fmla="*/ 228600 w 5791200"/>
              <a:gd name="connsiteY14" fmla="*/ 685800 h 8686800"/>
              <a:gd name="connsiteX15" fmla="*/ 152400 w 5791200"/>
              <a:gd name="connsiteY15" fmla="*/ 800100 h 8686800"/>
              <a:gd name="connsiteX16" fmla="*/ 114300 w 5791200"/>
              <a:gd name="connsiteY16" fmla="*/ 857250 h 8686800"/>
              <a:gd name="connsiteX17" fmla="*/ 57150 w 5791200"/>
              <a:gd name="connsiteY17" fmla="*/ 1028700 h 8686800"/>
              <a:gd name="connsiteX18" fmla="*/ 19050 w 5791200"/>
              <a:gd name="connsiteY18" fmla="*/ 1143000 h 8686800"/>
              <a:gd name="connsiteX19" fmla="*/ 0 w 5791200"/>
              <a:gd name="connsiteY19" fmla="*/ 1200150 h 8686800"/>
              <a:gd name="connsiteX20" fmla="*/ 19050 w 5791200"/>
              <a:gd name="connsiteY20" fmla="*/ 1962150 h 8686800"/>
              <a:gd name="connsiteX21" fmla="*/ 57150 w 5791200"/>
              <a:gd name="connsiteY21" fmla="*/ 2133600 h 8686800"/>
              <a:gd name="connsiteX22" fmla="*/ 95250 w 5791200"/>
              <a:gd name="connsiteY22" fmla="*/ 2190750 h 8686800"/>
              <a:gd name="connsiteX23" fmla="*/ 209550 w 5791200"/>
              <a:gd name="connsiteY23" fmla="*/ 2266950 h 8686800"/>
              <a:gd name="connsiteX24" fmla="*/ 247650 w 5791200"/>
              <a:gd name="connsiteY24" fmla="*/ 2324100 h 8686800"/>
              <a:gd name="connsiteX25" fmla="*/ 304800 w 5791200"/>
              <a:gd name="connsiteY25" fmla="*/ 2343150 h 8686800"/>
              <a:gd name="connsiteX26" fmla="*/ 419100 w 5791200"/>
              <a:gd name="connsiteY26" fmla="*/ 2419350 h 8686800"/>
              <a:gd name="connsiteX27" fmla="*/ 533400 w 5791200"/>
              <a:gd name="connsiteY27" fmla="*/ 2457450 h 8686800"/>
              <a:gd name="connsiteX28" fmla="*/ 590550 w 5791200"/>
              <a:gd name="connsiteY28" fmla="*/ 2495550 h 8686800"/>
              <a:gd name="connsiteX29" fmla="*/ 704850 w 5791200"/>
              <a:gd name="connsiteY29" fmla="*/ 2552700 h 8686800"/>
              <a:gd name="connsiteX30" fmla="*/ 742950 w 5791200"/>
              <a:gd name="connsiteY30" fmla="*/ 2609850 h 8686800"/>
              <a:gd name="connsiteX31" fmla="*/ 800100 w 5791200"/>
              <a:gd name="connsiteY31" fmla="*/ 2647950 h 8686800"/>
              <a:gd name="connsiteX32" fmla="*/ 914400 w 5791200"/>
              <a:gd name="connsiteY32" fmla="*/ 2819400 h 8686800"/>
              <a:gd name="connsiteX33" fmla="*/ 952500 w 5791200"/>
              <a:gd name="connsiteY33" fmla="*/ 2933700 h 8686800"/>
              <a:gd name="connsiteX34" fmla="*/ 971550 w 5791200"/>
              <a:gd name="connsiteY34" fmla="*/ 2990850 h 8686800"/>
              <a:gd name="connsiteX35" fmla="*/ 1028700 w 5791200"/>
              <a:gd name="connsiteY35" fmla="*/ 3162300 h 8686800"/>
              <a:gd name="connsiteX36" fmla="*/ 1066800 w 5791200"/>
              <a:gd name="connsiteY36" fmla="*/ 3295650 h 8686800"/>
              <a:gd name="connsiteX37" fmla="*/ 1085850 w 5791200"/>
              <a:gd name="connsiteY37" fmla="*/ 3429000 h 8686800"/>
              <a:gd name="connsiteX38" fmla="*/ 1123950 w 5791200"/>
              <a:gd name="connsiteY38" fmla="*/ 3543300 h 8686800"/>
              <a:gd name="connsiteX39" fmla="*/ 1143000 w 5791200"/>
              <a:gd name="connsiteY39" fmla="*/ 3638550 h 8686800"/>
              <a:gd name="connsiteX40" fmla="*/ 1162050 w 5791200"/>
              <a:gd name="connsiteY40" fmla="*/ 3714750 h 8686800"/>
              <a:gd name="connsiteX41" fmla="*/ 1200150 w 5791200"/>
              <a:gd name="connsiteY41" fmla="*/ 3829050 h 8686800"/>
              <a:gd name="connsiteX42" fmla="*/ 1257300 w 5791200"/>
              <a:gd name="connsiteY42" fmla="*/ 4000500 h 8686800"/>
              <a:gd name="connsiteX43" fmla="*/ 1333500 w 5791200"/>
              <a:gd name="connsiteY43" fmla="*/ 4114800 h 8686800"/>
              <a:gd name="connsiteX44" fmla="*/ 1352550 w 5791200"/>
              <a:gd name="connsiteY44" fmla="*/ 4171950 h 8686800"/>
              <a:gd name="connsiteX45" fmla="*/ 1390650 w 5791200"/>
              <a:gd name="connsiteY45" fmla="*/ 4229100 h 8686800"/>
              <a:gd name="connsiteX46" fmla="*/ 1409700 w 5791200"/>
              <a:gd name="connsiteY46" fmla="*/ 4286250 h 8686800"/>
              <a:gd name="connsiteX47" fmla="*/ 1466850 w 5791200"/>
              <a:gd name="connsiteY47" fmla="*/ 4343400 h 8686800"/>
              <a:gd name="connsiteX48" fmla="*/ 1543050 w 5791200"/>
              <a:gd name="connsiteY48" fmla="*/ 4457700 h 8686800"/>
              <a:gd name="connsiteX49" fmla="*/ 1581150 w 5791200"/>
              <a:gd name="connsiteY49" fmla="*/ 4514850 h 8686800"/>
              <a:gd name="connsiteX50" fmla="*/ 1638300 w 5791200"/>
              <a:gd name="connsiteY50" fmla="*/ 4552950 h 8686800"/>
              <a:gd name="connsiteX51" fmla="*/ 1714500 w 5791200"/>
              <a:gd name="connsiteY51" fmla="*/ 4629150 h 8686800"/>
              <a:gd name="connsiteX52" fmla="*/ 1733550 w 5791200"/>
              <a:gd name="connsiteY52" fmla="*/ 4686300 h 8686800"/>
              <a:gd name="connsiteX53" fmla="*/ 1847850 w 5791200"/>
              <a:gd name="connsiteY53" fmla="*/ 4781550 h 8686800"/>
              <a:gd name="connsiteX54" fmla="*/ 1866900 w 5791200"/>
              <a:gd name="connsiteY54" fmla="*/ 4838700 h 8686800"/>
              <a:gd name="connsiteX55" fmla="*/ 1943100 w 5791200"/>
              <a:gd name="connsiteY55" fmla="*/ 4953000 h 8686800"/>
              <a:gd name="connsiteX56" fmla="*/ 1981200 w 5791200"/>
              <a:gd name="connsiteY56" fmla="*/ 5010150 h 8686800"/>
              <a:gd name="connsiteX57" fmla="*/ 2019300 w 5791200"/>
              <a:gd name="connsiteY57" fmla="*/ 5067300 h 8686800"/>
              <a:gd name="connsiteX58" fmla="*/ 2057400 w 5791200"/>
              <a:gd name="connsiteY58" fmla="*/ 5124450 h 8686800"/>
              <a:gd name="connsiteX59" fmla="*/ 2152650 w 5791200"/>
              <a:gd name="connsiteY59" fmla="*/ 5295900 h 8686800"/>
              <a:gd name="connsiteX60" fmla="*/ 2190750 w 5791200"/>
              <a:gd name="connsiteY60" fmla="*/ 5353050 h 8686800"/>
              <a:gd name="connsiteX61" fmla="*/ 2247900 w 5791200"/>
              <a:gd name="connsiteY61" fmla="*/ 5391150 h 8686800"/>
              <a:gd name="connsiteX62" fmla="*/ 2286000 w 5791200"/>
              <a:gd name="connsiteY62" fmla="*/ 5505450 h 8686800"/>
              <a:gd name="connsiteX63" fmla="*/ 2419350 w 5791200"/>
              <a:gd name="connsiteY63" fmla="*/ 5676900 h 8686800"/>
              <a:gd name="connsiteX64" fmla="*/ 2438400 w 5791200"/>
              <a:gd name="connsiteY64" fmla="*/ 5734050 h 8686800"/>
              <a:gd name="connsiteX65" fmla="*/ 2476500 w 5791200"/>
              <a:gd name="connsiteY65" fmla="*/ 5791200 h 8686800"/>
              <a:gd name="connsiteX66" fmla="*/ 2495550 w 5791200"/>
              <a:gd name="connsiteY66" fmla="*/ 5848350 h 8686800"/>
              <a:gd name="connsiteX67" fmla="*/ 2533650 w 5791200"/>
              <a:gd name="connsiteY67" fmla="*/ 5905500 h 8686800"/>
              <a:gd name="connsiteX68" fmla="*/ 2571750 w 5791200"/>
              <a:gd name="connsiteY68" fmla="*/ 6019800 h 8686800"/>
              <a:gd name="connsiteX69" fmla="*/ 2628900 w 5791200"/>
              <a:gd name="connsiteY69" fmla="*/ 6191250 h 8686800"/>
              <a:gd name="connsiteX70" fmla="*/ 2667000 w 5791200"/>
              <a:gd name="connsiteY70" fmla="*/ 6248400 h 8686800"/>
              <a:gd name="connsiteX71" fmla="*/ 2705100 w 5791200"/>
              <a:gd name="connsiteY71" fmla="*/ 6362700 h 8686800"/>
              <a:gd name="connsiteX72" fmla="*/ 2724150 w 5791200"/>
              <a:gd name="connsiteY72" fmla="*/ 6419850 h 8686800"/>
              <a:gd name="connsiteX73" fmla="*/ 2743200 w 5791200"/>
              <a:gd name="connsiteY73" fmla="*/ 6477000 h 8686800"/>
              <a:gd name="connsiteX74" fmla="*/ 2762250 w 5791200"/>
              <a:gd name="connsiteY74" fmla="*/ 6591300 h 8686800"/>
              <a:gd name="connsiteX75" fmla="*/ 2800350 w 5791200"/>
              <a:gd name="connsiteY75" fmla="*/ 6705600 h 8686800"/>
              <a:gd name="connsiteX76" fmla="*/ 2819400 w 5791200"/>
              <a:gd name="connsiteY76" fmla="*/ 6762750 h 8686800"/>
              <a:gd name="connsiteX77" fmla="*/ 2857500 w 5791200"/>
              <a:gd name="connsiteY77" fmla="*/ 6915150 h 8686800"/>
              <a:gd name="connsiteX78" fmla="*/ 2876550 w 5791200"/>
              <a:gd name="connsiteY78" fmla="*/ 6991350 h 8686800"/>
              <a:gd name="connsiteX79" fmla="*/ 2914650 w 5791200"/>
              <a:gd name="connsiteY79" fmla="*/ 7200900 h 8686800"/>
              <a:gd name="connsiteX80" fmla="*/ 2933700 w 5791200"/>
              <a:gd name="connsiteY80" fmla="*/ 7258050 h 8686800"/>
              <a:gd name="connsiteX81" fmla="*/ 2952750 w 5791200"/>
              <a:gd name="connsiteY81" fmla="*/ 7334250 h 8686800"/>
              <a:gd name="connsiteX82" fmla="*/ 3009900 w 5791200"/>
              <a:gd name="connsiteY82" fmla="*/ 7505700 h 8686800"/>
              <a:gd name="connsiteX83" fmla="*/ 3048000 w 5791200"/>
              <a:gd name="connsiteY83" fmla="*/ 7620000 h 8686800"/>
              <a:gd name="connsiteX84" fmla="*/ 3067050 w 5791200"/>
              <a:gd name="connsiteY84" fmla="*/ 7677150 h 8686800"/>
              <a:gd name="connsiteX85" fmla="*/ 3105150 w 5791200"/>
              <a:gd name="connsiteY85" fmla="*/ 7734300 h 8686800"/>
              <a:gd name="connsiteX86" fmla="*/ 3124200 w 5791200"/>
              <a:gd name="connsiteY86" fmla="*/ 7791450 h 8686800"/>
              <a:gd name="connsiteX87" fmla="*/ 3200400 w 5791200"/>
              <a:gd name="connsiteY87" fmla="*/ 7905750 h 8686800"/>
              <a:gd name="connsiteX88" fmla="*/ 3219450 w 5791200"/>
              <a:gd name="connsiteY88" fmla="*/ 7962900 h 8686800"/>
              <a:gd name="connsiteX89" fmla="*/ 3257550 w 5791200"/>
              <a:gd name="connsiteY89" fmla="*/ 8020050 h 8686800"/>
              <a:gd name="connsiteX90" fmla="*/ 3276600 w 5791200"/>
              <a:gd name="connsiteY90" fmla="*/ 8077200 h 8686800"/>
              <a:gd name="connsiteX91" fmla="*/ 3352800 w 5791200"/>
              <a:gd name="connsiteY91" fmla="*/ 8191500 h 8686800"/>
              <a:gd name="connsiteX92" fmla="*/ 3448050 w 5791200"/>
              <a:gd name="connsiteY92" fmla="*/ 8362950 h 8686800"/>
              <a:gd name="connsiteX93" fmla="*/ 3505200 w 5791200"/>
              <a:gd name="connsiteY93" fmla="*/ 8401050 h 8686800"/>
              <a:gd name="connsiteX94" fmla="*/ 3543300 w 5791200"/>
              <a:gd name="connsiteY94" fmla="*/ 8458200 h 8686800"/>
              <a:gd name="connsiteX95" fmla="*/ 3600450 w 5791200"/>
              <a:gd name="connsiteY95" fmla="*/ 8477250 h 8686800"/>
              <a:gd name="connsiteX96" fmla="*/ 3714750 w 5791200"/>
              <a:gd name="connsiteY96" fmla="*/ 8534400 h 8686800"/>
              <a:gd name="connsiteX97" fmla="*/ 3829050 w 5791200"/>
              <a:gd name="connsiteY97" fmla="*/ 8610600 h 8686800"/>
              <a:gd name="connsiteX98" fmla="*/ 3943350 w 5791200"/>
              <a:gd name="connsiteY98" fmla="*/ 8648700 h 8686800"/>
              <a:gd name="connsiteX99" fmla="*/ 4133850 w 5791200"/>
              <a:gd name="connsiteY99" fmla="*/ 8686800 h 8686800"/>
              <a:gd name="connsiteX100" fmla="*/ 4457700 w 5791200"/>
              <a:gd name="connsiteY100" fmla="*/ 8648700 h 8686800"/>
              <a:gd name="connsiteX101" fmla="*/ 4572000 w 5791200"/>
              <a:gd name="connsiteY101" fmla="*/ 8610600 h 8686800"/>
              <a:gd name="connsiteX102" fmla="*/ 4629150 w 5791200"/>
              <a:gd name="connsiteY102" fmla="*/ 8591550 h 8686800"/>
              <a:gd name="connsiteX103" fmla="*/ 4686300 w 5791200"/>
              <a:gd name="connsiteY103" fmla="*/ 8572500 h 8686800"/>
              <a:gd name="connsiteX104" fmla="*/ 4800600 w 5791200"/>
              <a:gd name="connsiteY104" fmla="*/ 8496300 h 8686800"/>
              <a:gd name="connsiteX105" fmla="*/ 4838700 w 5791200"/>
              <a:gd name="connsiteY105" fmla="*/ 8439150 h 8686800"/>
              <a:gd name="connsiteX106" fmla="*/ 4953000 w 5791200"/>
              <a:gd name="connsiteY106" fmla="*/ 8343900 h 8686800"/>
              <a:gd name="connsiteX107" fmla="*/ 5086350 w 5791200"/>
              <a:gd name="connsiteY107" fmla="*/ 8172450 h 8686800"/>
              <a:gd name="connsiteX108" fmla="*/ 5105400 w 5791200"/>
              <a:gd name="connsiteY108" fmla="*/ 8115300 h 8686800"/>
              <a:gd name="connsiteX109" fmla="*/ 5143500 w 5791200"/>
              <a:gd name="connsiteY109" fmla="*/ 8058150 h 8686800"/>
              <a:gd name="connsiteX110" fmla="*/ 5181600 w 5791200"/>
              <a:gd name="connsiteY110" fmla="*/ 7943850 h 8686800"/>
              <a:gd name="connsiteX111" fmla="*/ 5200650 w 5791200"/>
              <a:gd name="connsiteY111" fmla="*/ 7296150 h 8686800"/>
              <a:gd name="connsiteX112" fmla="*/ 5238750 w 5791200"/>
              <a:gd name="connsiteY112" fmla="*/ 7162800 h 8686800"/>
              <a:gd name="connsiteX113" fmla="*/ 5276850 w 5791200"/>
              <a:gd name="connsiteY113" fmla="*/ 7010400 h 8686800"/>
              <a:gd name="connsiteX114" fmla="*/ 5353050 w 5791200"/>
              <a:gd name="connsiteY114" fmla="*/ 6896100 h 8686800"/>
              <a:gd name="connsiteX115" fmla="*/ 5448300 w 5791200"/>
              <a:gd name="connsiteY115" fmla="*/ 6610350 h 8686800"/>
              <a:gd name="connsiteX116" fmla="*/ 5467350 w 5791200"/>
              <a:gd name="connsiteY116" fmla="*/ 6553200 h 8686800"/>
              <a:gd name="connsiteX117" fmla="*/ 5486400 w 5791200"/>
              <a:gd name="connsiteY117" fmla="*/ 6496050 h 8686800"/>
              <a:gd name="connsiteX118" fmla="*/ 5676900 w 5791200"/>
              <a:gd name="connsiteY118" fmla="*/ 6210300 h 8686800"/>
              <a:gd name="connsiteX119" fmla="*/ 5715000 w 5791200"/>
              <a:gd name="connsiteY119" fmla="*/ 6096000 h 8686800"/>
              <a:gd name="connsiteX120" fmla="*/ 5734050 w 5791200"/>
              <a:gd name="connsiteY120" fmla="*/ 6038850 h 8686800"/>
              <a:gd name="connsiteX121" fmla="*/ 5753100 w 5791200"/>
              <a:gd name="connsiteY121" fmla="*/ 5981700 h 8686800"/>
              <a:gd name="connsiteX122" fmla="*/ 5791200 w 5791200"/>
              <a:gd name="connsiteY122" fmla="*/ 5372100 h 8686800"/>
              <a:gd name="connsiteX123" fmla="*/ 5753100 w 5791200"/>
              <a:gd name="connsiteY123" fmla="*/ 5181600 h 8686800"/>
              <a:gd name="connsiteX124" fmla="*/ 5695950 w 5791200"/>
              <a:gd name="connsiteY124" fmla="*/ 5124450 h 8686800"/>
              <a:gd name="connsiteX125" fmla="*/ 5619750 w 5791200"/>
              <a:gd name="connsiteY125" fmla="*/ 5010150 h 8686800"/>
              <a:gd name="connsiteX126" fmla="*/ 5581650 w 5791200"/>
              <a:gd name="connsiteY126" fmla="*/ 4953000 h 8686800"/>
              <a:gd name="connsiteX127" fmla="*/ 5524500 w 5791200"/>
              <a:gd name="connsiteY127" fmla="*/ 4933950 h 8686800"/>
              <a:gd name="connsiteX128" fmla="*/ 5467350 w 5791200"/>
              <a:gd name="connsiteY128" fmla="*/ 4876800 h 8686800"/>
              <a:gd name="connsiteX129" fmla="*/ 5429250 w 5791200"/>
              <a:gd name="connsiteY129" fmla="*/ 4819650 h 8686800"/>
              <a:gd name="connsiteX130" fmla="*/ 5314950 w 5791200"/>
              <a:gd name="connsiteY130" fmla="*/ 4743450 h 8686800"/>
              <a:gd name="connsiteX131" fmla="*/ 5295900 w 5791200"/>
              <a:gd name="connsiteY131" fmla="*/ 4686300 h 8686800"/>
              <a:gd name="connsiteX132" fmla="*/ 5181600 w 5791200"/>
              <a:gd name="connsiteY132" fmla="*/ 4591050 h 8686800"/>
              <a:gd name="connsiteX133" fmla="*/ 5143500 w 5791200"/>
              <a:gd name="connsiteY133" fmla="*/ 4533900 h 8686800"/>
              <a:gd name="connsiteX134" fmla="*/ 5029200 w 5791200"/>
              <a:gd name="connsiteY134" fmla="*/ 4419600 h 8686800"/>
              <a:gd name="connsiteX135" fmla="*/ 4991100 w 5791200"/>
              <a:gd name="connsiteY135" fmla="*/ 4362450 h 8686800"/>
              <a:gd name="connsiteX136" fmla="*/ 4933950 w 5791200"/>
              <a:gd name="connsiteY136" fmla="*/ 4324350 h 8686800"/>
              <a:gd name="connsiteX137" fmla="*/ 4838700 w 5791200"/>
              <a:gd name="connsiteY137" fmla="*/ 4210050 h 8686800"/>
              <a:gd name="connsiteX138" fmla="*/ 4781550 w 5791200"/>
              <a:gd name="connsiteY138" fmla="*/ 4171950 h 8686800"/>
              <a:gd name="connsiteX139" fmla="*/ 4629150 w 5791200"/>
              <a:gd name="connsiteY139" fmla="*/ 4000500 h 8686800"/>
              <a:gd name="connsiteX140" fmla="*/ 4572000 w 5791200"/>
              <a:gd name="connsiteY140" fmla="*/ 3943350 h 8686800"/>
              <a:gd name="connsiteX141" fmla="*/ 4552950 w 5791200"/>
              <a:gd name="connsiteY141" fmla="*/ 3886200 h 8686800"/>
              <a:gd name="connsiteX142" fmla="*/ 4457700 w 5791200"/>
              <a:gd name="connsiteY142" fmla="*/ 3714750 h 8686800"/>
              <a:gd name="connsiteX143" fmla="*/ 4476750 w 5791200"/>
              <a:gd name="connsiteY143" fmla="*/ 3543300 h 8686800"/>
              <a:gd name="connsiteX144" fmla="*/ 4495800 w 5791200"/>
              <a:gd name="connsiteY144" fmla="*/ 3486150 h 8686800"/>
              <a:gd name="connsiteX145" fmla="*/ 4552950 w 5791200"/>
              <a:gd name="connsiteY145" fmla="*/ 3448050 h 8686800"/>
              <a:gd name="connsiteX146" fmla="*/ 4591050 w 5791200"/>
              <a:gd name="connsiteY146" fmla="*/ 3390900 h 8686800"/>
              <a:gd name="connsiteX147" fmla="*/ 4686300 w 5791200"/>
              <a:gd name="connsiteY147" fmla="*/ 3295650 h 8686800"/>
              <a:gd name="connsiteX148" fmla="*/ 4705350 w 5791200"/>
              <a:gd name="connsiteY148" fmla="*/ 3238500 h 8686800"/>
              <a:gd name="connsiteX149" fmla="*/ 4781550 w 5791200"/>
              <a:gd name="connsiteY149" fmla="*/ 3124200 h 8686800"/>
              <a:gd name="connsiteX150" fmla="*/ 4819650 w 5791200"/>
              <a:gd name="connsiteY150" fmla="*/ 3009900 h 8686800"/>
              <a:gd name="connsiteX151" fmla="*/ 4857750 w 5791200"/>
              <a:gd name="connsiteY151" fmla="*/ 2952750 h 8686800"/>
              <a:gd name="connsiteX152" fmla="*/ 4895850 w 5791200"/>
              <a:gd name="connsiteY152" fmla="*/ 2838450 h 8686800"/>
              <a:gd name="connsiteX153" fmla="*/ 4933950 w 5791200"/>
              <a:gd name="connsiteY153" fmla="*/ 2686050 h 8686800"/>
              <a:gd name="connsiteX154" fmla="*/ 4895850 w 5791200"/>
              <a:gd name="connsiteY154" fmla="*/ 2324100 h 8686800"/>
              <a:gd name="connsiteX155" fmla="*/ 4857750 w 5791200"/>
              <a:gd name="connsiteY155" fmla="*/ 2209800 h 8686800"/>
              <a:gd name="connsiteX156" fmla="*/ 4838700 w 5791200"/>
              <a:gd name="connsiteY156" fmla="*/ 2133600 h 8686800"/>
              <a:gd name="connsiteX157" fmla="*/ 4857750 w 5791200"/>
              <a:gd name="connsiteY157" fmla="*/ 1676400 h 8686800"/>
              <a:gd name="connsiteX158" fmla="*/ 4895850 w 5791200"/>
              <a:gd name="connsiteY158" fmla="*/ 1562100 h 8686800"/>
              <a:gd name="connsiteX159" fmla="*/ 4914900 w 5791200"/>
              <a:gd name="connsiteY159" fmla="*/ 1485900 h 8686800"/>
              <a:gd name="connsiteX160" fmla="*/ 4972050 w 5791200"/>
              <a:gd name="connsiteY160" fmla="*/ 1314450 h 8686800"/>
              <a:gd name="connsiteX161" fmla="*/ 5067300 w 5791200"/>
              <a:gd name="connsiteY161" fmla="*/ 1200150 h 8686800"/>
              <a:gd name="connsiteX162" fmla="*/ 5105400 w 5791200"/>
              <a:gd name="connsiteY162" fmla="*/ 1143000 h 8686800"/>
              <a:gd name="connsiteX163" fmla="*/ 5219700 w 5791200"/>
              <a:gd name="connsiteY163" fmla="*/ 1047750 h 8686800"/>
              <a:gd name="connsiteX164" fmla="*/ 5295900 w 5791200"/>
              <a:gd name="connsiteY164" fmla="*/ 933450 h 8686800"/>
              <a:gd name="connsiteX165" fmla="*/ 5372100 w 5791200"/>
              <a:gd name="connsiteY165" fmla="*/ 819150 h 8686800"/>
              <a:gd name="connsiteX166" fmla="*/ 5410200 w 5791200"/>
              <a:gd name="connsiteY166" fmla="*/ 762000 h 8686800"/>
              <a:gd name="connsiteX167" fmla="*/ 5467350 w 5791200"/>
              <a:gd name="connsiteY167" fmla="*/ 647700 h 8686800"/>
              <a:gd name="connsiteX168" fmla="*/ 5429250 w 5791200"/>
              <a:gd name="connsiteY168" fmla="*/ 438150 h 8686800"/>
              <a:gd name="connsiteX169" fmla="*/ 5391150 w 5791200"/>
              <a:gd name="connsiteY169" fmla="*/ 381000 h 8686800"/>
              <a:gd name="connsiteX170" fmla="*/ 5295900 w 5791200"/>
              <a:gd name="connsiteY170" fmla="*/ 228600 h 8686800"/>
              <a:gd name="connsiteX171" fmla="*/ 5200650 w 5791200"/>
              <a:gd name="connsiteY171" fmla="*/ 133350 h 8686800"/>
              <a:gd name="connsiteX172" fmla="*/ 5162550 w 5791200"/>
              <a:gd name="connsiteY172" fmla="*/ 76200 h 8686800"/>
              <a:gd name="connsiteX173" fmla="*/ 5048250 w 5791200"/>
              <a:gd name="connsiteY173" fmla="*/ 38100 h 8686800"/>
              <a:gd name="connsiteX174" fmla="*/ 4895850 w 5791200"/>
              <a:gd name="connsiteY174" fmla="*/ 0 h 8686800"/>
              <a:gd name="connsiteX175" fmla="*/ 3810000 w 5791200"/>
              <a:gd name="connsiteY175" fmla="*/ 19050 h 8686800"/>
              <a:gd name="connsiteX176" fmla="*/ 3733800 w 5791200"/>
              <a:gd name="connsiteY176" fmla="*/ 38100 h 8686800"/>
              <a:gd name="connsiteX177" fmla="*/ 3581400 w 5791200"/>
              <a:gd name="connsiteY177" fmla="*/ 57150 h 8686800"/>
              <a:gd name="connsiteX178" fmla="*/ 3409950 w 5791200"/>
              <a:gd name="connsiteY178" fmla="*/ 95250 h 8686800"/>
              <a:gd name="connsiteX179" fmla="*/ 3295650 w 5791200"/>
              <a:gd name="connsiteY179" fmla="*/ 133350 h 8686800"/>
              <a:gd name="connsiteX180" fmla="*/ 3181350 w 5791200"/>
              <a:gd name="connsiteY180" fmla="*/ 171450 h 8686800"/>
              <a:gd name="connsiteX181" fmla="*/ 3124200 w 5791200"/>
              <a:gd name="connsiteY181" fmla="*/ 190500 h 8686800"/>
              <a:gd name="connsiteX182" fmla="*/ 3067050 w 5791200"/>
              <a:gd name="connsiteY182" fmla="*/ 209550 h 8686800"/>
              <a:gd name="connsiteX183" fmla="*/ 2990850 w 5791200"/>
              <a:gd name="connsiteY183" fmla="*/ 228600 h 8686800"/>
              <a:gd name="connsiteX184" fmla="*/ 2933700 w 5791200"/>
              <a:gd name="connsiteY184" fmla="*/ 247650 h 8686800"/>
              <a:gd name="connsiteX185" fmla="*/ 2800350 w 5791200"/>
              <a:gd name="connsiteY185" fmla="*/ 266700 h 8686800"/>
              <a:gd name="connsiteX186" fmla="*/ 2667000 w 5791200"/>
              <a:gd name="connsiteY186" fmla="*/ 247650 h 8686800"/>
              <a:gd name="connsiteX187" fmla="*/ 2571750 w 5791200"/>
              <a:gd name="connsiteY187" fmla="*/ 209550 h 868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91200" h="8686800">
                <a:moveTo>
                  <a:pt x="2705100" y="228600"/>
                </a:moveTo>
                <a:cubicBezTo>
                  <a:pt x="2361172" y="185609"/>
                  <a:pt x="2507691" y="196022"/>
                  <a:pt x="1905000" y="228600"/>
                </a:cubicBezTo>
                <a:cubicBezTo>
                  <a:pt x="1884949" y="229684"/>
                  <a:pt x="1867331" y="242780"/>
                  <a:pt x="1847850" y="247650"/>
                </a:cubicBezTo>
                <a:cubicBezTo>
                  <a:pt x="1816438" y="255503"/>
                  <a:pt x="1784538" y="261377"/>
                  <a:pt x="1752600" y="266700"/>
                </a:cubicBezTo>
                <a:cubicBezTo>
                  <a:pt x="1594412" y="293065"/>
                  <a:pt x="1558688" y="290409"/>
                  <a:pt x="1371600" y="304800"/>
                </a:cubicBezTo>
                <a:cubicBezTo>
                  <a:pt x="1346200" y="311150"/>
                  <a:pt x="1321159" y="319166"/>
                  <a:pt x="1295400" y="323850"/>
                </a:cubicBezTo>
                <a:cubicBezTo>
                  <a:pt x="1237562" y="334366"/>
                  <a:pt x="1062723" y="355316"/>
                  <a:pt x="1009650" y="361950"/>
                </a:cubicBezTo>
                <a:cubicBezTo>
                  <a:pt x="990600" y="368300"/>
                  <a:pt x="971981" y="376130"/>
                  <a:pt x="952500" y="381000"/>
                </a:cubicBezTo>
                <a:cubicBezTo>
                  <a:pt x="878218" y="399571"/>
                  <a:pt x="799169" y="408347"/>
                  <a:pt x="723900" y="419100"/>
                </a:cubicBezTo>
                <a:lnTo>
                  <a:pt x="552450" y="476250"/>
                </a:lnTo>
                <a:lnTo>
                  <a:pt x="495300" y="495300"/>
                </a:lnTo>
                <a:lnTo>
                  <a:pt x="438150" y="514350"/>
                </a:lnTo>
                <a:lnTo>
                  <a:pt x="323850" y="590550"/>
                </a:lnTo>
                <a:cubicBezTo>
                  <a:pt x="304800" y="603250"/>
                  <a:pt x="301939" y="631511"/>
                  <a:pt x="285750" y="647700"/>
                </a:cubicBezTo>
                <a:cubicBezTo>
                  <a:pt x="269561" y="663889"/>
                  <a:pt x="247650" y="673100"/>
                  <a:pt x="228600" y="685800"/>
                </a:cubicBezTo>
                <a:lnTo>
                  <a:pt x="152400" y="800100"/>
                </a:lnTo>
                <a:cubicBezTo>
                  <a:pt x="139700" y="819150"/>
                  <a:pt x="121540" y="835530"/>
                  <a:pt x="114300" y="857250"/>
                </a:cubicBezTo>
                <a:lnTo>
                  <a:pt x="57150" y="1028700"/>
                </a:lnTo>
                <a:lnTo>
                  <a:pt x="19050" y="1143000"/>
                </a:lnTo>
                <a:lnTo>
                  <a:pt x="0" y="1200150"/>
                </a:lnTo>
                <a:cubicBezTo>
                  <a:pt x="6350" y="1454150"/>
                  <a:pt x="8013" y="1708310"/>
                  <a:pt x="19050" y="1962150"/>
                </a:cubicBezTo>
                <a:cubicBezTo>
                  <a:pt x="20444" y="1994204"/>
                  <a:pt x="36781" y="2092862"/>
                  <a:pt x="57150" y="2133600"/>
                </a:cubicBezTo>
                <a:cubicBezTo>
                  <a:pt x="67389" y="2154078"/>
                  <a:pt x="78020" y="2175673"/>
                  <a:pt x="95250" y="2190750"/>
                </a:cubicBezTo>
                <a:cubicBezTo>
                  <a:pt x="129711" y="2220903"/>
                  <a:pt x="209550" y="2266950"/>
                  <a:pt x="209550" y="2266950"/>
                </a:cubicBezTo>
                <a:cubicBezTo>
                  <a:pt x="222250" y="2286000"/>
                  <a:pt x="229772" y="2309797"/>
                  <a:pt x="247650" y="2324100"/>
                </a:cubicBezTo>
                <a:cubicBezTo>
                  <a:pt x="263330" y="2336644"/>
                  <a:pt x="287247" y="2333398"/>
                  <a:pt x="304800" y="2343150"/>
                </a:cubicBezTo>
                <a:cubicBezTo>
                  <a:pt x="344828" y="2365388"/>
                  <a:pt x="381000" y="2393950"/>
                  <a:pt x="419100" y="2419350"/>
                </a:cubicBezTo>
                <a:cubicBezTo>
                  <a:pt x="452516" y="2441627"/>
                  <a:pt x="533400" y="2457450"/>
                  <a:pt x="533400" y="2457450"/>
                </a:cubicBezTo>
                <a:cubicBezTo>
                  <a:pt x="552450" y="2470150"/>
                  <a:pt x="570072" y="2485311"/>
                  <a:pt x="590550" y="2495550"/>
                </a:cubicBezTo>
                <a:cubicBezTo>
                  <a:pt x="748291" y="2574420"/>
                  <a:pt x="541066" y="2443511"/>
                  <a:pt x="704850" y="2552700"/>
                </a:cubicBezTo>
                <a:cubicBezTo>
                  <a:pt x="717550" y="2571750"/>
                  <a:pt x="726761" y="2593661"/>
                  <a:pt x="742950" y="2609850"/>
                </a:cubicBezTo>
                <a:cubicBezTo>
                  <a:pt x="759139" y="2626039"/>
                  <a:pt x="785023" y="2630720"/>
                  <a:pt x="800100" y="2647950"/>
                </a:cubicBezTo>
                <a:lnTo>
                  <a:pt x="914400" y="2819400"/>
                </a:lnTo>
                <a:cubicBezTo>
                  <a:pt x="936677" y="2852816"/>
                  <a:pt x="939800" y="2895600"/>
                  <a:pt x="952500" y="2933700"/>
                </a:cubicBezTo>
                <a:lnTo>
                  <a:pt x="971550" y="2990850"/>
                </a:lnTo>
                <a:lnTo>
                  <a:pt x="1028700" y="3162300"/>
                </a:lnTo>
                <a:cubicBezTo>
                  <a:pt x="1045022" y="3211265"/>
                  <a:pt x="1057232" y="3243025"/>
                  <a:pt x="1066800" y="3295650"/>
                </a:cubicBezTo>
                <a:cubicBezTo>
                  <a:pt x="1074832" y="3339827"/>
                  <a:pt x="1075754" y="3385249"/>
                  <a:pt x="1085850" y="3429000"/>
                </a:cubicBezTo>
                <a:cubicBezTo>
                  <a:pt x="1094881" y="3468132"/>
                  <a:pt x="1111250" y="3505200"/>
                  <a:pt x="1123950" y="3543300"/>
                </a:cubicBezTo>
                <a:cubicBezTo>
                  <a:pt x="1134189" y="3574017"/>
                  <a:pt x="1135976" y="3606942"/>
                  <a:pt x="1143000" y="3638550"/>
                </a:cubicBezTo>
                <a:cubicBezTo>
                  <a:pt x="1148680" y="3664108"/>
                  <a:pt x="1154527" y="3689672"/>
                  <a:pt x="1162050" y="3714750"/>
                </a:cubicBezTo>
                <a:cubicBezTo>
                  <a:pt x="1173590" y="3753217"/>
                  <a:pt x="1187450" y="3790950"/>
                  <a:pt x="1200150" y="3829050"/>
                </a:cubicBezTo>
                <a:lnTo>
                  <a:pt x="1257300" y="4000500"/>
                </a:lnTo>
                <a:cubicBezTo>
                  <a:pt x="1271780" y="4043941"/>
                  <a:pt x="1308100" y="4076700"/>
                  <a:pt x="1333500" y="4114800"/>
                </a:cubicBezTo>
                <a:cubicBezTo>
                  <a:pt x="1344639" y="4131508"/>
                  <a:pt x="1343570" y="4153989"/>
                  <a:pt x="1352550" y="4171950"/>
                </a:cubicBezTo>
                <a:cubicBezTo>
                  <a:pt x="1362789" y="4192428"/>
                  <a:pt x="1380411" y="4208622"/>
                  <a:pt x="1390650" y="4229100"/>
                </a:cubicBezTo>
                <a:cubicBezTo>
                  <a:pt x="1399630" y="4247061"/>
                  <a:pt x="1398561" y="4269542"/>
                  <a:pt x="1409700" y="4286250"/>
                </a:cubicBezTo>
                <a:cubicBezTo>
                  <a:pt x="1424644" y="4308666"/>
                  <a:pt x="1450310" y="4322134"/>
                  <a:pt x="1466850" y="4343400"/>
                </a:cubicBezTo>
                <a:cubicBezTo>
                  <a:pt x="1494963" y="4379545"/>
                  <a:pt x="1517650" y="4419600"/>
                  <a:pt x="1543050" y="4457700"/>
                </a:cubicBezTo>
                <a:lnTo>
                  <a:pt x="1581150" y="4514850"/>
                </a:lnTo>
                <a:cubicBezTo>
                  <a:pt x="1593850" y="4533900"/>
                  <a:pt x="1619250" y="4540250"/>
                  <a:pt x="1638300" y="4552950"/>
                </a:cubicBezTo>
                <a:cubicBezTo>
                  <a:pt x="1689100" y="4705350"/>
                  <a:pt x="1612900" y="4527550"/>
                  <a:pt x="1714500" y="4629150"/>
                </a:cubicBezTo>
                <a:cubicBezTo>
                  <a:pt x="1728699" y="4643349"/>
                  <a:pt x="1722411" y="4669592"/>
                  <a:pt x="1733550" y="4686300"/>
                </a:cubicBezTo>
                <a:cubicBezTo>
                  <a:pt x="1762886" y="4730304"/>
                  <a:pt x="1805680" y="4753437"/>
                  <a:pt x="1847850" y="4781550"/>
                </a:cubicBezTo>
                <a:cubicBezTo>
                  <a:pt x="1854200" y="4800600"/>
                  <a:pt x="1857148" y="4821147"/>
                  <a:pt x="1866900" y="4838700"/>
                </a:cubicBezTo>
                <a:cubicBezTo>
                  <a:pt x="1889138" y="4878728"/>
                  <a:pt x="1917700" y="4914900"/>
                  <a:pt x="1943100" y="4953000"/>
                </a:cubicBezTo>
                <a:lnTo>
                  <a:pt x="1981200" y="5010150"/>
                </a:lnTo>
                <a:lnTo>
                  <a:pt x="2019300" y="5067300"/>
                </a:lnTo>
                <a:cubicBezTo>
                  <a:pt x="2032000" y="5086350"/>
                  <a:pt x="2050160" y="5102730"/>
                  <a:pt x="2057400" y="5124450"/>
                </a:cubicBezTo>
                <a:cubicBezTo>
                  <a:pt x="2090930" y="5225041"/>
                  <a:pt x="2065311" y="5164892"/>
                  <a:pt x="2152650" y="5295900"/>
                </a:cubicBezTo>
                <a:cubicBezTo>
                  <a:pt x="2165350" y="5314950"/>
                  <a:pt x="2171700" y="5340350"/>
                  <a:pt x="2190750" y="5353050"/>
                </a:cubicBezTo>
                <a:lnTo>
                  <a:pt x="2247900" y="5391150"/>
                </a:lnTo>
                <a:cubicBezTo>
                  <a:pt x="2260600" y="5429250"/>
                  <a:pt x="2257602" y="5477052"/>
                  <a:pt x="2286000" y="5505450"/>
                </a:cubicBezTo>
                <a:cubicBezTo>
                  <a:pt x="2375529" y="5594979"/>
                  <a:pt x="2328206" y="5540184"/>
                  <a:pt x="2419350" y="5676900"/>
                </a:cubicBezTo>
                <a:cubicBezTo>
                  <a:pt x="2430489" y="5693608"/>
                  <a:pt x="2429420" y="5716089"/>
                  <a:pt x="2438400" y="5734050"/>
                </a:cubicBezTo>
                <a:cubicBezTo>
                  <a:pt x="2448639" y="5754528"/>
                  <a:pt x="2466261" y="5770722"/>
                  <a:pt x="2476500" y="5791200"/>
                </a:cubicBezTo>
                <a:cubicBezTo>
                  <a:pt x="2485480" y="5809161"/>
                  <a:pt x="2486570" y="5830389"/>
                  <a:pt x="2495550" y="5848350"/>
                </a:cubicBezTo>
                <a:cubicBezTo>
                  <a:pt x="2505789" y="5868828"/>
                  <a:pt x="2524351" y="5884578"/>
                  <a:pt x="2533650" y="5905500"/>
                </a:cubicBezTo>
                <a:cubicBezTo>
                  <a:pt x="2549961" y="5942200"/>
                  <a:pt x="2559050" y="5981700"/>
                  <a:pt x="2571750" y="6019800"/>
                </a:cubicBezTo>
                <a:lnTo>
                  <a:pt x="2628900" y="6191250"/>
                </a:lnTo>
                <a:cubicBezTo>
                  <a:pt x="2636140" y="6212970"/>
                  <a:pt x="2657701" y="6227478"/>
                  <a:pt x="2667000" y="6248400"/>
                </a:cubicBezTo>
                <a:cubicBezTo>
                  <a:pt x="2683311" y="6285100"/>
                  <a:pt x="2692400" y="6324600"/>
                  <a:pt x="2705100" y="6362700"/>
                </a:cubicBezTo>
                <a:lnTo>
                  <a:pt x="2724150" y="6419850"/>
                </a:lnTo>
                <a:cubicBezTo>
                  <a:pt x="2730500" y="6438900"/>
                  <a:pt x="2739899" y="6457193"/>
                  <a:pt x="2743200" y="6477000"/>
                </a:cubicBezTo>
                <a:cubicBezTo>
                  <a:pt x="2749550" y="6515100"/>
                  <a:pt x="2752882" y="6553828"/>
                  <a:pt x="2762250" y="6591300"/>
                </a:cubicBezTo>
                <a:cubicBezTo>
                  <a:pt x="2771990" y="6630262"/>
                  <a:pt x="2787650" y="6667500"/>
                  <a:pt x="2800350" y="6705600"/>
                </a:cubicBezTo>
                <a:cubicBezTo>
                  <a:pt x="2806700" y="6724650"/>
                  <a:pt x="2814530" y="6743269"/>
                  <a:pt x="2819400" y="6762750"/>
                </a:cubicBezTo>
                <a:lnTo>
                  <a:pt x="2857500" y="6915150"/>
                </a:lnTo>
                <a:cubicBezTo>
                  <a:pt x="2863850" y="6940550"/>
                  <a:pt x="2872246" y="6965525"/>
                  <a:pt x="2876550" y="6991350"/>
                </a:cubicBezTo>
                <a:cubicBezTo>
                  <a:pt x="2885042" y="7042303"/>
                  <a:pt x="2901337" y="7147650"/>
                  <a:pt x="2914650" y="7200900"/>
                </a:cubicBezTo>
                <a:cubicBezTo>
                  <a:pt x="2919520" y="7220381"/>
                  <a:pt x="2928183" y="7238742"/>
                  <a:pt x="2933700" y="7258050"/>
                </a:cubicBezTo>
                <a:cubicBezTo>
                  <a:pt x="2940893" y="7283224"/>
                  <a:pt x="2945227" y="7309172"/>
                  <a:pt x="2952750" y="7334250"/>
                </a:cubicBezTo>
                <a:lnTo>
                  <a:pt x="3009900" y="7505700"/>
                </a:lnTo>
                <a:lnTo>
                  <a:pt x="3048000" y="7620000"/>
                </a:lnTo>
                <a:cubicBezTo>
                  <a:pt x="3054350" y="7639050"/>
                  <a:pt x="3055911" y="7660442"/>
                  <a:pt x="3067050" y="7677150"/>
                </a:cubicBezTo>
                <a:cubicBezTo>
                  <a:pt x="3079750" y="7696200"/>
                  <a:pt x="3094911" y="7713822"/>
                  <a:pt x="3105150" y="7734300"/>
                </a:cubicBezTo>
                <a:cubicBezTo>
                  <a:pt x="3114130" y="7752261"/>
                  <a:pt x="3114448" y="7773897"/>
                  <a:pt x="3124200" y="7791450"/>
                </a:cubicBezTo>
                <a:cubicBezTo>
                  <a:pt x="3146438" y="7831478"/>
                  <a:pt x="3175000" y="7867650"/>
                  <a:pt x="3200400" y="7905750"/>
                </a:cubicBezTo>
                <a:cubicBezTo>
                  <a:pt x="3211539" y="7922458"/>
                  <a:pt x="3210470" y="7944939"/>
                  <a:pt x="3219450" y="7962900"/>
                </a:cubicBezTo>
                <a:cubicBezTo>
                  <a:pt x="3229689" y="7983378"/>
                  <a:pt x="3247311" y="7999572"/>
                  <a:pt x="3257550" y="8020050"/>
                </a:cubicBezTo>
                <a:cubicBezTo>
                  <a:pt x="3266530" y="8038011"/>
                  <a:pt x="3266848" y="8059647"/>
                  <a:pt x="3276600" y="8077200"/>
                </a:cubicBezTo>
                <a:cubicBezTo>
                  <a:pt x="3298838" y="8117228"/>
                  <a:pt x="3338320" y="8148059"/>
                  <a:pt x="3352800" y="8191500"/>
                </a:cubicBezTo>
                <a:cubicBezTo>
                  <a:pt x="3386330" y="8292091"/>
                  <a:pt x="3360711" y="8231942"/>
                  <a:pt x="3448050" y="8362950"/>
                </a:cubicBezTo>
                <a:cubicBezTo>
                  <a:pt x="3460750" y="8382000"/>
                  <a:pt x="3486150" y="8388350"/>
                  <a:pt x="3505200" y="8401050"/>
                </a:cubicBezTo>
                <a:cubicBezTo>
                  <a:pt x="3517900" y="8420100"/>
                  <a:pt x="3525422" y="8443897"/>
                  <a:pt x="3543300" y="8458200"/>
                </a:cubicBezTo>
                <a:cubicBezTo>
                  <a:pt x="3558980" y="8470744"/>
                  <a:pt x="3582489" y="8468270"/>
                  <a:pt x="3600450" y="8477250"/>
                </a:cubicBezTo>
                <a:cubicBezTo>
                  <a:pt x="3748166" y="8551108"/>
                  <a:pt x="3571102" y="8486517"/>
                  <a:pt x="3714750" y="8534400"/>
                </a:cubicBezTo>
                <a:lnTo>
                  <a:pt x="3829050" y="8610600"/>
                </a:lnTo>
                <a:cubicBezTo>
                  <a:pt x="3862466" y="8632877"/>
                  <a:pt x="3905250" y="8636000"/>
                  <a:pt x="3943350" y="8648700"/>
                </a:cubicBezTo>
                <a:cubicBezTo>
                  <a:pt x="4043097" y="8681949"/>
                  <a:pt x="3980621" y="8664910"/>
                  <a:pt x="4133850" y="8686800"/>
                </a:cubicBezTo>
                <a:cubicBezTo>
                  <a:pt x="4240347" y="8677925"/>
                  <a:pt x="4352839" y="8677299"/>
                  <a:pt x="4457700" y="8648700"/>
                </a:cubicBezTo>
                <a:cubicBezTo>
                  <a:pt x="4496446" y="8638133"/>
                  <a:pt x="4533900" y="8623300"/>
                  <a:pt x="4572000" y="8610600"/>
                </a:cubicBezTo>
                <a:lnTo>
                  <a:pt x="4629150" y="8591550"/>
                </a:lnTo>
                <a:lnTo>
                  <a:pt x="4686300" y="8572500"/>
                </a:lnTo>
                <a:cubicBezTo>
                  <a:pt x="4724400" y="8547100"/>
                  <a:pt x="4775200" y="8534400"/>
                  <a:pt x="4800600" y="8496300"/>
                </a:cubicBezTo>
                <a:cubicBezTo>
                  <a:pt x="4813300" y="8477250"/>
                  <a:pt x="4822511" y="8455339"/>
                  <a:pt x="4838700" y="8439150"/>
                </a:cubicBezTo>
                <a:cubicBezTo>
                  <a:pt x="4948767" y="8329083"/>
                  <a:pt x="4843771" y="8484338"/>
                  <a:pt x="4953000" y="8343900"/>
                </a:cubicBezTo>
                <a:cubicBezTo>
                  <a:pt x="5112502" y="8138826"/>
                  <a:pt x="4956603" y="8302197"/>
                  <a:pt x="5086350" y="8172450"/>
                </a:cubicBezTo>
                <a:cubicBezTo>
                  <a:pt x="5092700" y="8153400"/>
                  <a:pt x="5096420" y="8133261"/>
                  <a:pt x="5105400" y="8115300"/>
                </a:cubicBezTo>
                <a:cubicBezTo>
                  <a:pt x="5115639" y="8094822"/>
                  <a:pt x="5134201" y="8079072"/>
                  <a:pt x="5143500" y="8058150"/>
                </a:cubicBezTo>
                <a:cubicBezTo>
                  <a:pt x="5159811" y="8021450"/>
                  <a:pt x="5181600" y="7943850"/>
                  <a:pt x="5181600" y="7943850"/>
                </a:cubicBezTo>
                <a:cubicBezTo>
                  <a:pt x="5187950" y="7727950"/>
                  <a:pt x="5189298" y="7511845"/>
                  <a:pt x="5200650" y="7296150"/>
                </a:cubicBezTo>
                <a:cubicBezTo>
                  <a:pt x="5203026" y="7251015"/>
                  <a:pt x="5227945" y="7206021"/>
                  <a:pt x="5238750" y="7162800"/>
                </a:cubicBezTo>
                <a:cubicBezTo>
                  <a:pt x="5246427" y="7132092"/>
                  <a:pt x="5257057" y="7046028"/>
                  <a:pt x="5276850" y="7010400"/>
                </a:cubicBezTo>
                <a:cubicBezTo>
                  <a:pt x="5299088" y="6970372"/>
                  <a:pt x="5338570" y="6939541"/>
                  <a:pt x="5353050" y="6896100"/>
                </a:cubicBezTo>
                <a:lnTo>
                  <a:pt x="5448300" y="6610350"/>
                </a:lnTo>
                <a:lnTo>
                  <a:pt x="5467350" y="6553200"/>
                </a:lnTo>
                <a:cubicBezTo>
                  <a:pt x="5473700" y="6534150"/>
                  <a:pt x="5475261" y="6512758"/>
                  <a:pt x="5486400" y="6496050"/>
                </a:cubicBezTo>
                <a:lnTo>
                  <a:pt x="5676900" y="6210300"/>
                </a:lnTo>
                <a:cubicBezTo>
                  <a:pt x="5699177" y="6176884"/>
                  <a:pt x="5702300" y="6134100"/>
                  <a:pt x="5715000" y="6096000"/>
                </a:cubicBezTo>
                <a:lnTo>
                  <a:pt x="5734050" y="6038850"/>
                </a:lnTo>
                <a:lnTo>
                  <a:pt x="5753100" y="5981700"/>
                </a:lnTo>
                <a:cubicBezTo>
                  <a:pt x="5768959" y="5791398"/>
                  <a:pt x="5791200" y="5555047"/>
                  <a:pt x="5791200" y="5372100"/>
                </a:cubicBezTo>
                <a:cubicBezTo>
                  <a:pt x="5791200" y="5363227"/>
                  <a:pt x="5776560" y="5216789"/>
                  <a:pt x="5753100" y="5181600"/>
                </a:cubicBezTo>
                <a:cubicBezTo>
                  <a:pt x="5738156" y="5159184"/>
                  <a:pt x="5712490" y="5145716"/>
                  <a:pt x="5695950" y="5124450"/>
                </a:cubicBezTo>
                <a:cubicBezTo>
                  <a:pt x="5667837" y="5088305"/>
                  <a:pt x="5645150" y="5048250"/>
                  <a:pt x="5619750" y="5010150"/>
                </a:cubicBezTo>
                <a:cubicBezTo>
                  <a:pt x="5607050" y="4991100"/>
                  <a:pt x="5603370" y="4960240"/>
                  <a:pt x="5581650" y="4953000"/>
                </a:cubicBezTo>
                <a:lnTo>
                  <a:pt x="5524500" y="4933950"/>
                </a:lnTo>
                <a:cubicBezTo>
                  <a:pt x="5505450" y="4914900"/>
                  <a:pt x="5484597" y="4897496"/>
                  <a:pt x="5467350" y="4876800"/>
                </a:cubicBezTo>
                <a:cubicBezTo>
                  <a:pt x="5452693" y="4859211"/>
                  <a:pt x="5446480" y="4834727"/>
                  <a:pt x="5429250" y="4819650"/>
                </a:cubicBezTo>
                <a:cubicBezTo>
                  <a:pt x="5394789" y="4789497"/>
                  <a:pt x="5314950" y="4743450"/>
                  <a:pt x="5314950" y="4743450"/>
                </a:cubicBezTo>
                <a:cubicBezTo>
                  <a:pt x="5308600" y="4724400"/>
                  <a:pt x="5307039" y="4703008"/>
                  <a:pt x="5295900" y="4686300"/>
                </a:cubicBezTo>
                <a:cubicBezTo>
                  <a:pt x="5266564" y="4642296"/>
                  <a:pt x="5223770" y="4619163"/>
                  <a:pt x="5181600" y="4591050"/>
                </a:cubicBezTo>
                <a:cubicBezTo>
                  <a:pt x="5168900" y="4572000"/>
                  <a:pt x="5158711" y="4551012"/>
                  <a:pt x="5143500" y="4533900"/>
                </a:cubicBezTo>
                <a:cubicBezTo>
                  <a:pt x="5107703" y="4493628"/>
                  <a:pt x="5059088" y="4464432"/>
                  <a:pt x="5029200" y="4419600"/>
                </a:cubicBezTo>
                <a:cubicBezTo>
                  <a:pt x="5016500" y="4400550"/>
                  <a:pt x="5007289" y="4378639"/>
                  <a:pt x="4991100" y="4362450"/>
                </a:cubicBezTo>
                <a:cubicBezTo>
                  <a:pt x="4974911" y="4346261"/>
                  <a:pt x="4951539" y="4339007"/>
                  <a:pt x="4933950" y="4324350"/>
                </a:cubicBezTo>
                <a:cubicBezTo>
                  <a:pt x="4746700" y="4168308"/>
                  <a:pt x="4988550" y="4359900"/>
                  <a:pt x="4838700" y="4210050"/>
                </a:cubicBezTo>
                <a:cubicBezTo>
                  <a:pt x="4822511" y="4193861"/>
                  <a:pt x="4800600" y="4184650"/>
                  <a:pt x="4781550" y="4171950"/>
                </a:cubicBezTo>
                <a:cubicBezTo>
                  <a:pt x="4713562" y="4069968"/>
                  <a:pt x="4759639" y="4130989"/>
                  <a:pt x="4629150" y="4000500"/>
                </a:cubicBezTo>
                <a:lnTo>
                  <a:pt x="4572000" y="3943350"/>
                </a:lnTo>
                <a:cubicBezTo>
                  <a:pt x="4565650" y="3924300"/>
                  <a:pt x="4562702" y="3903753"/>
                  <a:pt x="4552950" y="3886200"/>
                </a:cubicBezTo>
                <a:cubicBezTo>
                  <a:pt x="4443777" y="3689688"/>
                  <a:pt x="4500805" y="3844066"/>
                  <a:pt x="4457700" y="3714750"/>
                </a:cubicBezTo>
                <a:cubicBezTo>
                  <a:pt x="4464050" y="3657600"/>
                  <a:pt x="4467297" y="3600019"/>
                  <a:pt x="4476750" y="3543300"/>
                </a:cubicBezTo>
                <a:cubicBezTo>
                  <a:pt x="4480051" y="3523493"/>
                  <a:pt x="4483256" y="3501830"/>
                  <a:pt x="4495800" y="3486150"/>
                </a:cubicBezTo>
                <a:cubicBezTo>
                  <a:pt x="4510103" y="3468272"/>
                  <a:pt x="4533900" y="3460750"/>
                  <a:pt x="4552950" y="3448050"/>
                </a:cubicBezTo>
                <a:cubicBezTo>
                  <a:pt x="4565650" y="3429000"/>
                  <a:pt x="4574861" y="3407089"/>
                  <a:pt x="4591050" y="3390900"/>
                </a:cubicBezTo>
                <a:cubicBezTo>
                  <a:pt x="4667250" y="3314700"/>
                  <a:pt x="4635500" y="3397250"/>
                  <a:pt x="4686300" y="3295650"/>
                </a:cubicBezTo>
                <a:cubicBezTo>
                  <a:pt x="4695280" y="3277689"/>
                  <a:pt x="4695598" y="3256053"/>
                  <a:pt x="4705350" y="3238500"/>
                </a:cubicBezTo>
                <a:cubicBezTo>
                  <a:pt x="4727588" y="3198472"/>
                  <a:pt x="4767070" y="3167641"/>
                  <a:pt x="4781550" y="3124200"/>
                </a:cubicBezTo>
                <a:cubicBezTo>
                  <a:pt x="4794250" y="3086100"/>
                  <a:pt x="4797373" y="3043316"/>
                  <a:pt x="4819650" y="3009900"/>
                </a:cubicBezTo>
                <a:cubicBezTo>
                  <a:pt x="4832350" y="2990850"/>
                  <a:pt x="4848451" y="2973672"/>
                  <a:pt x="4857750" y="2952750"/>
                </a:cubicBezTo>
                <a:cubicBezTo>
                  <a:pt x="4874061" y="2916050"/>
                  <a:pt x="4883150" y="2876550"/>
                  <a:pt x="4895850" y="2838450"/>
                </a:cubicBezTo>
                <a:cubicBezTo>
                  <a:pt x="4925139" y="2750583"/>
                  <a:pt x="4910962" y="2800991"/>
                  <a:pt x="4933950" y="2686050"/>
                </a:cubicBezTo>
                <a:cubicBezTo>
                  <a:pt x="4928860" y="2624972"/>
                  <a:pt x="4915326" y="2408497"/>
                  <a:pt x="4895850" y="2324100"/>
                </a:cubicBezTo>
                <a:cubicBezTo>
                  <a:pt x="4886819" y="2284968"/>
                  <a:pt x="4867490" y="2248762"/>
                  <a:pt x="4857750" y="2209800"/>
                </a:cubicBezTo>
                <a:lnTo>
                  <a:pt x="4838700" y="2133600"/>
                </a:lnTo>
                <a:cubicBezTo>
                  <a:pt x="4845050" y="1981200"/>
                  <a:pt x="4842572" y="1828175"/>
                  <a:pt x="4857750" y="1676400"/>
                </a:cubicBezTo>
                <a:cubicBezTo>
                  <a:pt x="4861746" y="1636438"/>
                  <a:pt x="4886110" y="1601062"/>
                  <a:pt x="4895850" y="1562100"/>
                </a:cubicBezTo>
                <a:cubicBezTo>
                  <a:pt x="4902200" y="1536700"/>
                  <a:pt x="4907377" y="1510978"/>
                  <a:pt x="4914900" y="1485900"/>
                </a:cubicBezTo>
                <a:lnTo>
                  <a:pt x="4972050" y="1314450"/>
                </a:lnTo>
                <a:cubicBezTo>
                  <a:pt x="4987816" y="1267152"/>
                  <a:pt x="5037826" y="1235519"/>
                  <a:pt x="5067300" y="1200150"/>
                </a:cubicBezTo>
                <a:cubicBezTo>
                  <a:pt x="5081957" y="1182561"/>
                  <a:pt x="5089211" y="1159189"/>
                  <a:pt x="5105400" y="1143000"/>
                </a:cubicBezTo>
                <a:cubicBezTo>
                  <a:pt x="5215467" y="1032933"/>
                  <a:pt x="5110471" y="1188188"/>
                  <a:pt x="5219700" y="1047750"/>
                </a:cubicBezTo>
                <a:cubicBezTo>
                  <a:pt x="5247813" y="1011605"/>
                  <a:pt x="5270500" y="971550"/>
                  <a:pt x="5295900" y="933450"/>
                </a:cubicBezTo>
                <a:lnTo>
                  <a:pt x="5372100" y="819150"/>
                </a:lnTo>
                <a:cubicBezTo>
                  <a:pt x="5384800" y="800100"/>
                  <a:pt x="5402960" y="783720"/>
                  <a:pt x="5410200" y="762000"/>
                </a:cubicBezTo>
                <a:cubicBezTo>
                  <a:pt x="5436490" y="683130"/>
                  <a:pt x="5418111" y="721558"/>
                  <a:pt x="5467350" y="647700"/>
                </a:cubicBezTo>
                <a:cubicBezTo>
                  <a:pt x="5460783" y="595165"/>
                  <a:pt x="5458616" y="496882"/>
                  <a:pt x="5429250" y="438150"/>
                </a:cubicBezTo>
                <a:cubicBezTo>
                  <a:pt x="5419011" y="417672"/>
                  <a:pt x="5400449" y="401922"/>
                  <a:pt x="5391150" y="381000"/>
                </a:cubicBezTo>
                <a:cubicBezTo>
                  <a:pt x="5324333" y="230662"/>
                  <a:pt x="5398710" y="297140"/>
                  <a:pt x="5295900" y="228600"/>
                </a:cubicBezTo>
                <a:cubicBezTo>
                  <a:pt x="5194300" y="76200"/>
                  <a:pt x="5327650" y="260350"/>
                  <a:pt x="5200650" y="133350"/>
                </a:cubicBezTo>
                <a:cubicBezTo>
                  <a:pt x="5184461" y="117161"/>
                  <a:pt x="5181965" y="88334"/>
                  <a:pt x="5162550" y="76200"/>
                </a:cubicBezTo>
                <a:cubicBezTo>
                  <a:pt x="5128494" y="54915"/>
                  <a:pt x="5086350" y="50800"/>
                  <a:pt x="5048250" y="38100"/>
                </a:cubicBezTo>
                <a:cubicBezTo>
                  <a:pt x="4960383" y="8811"/>
                  <a:pt x="5010791" y="22988"/>
                  <a:pt x="4895850" y="0"/>
                </a:cubicBezTo>
                <a:lnTo>
                  <a:pt x="3810000" y="19050"/>
                </a:lnTo>
                <a:cubicBezTo>
                  <a:pt x="3783832" y="19908"/>
                  <a:pt x="3759625" y="33796"/>
                  <a:pt x="3733800" y="38100"/>
                </a:cubicBezTo>
                <a:cubicBezTo>
                  <a:pt x="3683301" y="46516"/>
                  <a:pt x="3632000" y="49365"/>
                  <a:pt x="3581400" y="57150"/>
                </a:cubicBezTo>
                <a:cubicBezTo>
                  <a:pt x="3544191" y="62874"/>
                  <a:pt x="3449870" y="83274"/>
                  <a:pt x="3409950" y="95250"/>
                </a:cubicBezTo>
                <a:cubicBezTo>
                  <a:pt x="3371483" y="106790"/>
                  <a:pt x="3333750" y="120650"/>
                  <a:pt x="3295650" y="133350"/>
                </a:cubicBezTo>
                <a:lnTo>
                  <a:pt x="3181350" y="171450"/>
                </a:lnTo>
                <a:lnTo>
                  <a:pt x="3124200" y="190500"/>
                </a:lnTo>
                <a:cubicBezTo>
                  <a:pt x="3105150" y="196850"/>
                  <a:pt x="3086531" y="204680"/>
                  <a:pt x="3067050" y="209550"/>
                </a:cubicBezTo>
                <a:cubicBezTo>
                  <a:pt x="3041650" y="215900"/>
                  <a:pt x="3016024" y="221407"/>
                  <a:pt x="2990850" y="228600"/>
                </a:cubicBezTo>
                <a:cubicBezTo>
                  <a:pt x="2971542" y="234117"/>
                  <a:pt x="2953391" y="243712"/>
                  <a:pt x="2933700" y="247650"/>
                </a:cubicBezTo>
                <a:cubicBezTo>
                  <a:pt x="2889671" y="256456"/>
                  <a:pt x="2844800" y="260350"/>
                  <a:pt x="2800350" y="266700"/>
                </a:cubicBezTo>
                <a:cubicBezTo>
                  <a:pt x="2755900" y="260350"/>
                  <a:pt x="2711029" y="256456"/>
                  <a:pt x="2667000" y="247650"/>
                </a:cubicBezTo>
                <a:cubicBezTo>
                  <a:pt x="2627766" y="239803"/>
                  <a:pt x="2605617" y="226483"/>
                  <a:pt x="2571750" y="209550"/>
                </a:cubicBezTo>
              </a:path>
            </a:pathLst>
          </a:cu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9" name="Double flèche horizontale 398"/>
          <p:cNvSpPr/>
          <p:nvPr/>
        </p:nvSpPr>
        <p:spPr>
          <a:xfrm rot="19762511">
            <a:off x="5343463" y="5010442"/>
            <a:ext cx="1210450" cy="25555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8" name="Rectangle 337"/>
          <p:cNvSpPr/>
          <p:nvPr/>
        </p:nvSpPr>
        <p:spPr>
          <a:xfrm>
            <a:off x="257545" y="7850336"/>
            <a:ext cx="2972206" cy="1186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8" name="ZoneTexte 347"/>
          <p:cNvSpPr txBox="1"/>
          <p:nvPr/>
        </p:nvSpPr>
        <p:spPr>
          <a:xfrm>
            <a:off x="257545" y="7850336"/>
            <a:ext cx="29882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Le continent américain, </a:t>
            </a:r>
            <a:endParaRPr lang="fr-FR" sz="2000" b="1" dirty="0" smtClean="0"/>
          </a:p>
          <a:p>
            <a:pPr algn="ctr"/>
            <a:r>
              <a:rPr lang="fr-FR" sz="2000" b="1" dirty="0" smtClean="0"/>
              <a:t>entre </a:t>
            </a:r>
            <a:r>
              <a:rPr lang="fr-FR" sz="2000" b="1" dirty="0"/>
              <a:t>tensions et intégrations </a:t>
            </a:r>
            <a:r>
              <a:rPr lang="fr-FR" sz="2000" b="1" dirty="0" smtClean="0"/>
              <a:t>régionales.</a:t>
            </a:r>
            <a:endParaRPr lang="fr-FR" sz="2000" dirty="0"/>
          </a:p>
          <a:p>
            <a:endParaRPr lang="fr-FR" dirty="0"/>
          </a:p>
        </p:txBody>
      </p:sp>
      <p:cxnSp>
        <p:nvCxnSpPr>
          <p:cNvPr id="350" name="Connecteur droit avec flèche 349"/>
          <p:cNvCxnSpPr/>
          <p:nvPr/>
        </p:nvCxnSpPr>
        <p:spPr>
          <a:xfrm flipV="1">
            <a:off x="6272323" y="335565"/>
            <a:ext cx="0" cy="3919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ZoneTexte 350"/>
          <p:cNvSpPr txBox="1"/>
          <p:nvPr/>
        </p:nvSpPr>
        <p:spPr>
          <a:xfrm>
            <a:off x="6103929" y="67718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</a:t>
            </a:r>
            <a:endParaRPr lang="fr-FR" b="1" dirty="0"/>
          </a:p>
        </p:txBody>
      </p:sp>
      <p:sp>
        <p:nvSpPr>
          <p:cNvPr id="352" name="ZoneTexte 351"/>
          <p:cNvSpPr txBox="1"/>
          <p:nvPr/>
        </p:nvSpPr>
        <p:spPr>
          <a:xfrm>
            <a:off x="586336" y="6164189"/>
            <a:ext cx="81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Océan pacifique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408" name="ZoneTexte 407"/>
          <p:cNvSpPr txBox="1"/>
          <p:nvPr/>
        </p:nvSpPr>
        <p:spPr>
          <a:xfrm>
            <a:off x="5645865" y="3167075"/>
            <a:ext cx="90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rgbClr val="0070C0"/>
                </a:solidFill>
              </a:rPr>
              <a:t>Océan atlantique</a:t>
            </a:r>
            <a:endParaRPr lang="fr-FR" sz="1200" i="1" dirty="0">
              <a:solidFill>
                <a:srgbClr val="0070C0"/>
              </a:solidFill>
            </a:endParaRPr>
          </a:p>
        </p:txBody>
      </p:sp>
      <p:sp>
        <p:nvSpPr>
          <p:cNvPr id="354" name="ZoneTexte 353"/>
          <p:cNvSpPr txBox="1"/>
          <p:nvPr/>
        </p:nvSpPr>
        <p:spPr>
          <a:xfrm>
            <a:off x="4065025" y="3556956"/>
            <a:ext cx="7145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New-York</a:t>
            </a:r>
            <a:endParaRPr lang="fr-FR" sz="1000" b="1" dirty="0"/>
          </a:p>
        </p:txBody>
      </p:sp>
      <p:sp>
        <p:nvSpPr>
          <p:cNvPr id="410" name="ZoneTexte 409"/>
          <p:cNvSpPr txBox="1"/>
          <p:nvPr/>
        </p:nvSpPr>
        <p:spPr>
          <a:xfrm>
            <a:off x="2607794" y="3782629"/>
            <a:ext cx="981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Houston</a:t>
            </a:r>
            <a:endParaRPr lang="fr-FR" sz="1000" b="1" dirty="0"/>
          </a:p>
        </p:txBody>
      </p:sp>
      <p:sp>
        <p:nvSpPr>
          <p:cNvPr id="411" name="ZoneTexte 410"/>
          <p:cNvSpPr txBox="1"/>
          <p:nvPr/>
        </p:nvSpPr>
        <p:spPr>
          <a:xfrm>
            <a:off x="1566132" y="3628740"/>
            <a:ext cx="658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Los Angeles</a:t>
            </a:r>
            <a:endParaRPr lang="fr-FR" sz="1000" b="1" dirty="0"/>
          </a:p>
        </p:txBody>
      </p:sp>
      <p:sp>
        <p:nvSpPr>
          <p:cNvPr id="412" name="ZoneTexte 411"/>
          <p:cNvSpPr txBox="1"/>
          <p:nvPr/>
        </p:nvSpPr>
        <p:spPr>
          <a:xfrm>
            <a:off x="2034294" y="3186886"/>
            <a:ext cx="709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San Francisco</a:t>
            </a:r>
            <a:endParaRPr lang="fr-FR" sz="1000" b="1" dirty="0"/>
          </a:p>
        </p:txBody>
      </p:sp>
      <p:sp>
        <p:nvSpPr>
          <p:cNvPr id="413" name="ZoneTexte 412"/>
          <p:cNvSpPr txBox="1"/>
          <p:nvPr/>
        </p:nvSpPr>
        <p:spPr>
          <a:xfrm>
            <a:off x="2003042" y="4521305"/>
            <a:ext cx="981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Mexico</a:t>
            </a:r>
            <a:endParaRPr lang="fr-FR" sz="1000" b="1" dirty="0"/>
          </a:p>
        </p:txBody>
      </p:sp>
      <p:sp>
        <p:nvSpPr>
          <p:cNvPr id="414" name="ZoneTexte 413"/>
          <p:cNvSpPr txBox="1"/>
          <p:nvPr/>
        </p:nvSpPr>
        <p:spPr>
          <a:xfrm>
            <a:off x="3260214" y="3841159"/>
            <a:ext cx="981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Miami</a:t>
            </a:r>
            <a:endParaRPr lang="fr-FR" sz="1000" b="1" dirty="0"/>
          </a:p>
        </p:txBody>
      </p:sp>
      <p:sp>
        <p:nvSpPr>
          <p:cNvPr id="415" name="ZoneTexte 414"/>
          <p:cNvSpPr txBox="1"/>
          <p:nvPr/>
        </p:nvSpPr>
        <p:spPr>
          <a:xfrm>
            <a:off x="5132470" y="6222369"/>
            <a:ext cx="613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Rio de Janeiro</a:t>
            </a:r>
            <a:endParaRPr lang="fr-FR" sz="1000" b="1" dirty="0"/>
          </a:p>
        </p:txBody>
      </p:sp>
      <p:sp>
        <p:nvSpPr>
          <p:cNvPr id="416" name="ZoneTexte 415"/>
          <p:cNvSpPr txBox="1"/>
          <p:nvPr/>
        </p:nvSpPr>
        <p:spPr>
          <a:xfrm>
            <a:off x="4753618" y="7539464"/>
            <a:ext cx="6643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Buenos Aires</a:t>
            </a:r>
            <a:endParaRPr lang="fr-FR" sz="1000" b="1" dirty="0"/>
          </a:p>
        </p:txBody>
      </p:sp>
      <p:sp>
        <p:nvSpPr>
          <p:cNvPr id="355" name="Rectangle 354"/>
          <p:cNvSpPr/>
          <p:nvPr/>
        </p:nvSpPr>
        <p:spPr>
          <a:xfrm>
            <a:off x="4857367" y="6347796"/>
            <a:ext cx="5648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/>
              <a:t>São Paulo</a:t>
            </a:r>
          </a:p>
        </p:txBody>
      </p:sp>
      <p:sp>
        <p:nvSpPr>
          <p:cNvPr id="356" name="ZoneTexte 355"/>
          <p:cNvSpPr txBox="1"/>
          <p:nvPr/>
        </p:nvSpPr>
        <p:spPr>
          <a:xfrm>
            <a:off x="1716644" y="5819145"/>
            <a:ext cx="1368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CHINE</a:t>
            </a:r>
            <a:endParaRPr lang="fr-FR" sz="1400" b="1" dirty="0"/>
          </a:p>
        </p:txBody>
      </p:sp>
      <p:sp>
        <p:nvSpPr>
          <p:cNvPr id="419" name="ZoneTexte 418"/>
          <p:cNvSpPr txBox="1"/>
          <p:nvPr/>
        </p:nvSpPr>
        <p:spPr>
          <a:xfrm>
            <a:off x="6272323" y="4443435"/>
            <a:ext cx="508409" cy="314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UE</a:t>
            </a:r>
            <a:endParaRPr lang="fr-FR" sz="1400" b="1" dirty="0"/>
          </a:p>
        </p:txBody>
      </p:sp>
      <p:sp>
        <p:nvSpPr>
          <p:cNvPr id="420" name="ZoneTexte 419"/>
          <p:cNvSpPr txBox="1"/>
          <p:nvPr/>
        </p:nvSpPr>
        <p:spPr>
          <a:xfrm>
            <a:off x="2695542" y="3309997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Etats-Unis</a:t>
            </a:r>
            <a:endParaRPr lang="fr-FR" sz="1200" b="1" dirty="0"/>
          </a:p>
        </p:txBody>
      </p:sp>
      <p:sp>
        <p:nvSpPr>
          <p:cNvPr id="421" name="ZoneTexte 420"/>
          <p:cNvSpPr txBox="1"/>
          <p:nvPr/>
        </p:nvSpPr>
        <p:spPr>
          <a:xfrm>
            <a:off x="2473298" y="2296098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Canada</a:t>
            </a:r>
            <a:endParaRPr lang="fr-FR" sz="1200" b="1" dirty="0"/>
          </a:p>
        </p:txBody>
      </p:sp>
      <p:sp>
        <p:nvSpPr>
          <p:cNvPr id="422" name="ZoneTexte 421"/>
          <p:cNvSpPr txBox="1"/>
          <p:nvPr/>
        </p:nvSpPr>
        <p:spPr>
          <a:xfrm>
            <a:off x="4272314" y="5714575"/>
            <a:ext cx="6749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Brésil</a:t>
            </a:r>
            <a:endParaRPr lang="fr-FR" sz="1200" b="1" dirty="0"/>
          </a:p>
        </p:txBody>
      </p:sp>
      <p:sp>
        <p:nvSpPr>
          <p:cNvPr id="423" name="ZoneTexte 422"/>
          <p:cNvSpPr txBox="1"/>
          <p:nvPr/>
        </p:nvSpPr>
        <p:spPr>
          <a:xfrm>
            <a:off x="4317862" y="7286294"/>
            <a:ext cx="624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err="1" smtClean="0"/>
              <a:t>Argen-tine</a:t>
            </a:r>
            <a:endParaRPr lang="fr-FR" sz="1200" b="1" dirty="0"/>
          </a:p>
        </p:txBody>
      </p:sp>
      <p:sp>
        <p:nvSpPr>
          <p:cNvPr id="424" name="ZoneTexte 423"/>
          <p:cNvSpPr txBox="1"/>
          <p:nvPr/>
        </p:nvSpPr>
        <p:spPr>
          <a:xfrm>
            <a:off x="1942365" y="4166436"/>
            <a:ext cx="97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Mexique</a:t>
            </a:r>
            <a:endParaRPr lang="fr-FR" sz="1200" b="1" dirty="0"/>
          </a:p>
        </p:txBody>
      </p:sp>
      <p:sp>
        <p:nvSpPr>
          <p:cNvPr id="358" name="Forme libre 357"/>
          <p:cNvSpPr/>
          <p:nvPr/>
        </p:nvSpPr>
        <p:spPr>
          <a:xfrm>
            <a:off x="3476445" y="4839419"/>
            <a:ext cx="2449902" cy="3881887"/>
          </a:xfrm>
          <a:custGeom>
            <a:avLst/>
            <a:gdLst>
              <a:gd name="connsiteX0" fmla="*/ 448574 w 2449902"/>
              <a:gd name="connsiteY0" fmla="*/ 172528 h 3881887"/>
              <a:gd name="connsiteX1" fmla="*/ 439947 w 2449902"/>
              <a:gd name="connsiteY1" fmla="*/ 215660 h 3881887"/>
              <a:gd name="connsiteX2" fmla="*/ 422695 w 2449902"/>
              <a:gd name="connsiteY2" fmla="*/ 241539 h 3881887"/>
              <a:gd name="connsiteX3" fmla="*/ 396815 w 2449902"/>
              <a:gd name="connsiteY3" fmla="*/ 293298 h 3881887"/>
              <a:gd name="connsiteX4" fmla="*/ 362310 w 2449902"/>
              <a:gd name="connsiteY4" fmla="*/ 370936 h 3881887"/>
              <a:gd name="connsiteX5" fmla="*/ 336430 w 2449902"/>
              <a:gd name="connsiteY5" fmla="*/ 396815 h 3881887"/>
              <a:gd name="connsiteX6" fmla="*/ 293298 w 2449902"/>
              <a:gd name="connsiteY6" fmla="*/ 439947 h 3881887"/>
              <a:gd name="connsiteX7" fmla="*/ 258793 w 2449902"/>
              <a:gd name="connsiteY7" fmla="*/ 474453 h 3881887"/>
              <a:gd name="connsiteX8" fmla="*/ 215661 w 2449902"/>
              <a:gd name="connsiteY8" fmla="*/ 508958 h 3881887"/>
              <a:gd name="connsiteX9" fmla="*/ 172529 w 2449902"/>
              <a:gd name="connsiteY9" fmla="*/ 560717 h 3881887"/>
              <a:gd name="connsiteX10" fmla="*/ 146649 w 2449902"/>
              <a:gd name="connsiteY10" fmla="*/ 569343 h 3881887"/>
              <a:gd name="connsiteX11" fmla="*/ 129397 w 2449902"/>
              <a:gd name="connsiteY11" fmla="*/ 595223 h 3881887"/>
              <a:gd name="connsiteX12" fmla="*/ 77638 w 2449902"/>
              <a:gd name="connsiteY12" fmla="*/ 638355 h 3881887"/>
              <a:gd name="connsiteX13" fmla="*/ 25880 w 2449902"/>
              <a:gd name="connsiteY13" fmla="*/ 715992 h 3881887"/>
              <a:gd name="connsiteX14" fmla="*/ 8627 w 2449902"/>
              <a:gd name="connsiteY14" fmla="*/ 767751 h 3881887"/>
              <a:gd name="connsiteX15" fmla="*/ 0 w 2449902"/>
              <a:gd name="connsiteY15" fmla="*/ 793630 h 3881887"/>
              <a:gd name="connsiteX16" fmla="*/ 8627 w 2449902"/>
              <a:gd name="connsiteY16" fmla="*/ 983411 h 3881887"/>
              <a:gd name="connsiteX17" fmla="*/ 51759 w 2449902"/>
              <a:gd name="connsiteY17" fmla="*/ 1061049 h 3881887"/>
              <a:gd name="connsiteX18" fmla="*/ 69012 w 2449902"/>
              <a:gd name="connsiteY18" fmla="*/ 1086928 h 3881887"/>
              <a:gd name="connsiteX19" fmla="*/ 86264 w 2449902"/>
              <a:gd name="connsiteY19" fmla="*/ 1112807 h 3881887"/>
              <a:gd name="connsiteX20" fmla="*/ 112144 w 2449902"/>
              <a:gd name="connsiteY20" fmla="*/ 1130060 h 3881887"/>
              <a:gd name="connsiteX21" fmla="*/ 155276 w 2449902"/>
              <a:gd name="connsiteY21" fmla="*/ 1207698 h 3881887"/>
              <a:gd name="connsiteX22" fmla="*/ 172529 w 2449902"/>
              <a:gd name="connsiteY22" fmla="*/ 1233577 h 3881887"/>
              <a:gd name="connsiteX23" fmla="*/ 189781 w 2449902"/>
              <a:gd name="connsiteY23" fmla="*/ 1259456 h 3881887"/>
              <a:gd name="connsiteX24" fmla="*/ 215661 w 2449902"/>
              <a:gd name="connsiteY24" fmla="*/ 1285336 h 3881887"/>
              <a:gd name="connsiteX25" fmla="*/ 232913 w 2449902"/>
              <a:gd name="connsiteY25" fmla="*/ 1311215 h 3881887"/>
              <a:gd name="connsiteX26" fmla="*/ 276046 w 2449902"/>
              <a:gd name="connsiteY26" fmla="*/ 1362973 h 3881887"/>
              <a:gd name="connsiteX27" fmla="*/ 284672 w 2449902"/>
              <a:gd name="connsiteY27" fmla="*/ 1388853 h 3881887"/>
              <a:gd name="connsiteX28" fmla="*/ 319178 w 2449902"/>
              <a:gd name="connsiteY28" fmla="*/ 1440611 h 3881887"/>
              <a:gd name="connsiteX29" fmla="*/ 336430 w 2449902"/>
              <a:gd name="connsiteY29" fmla="*/ 1492370 h 3881887"/>
              <a:gd name="connsiteX30" fmla="*/ 345057 w 2449902"/>
              <a:gd name="connsiteY30" fmla="*/ 1518249 h 3881887"/>
              <a:gd name="connsiteX31" fmla="*/ 362310 w 2449902"/>
              <a:gd name="connsiteY31" fmla="*/ 1544128 h 3881887"/>
              <a:gd name="connsiteX32" fmla="*/ 370936 w 2449902"/>
              <a:gd name="connsiteY32" fmla="*/ 1578634 h 3881887"/>
              <a:gd name="connsiteX33" fmla="*/ 388189 w 2449902"/>
              <a:gd name="connsiteY33" fmla="*/ 1639019 h 3881887"/>
              <a:gd name="connsiteX34" fmla="*/ 405442 w 2449902"/>
              <a:gd name="connsiteY34" fmla="*/ 1725283 h 3881887"/>
              <a:gd name="connsiteX35" fmla="*/ 422695 w 2449902"/>
              <a:gd name="connsiteY35" fmla="*/ 1828800 h 3881887"/>
              <a:gd name="connsiteX36" fmla="*/ 439947 w 2449902"/>
              <a:gd name="connsiteY36" fmla="*/ 2363638 h 3881887"/>
              <a:gd name="connsiteX37" fmla="*/ 465827 w 2449902"/>
              <a:gd name="connsiteY37" fmla="*/ 2458528 h 3881887"/>
              <a:gd name="connsiteX38" fmla="*/ 483080 w 2449902"/>
              <a:gd name="connsiteY38" fmla="*/ 2510287 h 3881887"/>
              <a:gd name="connsiteX39" fmla="*/ 500332 w 2449902"/>
              <a:gd name="connsiteY39" fmla="*/ 2587924 h 3881887"/>
              <a:gd name="connsiteX40" fmla="*/ 517585 w 2449902"/>
              <a:gd name="connsiteY40" fmla="*/ 2639683 h 3881887"/>
              <a:gd name="connsiteX41" fmla="*/ 534838 w 2449902"/>
              <a:gd name="connsiteY41" fmla="*/ 2691441 h 3881887"/>
              <a:gd name="connsiteX42" fmla="*/ 543464 w 2449902"/>
              <a:gd name="connsiteY42" fmla="*/ 2717321 h 3881887"/>
              <a:gd name="connsiteX43" fmla="*/ 577970 w 2449902"/>
              <a:gd name="connsiteY43" fmla="*/ 2838090 h 3881887"/>
              <a:gd name="connsiteX44" fmla="*/ 586597 w 2449902"/>
              <a:gd name="connsiteY44" fmla="*/ 2863970 h 3881887"/>
              <a:gd name="connsiteX45" fmla="*/ 595223 w 2449902"/>
              <a:gd name="connsiteY45" fmla="*/ 2889849 h 3881887"/>
              <a:gd name="connsiteX46" fmla="*/ 629729 w 2449902"/>
              <a:gd name="connsiteY46" fmla="*/ 2941607 h 3881887"/>
              <a:gd name="connsiteX47" fmla="*/ 646981 w 2449902"/>
              <a:gd name="connsiteY47" fmla="*/ 2993366 h 3881887"/>
              <a:gd name="connsiteX48" fmla="*/ 664234 w 2449902"/>
              <a:gd name="connsiteY48" fmla="*/ 3019245 h 3881887"/>
              <a:gd name="connsiteX49" fmla="*/ 681487 w 2449902"/>
              <a:gd name="connsiteY49" fmla="*/ 3079630 h 3881887"/>
              <a:gd name="connsiteX50" fmla="*/ 698740 w 2449902"/>
              <a:gd name="connsiteY50" fmla="*/ 3131389 h 3881887"/>
              <a:gd name="connsiteX51" fmla="*/ 715993 w 2449902"/>
              <a:gd name="connsiteY51" fmla="*/ 3183147 h 3881887"/>
              <a:gd name="connsiteX52" fmla="*/ 724619 w 2449902"/>
              <a:gd name="connsiteY52" fmla="*/ 3209026 h 3881887"/>
              <a:gd name="connsiteX53" fmla="*/ 733246 w 2449902"/>
              <a:gd name="connsiteY53" fmla="*/ 3234906 h 3881887"/>
              <a:gd name="connsiteX54" fmla="*/ 750498 w 2449902"/>
              <a:gd name="connsiteY54" fmla="*/ 3295290 h 3881887"/>
              <a:gd name="connsiteX55" fmla="*/ 759125 w 2449902"/>
              <a:gd name="connsiteY55" fmla="*/ 3355675 h 3881887"/>
              <a:gd name="connsiteX56" fmla="*/ 776378 w 2449902"/>
              <a:gd name="connsiteY56" fmla="*/ 3407434 h 3881887"/>
              <a:gd name="connsiteX57" fmla="*/ 802257 w 2449902"/>
              <a:gd name="connsiteY57" fmla="*/ 3485072 h 3881887"/>
              <a:gd name="connsiteX58" fmla="*/ 810883 w 2449902"/>
              <a:gd name="connsiteY58" fmla="*/ 3510951 h 3881887"/>
              <a:gd name="connsiteX59" fmla="*/ 845389 w 2449902"/>
              <a:gd name="connsiteY59" fmla="*/ 3562709 h 3881887"/>
              <a:gd name="connsiteX60" fmla="*/ 888521 w 2449902"/>
              <a:gd name="connsiteY60" fmla="*/ 3640347 h 3881887"/>
              <a:gd name="connsiteX61" fmla="*/ 914400 w 2449902"/>
              <a:gd name="connsiteY61" fmla="*/ 3657600 h 3881887"/>
              <a:gd name="connsiteX62" fmla="*/ 957532 w 2449902"/>
              <a:gd name="connsiteY62" fmla="*/ 3700732 h 3881887"/>
              <a:gd name="connsiteX63" fmla="*/ 974785 w 2449902"/>
              <a:gd name="connsiteY63" fmla="*/ 3726611 h 3881887"/>
              <a:gd name="connsiteX64" fmla="*/ 1026544 w 2449902"/>
              <a:gd name="connsiteY64" fmla="*/ 3761117 h 3881887"/>
              <a:gd name="connsiteX65" fmla="*/ 1052423 w 2449902"/>
              <a:gd name="connsiteY65" fmla="*/ 3778370 h 3881887"/>
              <a:gd name="connsiteX66" fmla="*/ 1095555 w 2449902"/>
              <a:gd name="connsiteY66" fmla="*/ 3812875 h 3881887"/>
              <a:gd name="connsiteX67" fmla="*/ 1147313 w 2449902"/>
              <a:gd name="connsiteY67" fmla="*/ 3847381 h 3881887"/>
              <a:gd name="connsiteX68" fmla="*/ 1173193 w 2449902"/>
              <a:gd name="connsiteY68" fmla="*/ 3864634 h 3881887"/>
              <a:gd name="connsiteX69" fmla="*/ 1224951 w 2449902"/>
              <a:gd name="connsiteY69" fmla="*/ 3881887 h 3881887"/>
              <a:gd name="connsiteX70" fmla="*/ 1345721 w 2449902"/>
              <a:gd name="connsiteY70" fmla="*/ 3873260 h 3881887"/>
              <a:gd name="connsiteX71" fmla="*/ 1371600 w 2449902"/>
              <a:gd name="connsiteY71" fmla="*/ 3856007 h 3881887"/>
              <a:gd name="connsiteX72" fmla="*/ 1406106 w 2449902"/>
              <a:gd name="connsiteY72" fmla="*/ 3804249 h 3881887"/>
              <a:gd name="connsiteX73" fmla="*/ 1423359 w 2449902"/>
              <a:gd name="connsiteY73" fmla="*/ 3752490 h 3881887"/>
              <a:gd name="connsiteX74" fmla="*/ 1431985 w 2449902"/>
              <a:gd name="connsiteY74" fmla="*/ 3726611 h 3881887"/>
              <a:gd name="connsiteX75" fmla="*/ 1440612 w 2449902"/>
              <a:gd name="connsiteY75" fmla="*/ 3579962 h 3881887"/>
              <a:gd name="connsiteX76" fmla="*/ 1457864 w 2449902"/>
              <a:gd name="connsiteY76" fmla="*/ 3372928 h 3881887"/>
              <a:gd name="connsiteX77" fmla="*/ 1466491 w 2449902"/>
              <a:gd name="connsiteY77" fmla="*/ 3347049 h 3881887"/>
              <a:gd name="connsiteX78" fmla="*/ 1500997 w 2449902"/>
              <a:gd name="connsiteY78" fmla="*/ 3295290 h 3881887"/>
              <a:gd name="connsiteX79" fmla="*/ 1518249 w 2449902"/>
              <a:gd name="connsiteY79" fmla="*/ 3269411 h 3881887"/>
              <a:gd name="connsiteX80" fmla="*/ 1552755 w 2449902"/>
              <a:gd name="connsiteY80" fmla="*/ 3217653 h 3881887"/>
              <a:gd name="connsiteX81" fmla="*/ 1570008 w 2449902"/>
              <a:gd name="connsiteY81" fmla="*/ 3191773 h 3881887"/>
              <a:gd name="connsiteX82" fmla="*/ 1595887 w 2449902"/>
              <a:gd name="connsiteY82" fmla="*/ 3174521 h 3881887"/>
              <a:gd name="connsiteX83" fmla="*/ 1639019 w 2449902"/>
              <a:gd name="connsiteY83" fmla="*/ 3131389 h 3881887"/>
              <a:gd name="connsiteX84" fmla="*/ 1690778 w 2449902"/>
              <a:gd name="connsiteY84" fmla="*/ 3088256 h 3881887"/>
              <a:gd name="connsiteX85" fmla="*/ 1708030 w 2449902"/>
              <a:gd name="connsiteY85" fmla="*/ 3062377 h 3881887"/>
              <a:gd name="connsiteX86" fmla="*/ 1759789 w 2449902"/>
              <a:gd name="connsiteY86" fmla="*/ 3019245 h 3881887"/>
              <a:gd name="connsiteX87" fmla="*/ 1794295 w 2449902"/>
              <a:gd name="connsiteY87" fmla="*/ 2967487 h 3881887"/>
              <a:gd name="connsiteX88" fmla="*/ 1802921 w 2449902"/>
              <a:gd name="connsiteY88" fmla="*/ 2941607 h 3881887"/>
              <a:gd name="connsiteX89" fmla="*/ 1837427 w 2449902"/>
              <a:gd name="connsiteY89" fmla="*/ 2889849 h 3881887"/>
              <a:gd name="connsiteX90" fmla="*/ 1889185 w 2449902"/>
              <a:gd name="connsiteY90" fmla="*/ 2734573 h 3881887"/>
              <a:gd name="connsiteX91" fmla="*/ 1897812 w 2449902"/>
              <a:gd name="connsiteY91" fmla="*/ 2691441 h 3881887"/>
              <a:gd name="connsiteX92" fmla="*/ 1915064 w 2449902"/>
              <a:gd name="connsiteY92" fmla="*/ 2639683 h 3881887"/>
              <a:gd name="connsiteX93" fmla="*/ 1932317 w 2449902"/>
              <a:gd name="connsiteY93" fmla="*/ 2570672 h 3881887"/>
              <a:gd name="connsiteX94" fmla="*/ 1940944 w 2449902"/>
              <a:gd name="connsiteY94" fmla="*/ 2544792 h 3881887"/>
              <a:gd name="connsiteX95" fmla="*/ 1992702 w 2449902"/>
              <a:gd name="connsiteY95" fmla="*/ 2467155 h 3881887"/>
              <a:gd name="connsiteX96" fmla="*/ 2018581 w 2449902"/>
              <a:gd name="connsiteY96" fmla="*/ 2441275 h 3881887"/>
              <a:gd name="connsiteX97" fmla="*/ 2027208 w 2449902"/>
              <a:gd name="connsiteY97" fmla="*/ 2415396 h 3881887"/>
              <a:gd name="connsiteX98" fmla="*/ 2044461 w 2449902"/>
              <a:gd name="connsiteY98" fmla="*/ 2389517 h 3881887"/>
              <a:gd name="connsiteX99" fmla="*/ 2053087 w 2449902"/>
              <a:gd name="connsiteY99" fmla="*/ 2355011 h 3881887"/>
              <a:gd name="connsiteX100" fmla="*/ 2070340 w 2449902"/>
              <a:gd name="connsiteY100" fmla="*/ 2320506 h 3881887"/>
              <a:gd name="connsiteX101" fmla="*/ 2078966 w 2449902"/>
              <a:gd name="connsiteY101" fmla="*/ 2277373 h 3881887"/>
              <a:gd name="connsiteX102" fmla="*/ 2096219 w 2449902"/>
              <a:gd name="connsiteY102" fmla="*/ 2251494 h 3881887"/>
              <a:gd name="connsiteX103" fmla="*/ 2104846 w 2449902"/>
              <a:gd name="connsiteY103" fmla="*/ 2199736 h 3881887"/>
              <a:gd name="connsiteX104" fmla="*/ 2113472 w 2449902"/>
              <a:gd name="connsiteY104" fmla="*/ 2173856 h 3881887"/>
              <a:gd name="connsiteX105" fmla="*/ 2122098 w 2449902"/>
              <a:gd name="connsiteY105" fmla="*/ 2130724 h 3881887"/>
              <a:gd name="connsiteX106" fmla="*/ 2130725 w 2449902"/>
              <a:gd name="connsiteY106" fmla="*/ 2104845 h 3881887"/>
              <a:gd name="connsiteX107" fmla="*/ 2139351 w 2449902"/>
              <a:gd name="connsiteY107" fmla="*/ 2070339 h 3881887"/>
              <a:gd name="connsiteX108" fmla="*/ 2156604 w 2449902"/>
              <a:gd name="connsiteY108" fmla="*/ 2018581 h 3881887"/>
              <a:gd name="connsiteX109" fmla="*/ 2173857 w 2449902"/>
              <a:gd name="connsiteY109" fmla="*/ 1949570 h 3881887"/>
              <a:gd name="connsiteX110" fmla="*/ 2191110 w 2449902"/>
              <a:gd name="connsiteY110" fmla="*/ 1923690 h 3881887"/>
              <a:gd name="connsiteX111" fmla="*/ 2199736 w 2449902"/>
              <a:gd name="connsiteY111" fmla="*/ 1889185 h 3881887"/>
              <a:gd name="connsiteX112" fmla="*/ 2216989 w 2449902"/>
              <a:gd name="connsiteY112" fmla="*/ 1837426 h 3881887"/>
              <a:gd name="connsiteX113" fmla="*/ 2225615 w 2449902"/>
              <a:gd name="connsiteY113" fmla="*/ 1811547 h 3881887"/>
              <a:gd name="connsiteX114" fmla="*/ 2242868 w 2449902"/>
              <a:gd name="connsiteY114" fmla="*/ 1759789 h 3881887"/>
              <a:gd name="connsiteX115" fmla="*/ 2251495 w 2449902"/>
              <a:gd name="connsiteY115" fmla="*/ 1716656 h 3881887"/>
              <a:gd name="connsiteX116" fmla="*/ 2260121 w 2449902"/>
              <a:gd name="connsiteY116" fmla="*/ 1595887 h 3881887"/>
              <a:gd name="connsiteX117" fmla="*/ 2268747 w 2449902"/>
              <a:gd name="connsiteY117" fmla="*/ 1570007 h 3881887"/>
              <a:gd name="connsiteX118" fmla="*/ 2286000 w 2449902"/>
              <a:gd name="connsiteY118" fmla="*/ 1475117 h 3881887"/>
              <a:gd name="connsiteX119" fmla="*/ 2303253 w 2449902"/>
              <a:gd name="connsiteY119" fmla="*/ 1423358 h 3881887"/>
              <a:gd name="connsiteX120" fmla="*/ 2320506 w 2449902"/>
              <a:gd name="connsiteY120" fmla="*/ 1371600 h 3881887"/>
              <a:gd name="connsiteX121" fmla="*/ 2337759 w 2449902"/>
              <a:gd name="connsiteY121" fmla="*/ 1345721 h 3881887"/>
              <a:gd name="connsiteX122" fmla="*/ 2346385 w 2449902"/>
              <a:gd name="connsiteY122" fmla="*/ 1319841 h 3881887"/>
              <a:gd name="connsiteX123" fmla="*/ 2355012 w 2449902"/>
              <a:gd name="connsiteY123" fmla="*/ 1285336 h 3881887"/>
              <a:gd name="connsiteX124" fmla="*/ 2372264 w 2449902"/>
              <a:gd name="connsiteY124" fmla="*/ 1259456 h 3881887"/>
              <a:gd name="connsiteX125" fmla="*/ 2389517 w 2449902"/>
              <a:gd name="connsiteY125" fmla="*/ 1207698 h 3881887"/>
              <a:gd name="connsiteX126" fmla="*/ 2406770 w 2449902"/>
              <a:gd name="connsiteY126" fmla="*/ 1155939 h 3881887"/>
              <a:gd name="connsiteX127" fmla="*/ 2415397 w 2449902"/>
              <a:gd name="connsiteY127" fmla="*/ 1121434 h 3881887"/>
              <a:gd name="connsiteX128" fmla="*/ 2441276 w 2449902"/>
              <a:gd name="connsiteY128" fmla="*/ 1043796 h 3881887"/>
              <a:gd name="connsiteX129" fmla="*/ 2449902 w 2449902"/>
              <a:gd name="connsiteY129" fmla="*/ 1009290 h 3881887"/>
              <a:gd name="connsiteX130" fmla="*/ 2432649 w 2449902"/>
              <a:gd name="connsiteY130" fmla="*/ 897147 h 3881887"/>
              <a:gd name="connsiteX131" fmla="*/ 2415397 w 2449902"/>
              <a:gd name="connsiteY131" fmla="*/ 871268 h 3881887"/>
              <a:gd name="connsiteX132" fmla="*/ 2389517 w 2449902"/>
              <a:gd name="connsiteY132" fmla="*/ 854015 h 3881887"/>
              <a:gd name="connsiteX133" fmla="*/ 2372264 w 2449902"/>
              <a:gd name="connsiteY133" fmla="*/ 828136 h 3881887"/>
              <a:gd name="connsiteX134" fmla="*/ 2320506 w 2449902"/>
              <a:gd name="connsiteY134" fmla="*/ 802256 h 3881887"/>
              <a:gd name="connsiteX135" fmla="*/ 2294627 w 2449902"/>
              <a:gd name="connsiteY135" fmla="*/ 785004 h 3881887"/>
              <a:gd name="connsiteX136" fmla="*/ 2113472 w 2449902"/>
              <a:gd name="connsiteY136" fmla="*/ 759124 h 3881887"/>
              <a:gd name="connsiteX137" fmla="*/ 2061713 w 2449902"/>
              <a:gd name="connsiteY137" fmla="*/ 750498 h 3881887"/>
              <a:gd name="connsiteX138" fmla="*/ 2035834 w 2449902"/>
              <a:gd name="connsiteY138" fmla="*/ 741872 h 3881887"/>
              <a:gd name="connsiteX139" fmla="*/ 1915064 w 2449902"/>
              <a:gd name="connsiteY139" fmla="*/ 724619 h 3881887"/>
              <a:gd name="connsiteX140" fmla="*/ 1854680 w 2449902"/>
              <a:gd name="connsiteY140" fmla="*/ 707366 h 3881887"/>
              <a:gd name="connsiteX141" fmla="*/ 1802921 w 2449902"/>
              <a:gd name="connsiteY141" fmla="*/ 690113 h 3881887"/>
              <a:gd name="connsiteX142" fmla="*/ 1751163 w 2449902"/>
              <a:gd name="connsiteY142" fmla="*/ 672860 h 3881887"/>
              <a:gd name="connsiteX143" fmla="*/ 1699404 w 2449902"/>
              <a:gd name="connsiteY143" fmla="*/ 646981 h 3881887"/>
              <a:gd name="connsiteX144" fmla="*/ 1682151 w 2449902"/>
              <a:gd name="connsiteY144" fmla="*/ 621102 h 3881887"/>
              <a:gd name="connsiteX145" fmla="*/ 1656272 w 2449902"/>
              <a:gd name="connsiteY145" fmla="*/ 603849 h 3881887"/>
              <a:gd name="connsiteX146" fmla="*/ 1621766 w 2449902"/>
              <a:gd name="connsiteY146" fmla="*/ 552090 h 3881887"/>
              <a:gd name="connsiteX147" fmla="*/ 1604513 w 2449902"/>
              <a:gd name="connsiteY147" fmla="*/ 500332 h 3881887"/>
              <a:gd name="connsiteX148" fmla="*/ 1578634 w 2449902"/>
              <a:gd name="connsiteY148" fmla="*/ 508958 h 3881887"/>
              <a:gd name="connsiteX149" fmla="*/ 1509623 w 2449902"/>
              <a:gd name="connsiteY149" fmla="*/ 526211 h 3881887"/>
              <a:gd name="connsiteX150" fmla="*/ 1500997 w 2449902"/>
              <a:gd name="connsiteY150" fmla="*/ 552090 h 3881887"/>
              <a:gd name="connsiteX151" fmla="*/ 1483744 w 2449902"/>
              <a:gd name="connsiteY151" fmla="*/ 577970 h 3881887"/>
              <a:gd name="connsiteX152" fmla="*/ 1492370 w 2449902"/>
              <a:gd name="connsiteY152" fmla="*/ 621102 h 3881887"/>
              <a:gd name="connsiteX153" fmla="*/ 1483744 w 2449902"/>
              <a:gd name="connsiteY153" fmla="*/ 646981 h 3881887"/>
              <a:gd name="connsiteX154" fmla="*/ 1423359 w 2449902"/>
              <a:gd name="connsiteY154" fmla="*/ 612475 h 3881887"/>
              <a:gd name="connsiteX155" fmla="*/ 1414732 w 2449902"/>
              <a:gd name="connsiteY155" fmla="*/ 543464 h 3881887"/>
              <a:gd name="connsiteX156" fmla="*/ 1406106 w 2449902"/>
              <a:gd name="connsiteY156" fmla="*/ 517585 h 3881887"/>
              <a:gd name="connsiteX157" fmla="*/ 1414732 w 2449902"/>
              <a:gd name="connsiteY157" fmla="*/ 491706 h 3881887"/>
              <a:gd name="connsiteX158" fmla="*/ 1440612 w 2449902"/>
              <a:gd name="connsiteY158" fmla="*/ 483079 h 3881887"/>
              <a:gd name="connsiteX159" fmla="*/ 1449238 w 2449902"/>
              <a:gd name="connsiteY159" fmla="*/ 457200 h 3881887"/>
              <a:gd name="connsiteX160" fmla="*/ 1466491 w 2449902"/>
              <a:gd name="connsiteY160" fmla="*/ 431321 h 3881887"/>
              <a:gd name="connsiteX161" fmla="*/ 1475117 w 2449902"/>
              <a:gd name="connsiteY161" fmla="*/ 388189 h 3881887"/>
              <a:gd name="connsiteX162" fmla="*/ 1466491 w 2449902"/>
              <a:gd name="connsiteY162" fmla="*/ 319177 h 3881887"/>
              <a:gd name="connsiteX163" fmla="*/ 1414732 w 2449902"/>
              <a:gd name="connsiteY163" fmla="*/ 284672 h 3881887"/>
              <a:gd name="connsiteX164" fmla="*/ 1371600 w 2449902"/>
              <a:gd name="connsiteY164" fmla="*/ 250166 h 3881887"/>
              <a:gd name="connsiteX165" fmla="*/ 1293963 w 2449902"/>
              <a:gd name="connsiteY165" fmla="*/ 198407 h 3881887"/>
              <a:gd name="connsiteX166" fmla="*/ 1242204 w 2449902"/>
              <a:gd name="connsiteY166" fmla="*/ 163902 h 3881887"/>
              <a:gd name="connsiteX167" fmla="*/ 1216325 w 2449902"/>
              <a:gd name="connsiteY167" fmla="*/ 146649 h 3881887"/>
              <a:gd name="connsiteX168" fmla="*/ 1112808 w 2449902"/>
              <a:gd name="connsiteY168" fmla="*/ 112143 h 3881887"/>
              <a:gd name="connsiteX169" fmla="*/ 1086929 w 2449902"/>
              <a:gd name="connsiteY169" fmla="*/ 94890 h 3881887"/>
              <a:gd name="connsiteX170" fmla="*/ 1035170 w 2449902"/>
              <a:gd name="connsiteY170" fmla="*/ 77638 h 3881887"/>
              <a:gd name="connsiteX171" fmla="*/ 983412 w 2449902"/>
              <a:gd name="connsiteY171" fmla="*/ 60385 h 3881887"/>
              <a:gd name="connsiteX172" fmla="*/ 931653 w 2449902"/>
              <a:gd name="connsiteY172" fmla="*/ 43132 h 3881887"/>
              <a:gd name="connsiteX173" fmla="*/ 905774 w 2449902"/>
              <a:gd name="connsiteY173" fmla="*/ 34506 h 3881887"/>
              <a:gd name="connsiteX174" fmla="*/ 871268 w 2449902"/>
              <a:gd name="connsiteY174" fmla="*/ 25879 h 3881887"/>
              <a:gd name="connsiteX175" fmla="*/ 776378 w 2449902"/>
              <a:gd name="connsiteY175" fmla="*/ 0 h 3881887"/>
              <a:gd name="connsiteX176" fmla="*/ 586597 w 2449902"/>
              <a:gd name="connsiteY176" fmla="*/ 25879 h 3881887"/>
              <a:gd name="connsiteX177" fmla="*/ 560717 w 2449902"/>
              <a:gd name="connsiteY177" fmla="*/ 34506 h 3881887"/>
              <a:gd name="connsiteX178" fmla="*/ 508959 w 2449902"/>
              <a:gd name="connsiteY178" fmla="*/ 69011 h 3881887"/>
              <a:gd name="connsiteX179" fmla="*/ 491706 w 2449902"/>
              <a:gd name="connsiteY179" fmla="*/ 94890 h 3881887"/>
              <a:gd name="connsiteX180" fmla="*/ 465827 w 2449902"/>
              <a:gd name="connsiteY180" fmla="*/ 120770 h 3881887"/>
              <a:gd name="connsiteX181" fmla="*/ 439947 w 2449902"/>
              <a:gd name="connsiteY181" fmla="*/ 172528 h 3881887"/>
              <a:gd name="connsiteX182" fmla="*/ 448574 w 2449902"/>
              <a:gd name="connsiteY182" fmla="*/ 172528 h 3881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2449902" h="3881887">
                <a:moveTo>
                  <a:pt x="448574" y="172528"/>
                </a:moveTo>
                <a:cubicBezTo>
                  <a:pt x="448574" y="179717"/>
                  <a:pt x="445095" y="201931"/>
                  <a:pt x="439947" y="215660"/>
                </a:cubicBezTo>
                <a:cubicBezTo>
                  <a:pt x="436307" y="225367"/>
                  <a:pt x="427331" y="232266"/>
                  <a:pt x="422695" y="241539"/>
                </a:cubicBezTo>
                <a:cubicBezTo>
                  <a:pt x="386985" y="312960"/>
                  <a:pt x="446252" y="219143"/>
                  <a:pt x="396815" y="293298"/>
                </a:cubicBezTo>
                <a:cubicBezTo>
                  <a:pt x="384278" y="330911"/>
                  <a:pt x="385093" y="343596"/>
                  <a:pt x="362310" y="370936"/>
                </a:cubicBezTo>
                <a:cubicBezTo>
                  <a:pt x="354500" y="380308"/>
                  <a:pt x="344240" y="387443"/>
                  <a:pt x="336430" y="396815"/>
                </a:cubicBezTo>
                <a:cubicBezTo>
                  <a:pt x="300485" y="439949"/>
                  <a:pt x="340747" y="408315"/>
                  <a:pt x="293298" y="439947"/>
                </a:cubicBezTo>
                <a:cubicBezTo>
                  <a:pt x="274478" y="496409"/>
                  <a:pt x="300617" y="440993"/>
                  <a:pt x="258793" y="474453"/>
                </a:cubicBezTo>
                <a:cubicBezTo>
                  <a:pt x="203054" y="519045"/>
                  <a:pt x="280706" y="487277"/>
                  <a:pt x="215661" y="508958"/>
                </a:cubicBezTo>
                <a:cubicBezTo>
                  <a:pt x="202931" y="528054"/>
                  <a:pt x="192455" y="547433"/>
                  <a:pt x="172529" y="560717"/>
                </a:cubicBezTo>
                <a:cubicBezTo>
                  <a:pt x="164963" y="565761"/>
                  <a:pt x="155276" y="566468"/>
                  <a:pt x="146649" y="569343"/>
                </a:cubicBezTo>
                <a:cubicBezTo>
                  <a:pt x="140898" y="577970"/>
                  <a:pt x="136728" y="587892"/>
                  <a:pt x="129397" y="595223"/>
                </a:cubicBezTo>
                <a:cubicBezTo>
                  <a:pt x="79543" y="645077"/>
                  <a:pt x="127114" y="574743"/>
                  <a:pt x="77638" y="638355"/>
                </a:cubicBezTo>
                <a:cubicBezTo>
                  <a:pt x="77622" y="638376"/>
                  <a:pt x="34514" y="703041"/>
                  <a:pt x="25880" y="715992"/>
                </a:cubicBezTo>
                <a:cubicBezTo>
                  <a:pt x="15792" y="731124"/>
                  <a:pt x="14378" y="750498"/>
                  <a:pt x="8627" y="767751"/>
                </a:cubicBezTo>
                <a:lnTo>
                  <a:pt x="0" y="793630"/>
                </a:lnTo>
                <a:cubicBezTo>
                  <a:pt x="2876" y="856890"/>
                  <a:pt x="3577" y="920287"/>
                  <a:pt x="8627" y="983411"/>
                </a:cubicBezTo>
                <a:cubicBezTo>
                  <a:pt x="10698" y="1009293"/>
                  <a:pt x="42111" y="1046576"/>
                  <a:pt x="51759" y="1061049"/>
                </a:cubicBezTo>
                <a:lnTo>
                  <a:pt x="69012" y="1086928"/>
                </a:lnTo>
                <a:cubicBezTo>
                  <a:pt x="74763" y="1095554"/>
                  <a:pt x="77638" y="1107056"/>
                  <a:pt x="86264" y="1112807"/>
                </a:cubicBezTo>
                <a:lnTo>
                  <a:pt x="112144" y="1130060"/>
                </a:lnTo>
                <a:cubicBezTo>
                  <a:pt x="127327" y="1175610"/>
                  <a:pt x="115726" y="1148374"/>
                  <a:pt x="155276" y="1207698"/>
                </a:cubicBezTo>
                <a:lnTo>
                  <a:pt x="172529" y="1233577"/>
                </a:lnTo>
                <a:cubicBezTo>
                  <a:pt x="178280" y="1242203"/>
                  <a:pt x="182450" y="1252125"/>
                  <a:pt x="189781" y="1259456"/>
                </a:cubicBezTo>
                <a:cubicBezTo>
                  <a:pt x="198408" y="1268083"/>
                  <a:pt x="207851" y="1275964"/>
                  <a:pt x="215661" y="1285336"/>
                </a:cubicBezTo>
                <a:cubicBezTo>
                  <a:pt x="222298" y="1293301"/>
                  <a:pt x="226276" y="1303251"/>
                  <a:pt x="232913" y="1311215"/>
                </a:cubicBezTo>
                <a:cubicBezTo>
                  <a:pt x="288270" y="1377642"/>
                  <a:pt x="233206" y="1298714"/>
                  <a:pt x="276046" y="1362973"/>
                </a:cubicBezTo>
                <a:cubicBezTo>
                  <a:pt x="278921" y="1371600"/>
                  <a:pt x="280256" y="1380904"/>
                  <a:pt x="284672" y="1388853"/>
                </a:cubicBezTo>
                <a:cubicBezTo>
                  <a:pt x="294742" y="1406979"/>
                  <a:pt x="319178" y="1440611"/>
                  <a:pt x="319178" y="1440611"/>
                </a:cubicBezTo>
                <a:lnTo>
                  <a:pt x="336430" y="1492370"/>
                </a:lnTo>
                <a:cubicBezTo>
                  <a:pt x="339305" y="1500996"/>
                  <a:pt x="340013" y="1510683"/>
                  <a:pt x="345057" y="1518249"/>
                </a:cubicBezTo>
                <a:lnTo>
                  <a:pt x="362310" y="1544128"/>
                </a:lnTo>
                <a:cubicBezTo>
                  <a:pt x="365185" y="1555630"/>
                  <a:pt x="367679" y="1567234"/>
                  <a:pt x="370936" y="1578634"/>
                </a:cubicBezTo>
                <a:cubicBezTo>
                  <a:pt x="383873" y="1623913"/>
                  <a:pt x="376627" y="1585061"/>
                  <a:pt x="388189" y="1639019"/>
                </a:cubicBezTo>
                <a:cubicBezTo>
                  <a:pt x="394333" y="1667692"/>
                  <a:pt x="399691" y="1696528"/>
                  <a:pt x="405442" y="1725283"/>
                </a:cubicBezTo>
                <a:cubicBezTo>
                  <a:pt x="412303" y="1759585"/>
                  <a:pt x="422695" y="1828800"/>
                  <a:pt x="422695" y="1828800"/>
                </a:cubicBezTo>
                <a:cubicBezTo>
                  <a:pt x="424795" y="1927501"/>
                  <a:pt x="424711" y="2211275"/>
                  <a:pt x="439947" y="2363638"/>
                </a:cubicBezTo>
                <a:cubicBezTo>
                  <a:pt x="443431" y="2398473"/>
                  <a:pt x="454741" y="2425270"/>
                  <a:pt x="465827" y="2458528"/>
                </a:cubicBezTo>
                <a:lnTo>
                  <a:pt x="483080" y="2510287"/>
                </a:lnTo>
                <a:cubicBezTo>
                  <a:pt x="494697" y="2545137"/>
                  <a:pt x="490080" y="2550331"/>
                  <a:pt x="500332" y="2587924"/>
                </a:cubicBezTo>
                <a:cubicBezTo>
                  <a:pt x="505117" y="2605469"/>
                  <a:pt x="511834" y="2622430"/>
                  <a:pt x="517585" y="2639683"/>
                </a:cubicBezTo>
                <a:lnTo>
                  <a:pt x="534838" y="2691441"/>
                </a:lnTo>
                <a:cubicBezTo>
                  <a:pt x="537713" y="2700068"/>
                  <a:pt x="541259" y="2708499"/>
                  <a:pt x="543464" y="2717321"/>
                </a:cubicBezTo>
                <a:cubicBezTo>
                  <a:pt x="565127" y="2803972"/>
                  <a:pt x="553219" y="2763839"/>
                  <a:pt x="577970" y="2838090"/>
                </a:cubicBezTo>
                <a:lnTo>
                  <a:pt x="586597" y="2863970"/>
                </a:lnTo>
                <a:cubicBezTo>
                  <a:pt x="589472" y="2872596"/>
                  <a:pt x="590179" y="2882283"/>
                  <a:pt x="595223" y="2889849"/>
                </a:cubicBezTo>
                <a:lnTo>
                  <a:pt x="629729" y="2941607"/>
                </a:lnTo>
                <a:cubicBezTo>
                  <a:pt x="635480" y="2958860"/>
                  <a:pt x="636893" y="2978234"/>
                  <a:pt x="646981" y="2993366"/>
                </a:cubicBezTo>
                <a:cubicBezTo>
                  <a:pt x="652732" y="3001992"/>
                  <a:pt x="659597" y="3009972"/>
                  <a:pt x="664234" y="3019245"/>
                </a:cubicBezTo>
                <a:cubicBezTo>
                  <a:pt x="671485" y="3033746"/>
                  <a:pt x="677339" y="3065803"/>
                  <a:pt x="681487" y="3079630"/>
                </a:cubicBezTo>
                <a:cubicBezTo>
                  <a:pt x="686713" y="3097049"/>
                  <a:pt x="692989" y="3114136"/>
                  <a:pt x="698740" y="3131389"/>
                </a:cubicBezTo>
                <a:lnTo>
                  <a:pt x="715993" y="3183147"/>
                </a:lnTo>
                <a:lnTo>
                  <a:pt x="724619" y="3209026"/>
                </a:lnTo>
                <a:cubicBezTo>
                  <a:pt x="727495" y="3217653"/>
                  <a:pt x="731041" y="3226084"/>
                  <a:pt x="733246" y="3234906"/>
                </a:cubicBezTo>
                <a:cubicBezTo>
                  <a:pt x="744077" y="3278232"/>
                  <a:pt x="738123" y="3258164"/>
                  <a:pt x="750498" y="3295290"/>
                </a:cubicBezTo>
                <a:cubicBezTo>
                  <a:pt x="753374" y="3315418"/>
                  <a:pt x="754553" y="3335863"/>
                  <a:pt x="759125" y="3355675"/>
                </a:cubicBezTo>
                <a:cubicBezTo>
                  <a:pt x="763214" y="3373396"/>
                  <a:pt x="770627" y="3390181"/>
                  <a:pt x="776378" y="3407434"/>
                </a:cubicBezTo>
                <a:lnTo>
                  <a:pt x="802257" y="3485072"/>
                </a:lnTo>
                <a:cubicBezTo>
                  <a:pt x="805132" y="3493698"/>
                  <a:pt x="805839" y="3503385"/>
                  <a:pt x="810883" y="3510951"/>
                </a:cubicBezTo>
                <a:lnTo>
                  <a:pt x="845389" y="3562709"/>
                </a:lnTo>
                <a:cubicBezTo>
                  <a:pt x="854378" y="3589678"/>
                  <a:pt x="863094" y="3623395"/>
                  <a:pt x="888521" y="3640347"/>
                </a:cubicBezTo>
                <a:lnTo>
                  <a:pt x="914400" y="3657600"/>
                </a:lnTo>
                <a:cubicBezTo>
                  <a:pt x="960408" y="3726611"/>
                  <a:pt x="900023" y="3643223"/>
                  <a:pt x="957532" y="3700732"/>
                </a:cubicBezTo>
                <a:cubicBezTo>
                  <a:pt x="964863" y="3708063"/>
                  <a:pt x="966983" y="3719784"/>
                  <a:pt x="974785" y="3726611"/>
                </a:cubicBezTo>
                <a:cubicBezTo>
                  <a:pt x="990390" y="3740265"/>
                  <a:pt x="1009291" y="3749615"/>
                  <a:pt x="1026544" y="3761117"/>
                </a:cubicBezTo>
                <a:lnTo>
                  <a:pt x="1052423" y="3778370"/>
                </a:lnTo>
                <a:cubicBezTo>
                  <a:pt x="1091011" y="3836250"/>
                  <a:pt x="1045553" y="3779539"/>
                  <a:pt x="1095555" y="3812875"/>
                </a:cubicBezTo>
                <a:cubicBezTo>
                  <a:pt x="1160172" y="3855954"/>
                  <a:pt x="1085779" y="3826871"/>
                  <a:pt x="1147313" y="3847381"/>
                </a:cubicBezTo>
                <a:cubicBezTo>
                  <a:pt x="1155940" y="3853132"/>
                  <a:pt x="1163719" y="3860423"/>
                  <a:pt x="1173193" y="3864634"/>
                </a:cubicBezTo>
                <a:cubicBezTo>
                  <a:pt x="1189812" y="3872020"/>
                  <a:pt x="1224951" y="3881887"/>
                  <a:pt x="1224951" y="3881887"/>
                </a:cubicBezTo>
                <a:cubicBezTo>
                  <a:pt x="1265208" y="3879011"/>
                  <a:pt x="1305976" y="3880274"/>
                  <a:pt x="1345721" y="3873260"/>
                </a:cubicBezTo>
                <a:cubicBezTo>
                  <a:pt x="1355931" y="3871458"/>
                  <a:pt x="1364773" y="3863809"/>
                  <a:pt x="1371600" y="3856007"/>
                </a:cubicBezTo>
                <a:cubicBezTo>
                  <a:pt x="1385254" y="3840402"/>
                  <a:pt x="1406106" y="3804249"/>
                  <a:pt x="1406106" y="3804249"/>
                </a:cubicBezTo>
                <a:lnTo>
                  <a:pt x="1423359" y="3752490"/>
                </a:lnTo>
                <a:lnTo>
                  <a:pt x="1431985" y="3726611"/>
                </a:lnTo>
                <a:cubicBezTo>
                  <a:pt x="1434861" y="3677728"/>
                  <a:pt x="1437896" y="3628854"/>
                  <a:pt x="1440612" y="3579962"/>
                </a:cubicBezTo>
                <a:cubicBezTo>
                  <a:pt x="1445520" y="3491613"/>
                  <a:pt x="1439712" y="3445535"/>
                  <a:pt x="1457864" y="3372928"/>
                </a:cubicBezTo>
                <a:cubicBezTo>
                  <a:pt x="1460069" y="3364106"/>
                  <a:pt x="1462075" y="3354998"/>
                  <a:pt x="1466491" y="3347049"/>
                </a:cubicBezTo>
                <a:cubicBezTo>
                  <a:pt x="1476561" y="3328923"/>
                  <a:pt x="1489495" y="3312543"/>
                  <a:pt x="1500997" y="3295290"/>
                </a:cubicBezTo>
                <a:lnTo>
                  <a:pt x="1518249" y="3269411"/>
                </a:lnTo>
                <a:lnTo>
                  <a:pt x="1552755" y="3217653"/>
                </a:lnTo>
                <a:cubicBezTo>
                  <a:pt x="1558506" y="3209026"/>
                  <a:pt x="1561381" y="3197524"/>
                  <a:pt x="1570008" y="3191773"/>
                </a:cubicBezTo>
                <a:lnTo>
                  <a:pt x="1595887" y="3174521"/>
                </a:lnTo>
                <a:cubicBezTo>
                  <a:pt x="1627519" y="3127072"/>
                  <a:pt x="1595885" y="3167334"/>
                  <a:pt x="1639019" y="3131389"/>
                </a:cubicBezTo>
                <a:cubicBezTo>
                  <a:pt x="1705442" y="3076036"/>
                  <a:pt x="1626521" y="3131093"/>
                  <a:pt x="1690778" y="3088256"/>
                </a:cubicBezTo>
                <a:cubicBezTo>
                  <a:pt x="1696529" y="3079630"/>
                  <a:pt x="1700699" y="3069708"/>
                  <a:pt x="1708030" y="3062377"/>
                </a:cubicBezTo>
                <a:cubicBezTo>
                  <a:pt x="1757876" y="3012531"/>
                  <a:pt x="1710323" y="3082844"/>
                  <a:pt x="1759789" y="3019245"/>
                </a:cubicBezTo>
                <a:cubicBezTo>
                  <a:pt x="1772519" y="3002878"/>
                  <a:pt x="1794295" y="2967487"/>
                  <a:pt x="1794295" y="2967487"/>
                </a:cubicBezTo>
                <a:cubicBezTo>
                  <a:pt x="1797170" y="2958860"/>
                  <a:pt x="1798505" y="2949556"/>
                  <a:pt x="1802921" y="2941607"/>
                </a:cubicBezTo>
                <a:cubicBezTo>
                  <a:pt x="1812991" y="2923481"/>
                  <a:pt x="1837427" y="2889849"/>
                  <a:pt x="1837427" y="2889849"/>
                </a:cubicBezTo>
                <a:lnTo>
                  <a:pt x="1889185" y="2734573"/>
                </a:lnTo>
                <a:cubicBezTo>
                  <a:pt x="1893821" y="2720663"/>
                  <a:pt x="1893954" y="2705586"/>
                  <a:pt x="1897812" y="2691441"/>
                </a:cubicBezTo>
                <a:cubicBezTo>
                  <a:pt x="1902597" y="2673896"/>
                  <a:pt x="1909313" y="2656936"/>
                  <a:pt x="1915064" y="2639683"/>
                </a:cubicBezTo>
                <a:cubicBezTo>
                  <a:pt x="1922562" y="2617188"/>
                  <a:pt x="1924818" y="2593167"/>
                  <a:pt x="1932317" y="2570672"/>
                </a:cubicBezTo>
                <a:cubicBezTo>
                  <a:pt x="1935193" y="2562045"/>
                  <a:pt x="1936528" y="2552741"/>
                  <a:pt x="1940944" y="2544792"/>
                </a:cubicBezTo>
                <a:cubicBezTo>
                  <a:pt x="1940950" y="2544782"/>
                  <a:pt x="1984072" y="2480099"/>
                  <a:pt x="1992702" y="2467155"/>
                </a:cubicBezTo>
                <a:cubicBezTo>
                  <a:pt x="1999469" y="2457004"/>
                  <a:pt x="2009955" y="2449902"/>
                  <a:pt x="2018581" y="2441275"/>
                </a:cubicBezTo>
                <a:cubicBezTo>
                  <a:pt x="2021457" y="2432649"/>
                  <a:pt x="2023141" y="2423529"/>
                  <a:pt x="2027208" y="2415396"/>
                </a:cubicBezTo>
                <a:cubicBezTo>
                  <a:pt x="2031845" y="2406123"/>
                  <a:pt x="2040377" y="2399046"/>
                  <a:pt x="2044461" y="2389517"/>
                </a:cubicBezTo>
                <a:cubicBezTo>
                  <a:pt x="2049131" y="2378620"/>
                  <a:pt x="2048924" y="2366112"/>
                  <a:pt x="2053087" y="2355011"/>
                </a:cubicBezTo>
                <a:cubicBezTo>
                  <a:pt x="2057602" y="2342970"/>
                  <a:pt x="2064589" y="2332008"/>
                  <a:pt x="2070340" y="2320506"/>
                </a:cubicBezTo>
                <a:cubicBezTo>
                  <a:pt x="2073215" y="2306128"/>
                  <a:pt x="2073818" y="2291102"/>
                  <a:pt x="2078966" y="2277373"/>
                </a:cubicBezTo>
                <a:cubicBezTo>
                  <a:pt x="2082606" y="2267665"/>
                  <a:pt x="2092940" y="2261330"/>
                  <a:pt x="2096219" y="2251494"/>
                </a:cubicBezTo>
                <a:cubicBezTo>
                  <a:pt x="2101750" y="2234901"/>
                  <a:pt x="2101052" y="2216810"/>
                  <a:pt x="2104846" y="2199736"/>
                </a:cubicBezTo>
                <a:cubicBezTo>
                  <a:pt x="2106819" y="2190859"/>
                  <a:pt x="2111267" y="2182678"/>
                  <a:pt x="2113472" y="2173856"/>
                </a:cubicBezTo>
                <a:cubicBezTo>
                  <a:pt x="2117028" y="2159632"/>
                  <a:pt x="2118542" y="2144948"/>
                  <a:pt x="2122098" y="2130724"/>
                </a:cubicBezTo>
                <a:cubicBezTo>
                  <a:pt x="2124303" y="2121902"/>
                  <a:pt x="2128227" y="2113588"/>
                  <a:pt x="2130725" y="2104845"/>
                </a:cubicBezTo>
                <a:cubicBezTo>
                  <a:pt x="2133982" y="2093445"/>
                  <a:pt x="2135944" y="2081695"/>
                  <a:pt x="2139351" y="2070339"/>
                </a:cubicBezTo>
                <a:cubicBezTo>
                  <a:pt x="2144577" y="2052920"/>
                  <a:pt x="2153038" y="2036414"/>
                  <a:pt x="2156604" y="2018581"/>
                </a:cubicBezTo>
                <a:cubicBezTo>
                  <a:pt x="2159886" y="2002170"/>
                  <a:pt x="2165013" y="1967257"/>
                  <a:pt x="2173857" y="1949570"/>
                </a:cubicBezTo>
                <a:cubicBezTo>
                  <a:pt x="2178494" y="1940297"/>
                  <a:pt x="2185359" y="1932317"/>
                  <a:pt x="2191110" y="1923690"/>
                </a:cubicBezTo>
                <a:cubicBezTo>
                  <a:pt x="2193985" y="1912188"/>
                  <a:pt x="2196329" y="1900541"/>
                  <a:pt x="2199736" y="1889185"/>
                </a:cubicBezTo>
                <a:cubicBezTo>
                  <a:pt x="2204962" y="1871766"/>
                  <a:pt x="2211238" y="1854679"/>
                  <a:pt x="2216989" y="1837426"/>
                </a:cubicBezTo>
                <a:lnTo>
                  <a:pt x="2225615" y="1811547"/>
                </a:lnTo>
                <a:lnTo>
                  <a:pt x="2242868" y="1759789"/>
                </a:lnTo>
                <a:lnTo>
                  <a:pt x="2251495" y="1716656"/>
                </a:lnTo>
                <a:cubicBezTo>
                  <a:pt x="2254370" y="1676400"/>
                  <a:pt x="2255406" y="1635969"/>
                  <a:pt x="2260121" y="1595887"/>
                </a:cubicBezTo>
                <a:cubicBezTo>
                  <a:pt x="2261183" y="1586856"/>
                  <a:pt x="2266774" y="1578884"/>
                  <a:pt x="2268747" y="1570007"/>
                </a:cubicBezTo>
                <a:cubicBezTo>
                  <a:pt x="2276632" y="1534525"/>
                  <a:pt x="2276587" y="1509633"/>
                  <a:pt x="2286000" y="1475117"/>
                </a:cubicBezTo>
                <a:cubicBezTo>
                  <a:pt x="2290785" y="1457572"/>
                  <a:pt x="2297502" y="1440611"/>
                  <a:pt x="2303253" y="1423358"/>
                </a:cubicBezTo>
                <a:lnTo>
                  <a:pt x="2320506" y="1371600"/>
                </a:lnTo>
                <a:cubicBezTo>
                  <a:pt x="2323784" y="1361764"/>
                  <a:pt x="2332008" y="1354347"/>
                  <a:pt x="2337759" y="1345721"/>
                </a:cubicBezTo>
                <a:cubicBezTo>
                  <a:pt x="2340634" y="1337094"/>
                  <a:pt x="2343887" y="1328584"/>
                  <a:pt x="2346385" y="1319841"/>
                </a:cubicBezTo>
                <a:cubicBezTo>
                  <a:pt x="2349642" y="1308441"/>
                  <a:pt x="2350342" y="1296233"/>
                  <a:pt x="2355012" y="1285336"/>
                </a:cubicBezTo>
                <a:cubicBezTo>
                  <a:pt x="2359096" y="1275807"/>
                  <a:pt x="2368053" y="1268930"/>
                  <a:pt x="2372264" y="1259456"/>
                </a:cubicBezTo>
                <a:cubicBezTo>
                  <a:pt x="2379650" y="1242837"/>
                  <a:pt x="2383766" y="1224951"/>
                  <a:pt x="2389517" y="1207698"/>
                </a:cubicBezTo>
                <a:lnTo>
                  <a:pt x="2406770" y="1155939"/>
                </a:lnTo>
                <a:cubicBezTo>
                  <a:pt x="2410519" y="1144692"/>
                  <a:pt x="2411990" y="1132790"/>
                  <a:pt x="2415397" y="1121434"/>
                </a:cubicBezTo>
                <a:cubicBezTo>
                  <a:pt x="2415421" y="1121352"/>
                  <a:pt x="2436949" y="1056776"/>
                  <a:pt x="2441276" y="1043796"/>
                </a:cubicBezTo>
                <a:cubicBezTo>
                  <a:pt x="2445025" y="1032549"/>
                  <a:pt x="2447027" y="1020792"/>
                  <a:pt x="2449902" y="1009290"/>
                </a:cubicBezTo>
                <a:cubicBezTo>
                  <a:pt x="2447427" y="984537"/>
                  <a:pt x="2448195" y="928239"/>
                  <a:pt x="2432649" y="897147"/>
                </a:cubicBezTo>
                <a:cubicBezTo>
                  <a:pt x="2428013" y="887874"/>
                  <a:pt x="2422728" y="878599"/>
                  <a:pt x="2415397" y="871268"/>
                </a:cubicBezTo>
                <a:cubicBezTo>
                  <a:pt x="2408066" y="863937"/>
                  <a:pt x="2398144" y="859766"/>
                  <a:pt x="2389517" y="854015"/>
                </a:cubicBezTo>
                <a:cubicBezTo>
                  <a:pt x="2383766" y="845389"/>
                  <a:pt x="2379595" y="835467"/>
                  <a:pt x="2372264" y="828136"/>
                </a:cubicBezTo>
                <a:cubicBezTo>
                  <a:pt x="2347543" y="803415"/>
                  <a:pt x="2348569" y="816287"/>
                  <a:pt x="2320506" y="802256"/>
                </a:cubicBezTo>
                <a:cubicBezTo>
                  <a:pt x="2311233" y="797620"/>
                  <a:pt x="2304101" y="789215"/>
                  <a:pt x="2294627" y="785004"/>
                </a:cubicBezTo>
                <a:cubicBezTo>
                  <a:pt x="2229142" y="755900"/>
                  <a:pt x="2196163" y="764637"/>
                  <a:pt x="2113472" y="759124"/>
                </a:cubicBezTo>
                <a:cubicBezTo>
                  <a:pt x="2096219" y="756249"/>
                  <a:pt x="2078787" y="754292"/>
                  <a:pt x="2061713" y="750498"/>
                </a:cubicBezTo>
                <a:cubicBezTo>
                  <a:pt x="2052837" y="748526"/>
                  <a:pt x="2044789" y="743452"/>
                  <a:pt x="2035834" y="741872"/>
                </a:cubicBezTo>
                <a:cubicBezTo>
                  <a:pt x="1995787" y="734805"/>
                  <a:pt x="1915064" y="724619"/>
                  <a:pt x="1915064" y="724619"/>
                </a:cubicBezTo>
                <a:cubicBezTo>
                  <a:pt x="1828129" y="695638"/>
                  <a:pt x="1962948" y="739846"/>
                  <a:pt x="1854680" y="707366"/>
                </a:cubicBezTo>
                <a:cubicBezTo>
                  <a:pt x="1837261" y="702140"/>
                  <a:pt x="1820174" y="695864"/>
                  <a:pt x="1802921" y="690113"/>
                </a:cubicBezTo>
                <a:cubicBezTo>
                  <a:pt x="1802916" y="690111"/>
                  <a:pt x="1751167" y="672863"/>
                  <a:pt x="1751163" y="672860"/>
                </a:cubicBezTo>
                <a:cubicBezTo>
                  <a:pt x="1717717" y="650563"/>
                  <a:pt x="1735119" y="658886"/>
                  <a:pt x="1699404" y="646981"/>
                </a:cubicBezTo>
                <a:cubicBezTo>
                  <a:pt x="1693653" y="638355"/>
                  <a:pt x="1689482" y="628433"/>
                  <a:pt x="1682151" y="621102"/>
                </a:cubicBezTo>
                <a:cubicBezTo>
                  <a:pt x="1674820" y="613771"/>
                  <a:pt x="1663099" y="611651"/>
                  <a:pt x="1656272" y="603849"/>
                </a:cubicBezTo>
                <a:cubicBezTo>
                  <a:pt x="1642618" y="588244"/>
                  <a:pt x="1621766" y="552090"/>
                  <a:pt x="1621766" y="552090"/>
                </a:cubicBezTo>
                <a:cubicBezTo>
                  <a:pt x="1616015" y="534837"/>
                  <a:pt x="1621766" y="494581"/>
                  <a:pt x="1604513" y="500332"/>
                </a:cubicBezTo>
                <a:cubicBezTo>
                  <a:pt x="1595887" y="503207"/>
                  <a:pt x="1587455" y="506753"/>
                  <a:pt x="1578634" y="508958"/>
                </a:cubicBezTo>
                <a:lnTo>
                  <a:pt x="1509623" y="526211"/>
                </a:lnTo>
                <a:cubicBezTo>
                  <a:pt x="1506748" y="534837"/>
                  <a:pt x="1505063" y="543957"/>
                  <a:pt x="1500997" y="552090"/>
                </a:cubicBezTo>
                <a:cubicBezTo>
                  <a:pt x="1496360" y="561363"/>
                  <a:pt x="1485030" y="567682"/>
                  <a:pt x="1483744" y="577970"/>
                </a:cubicBezTo>
                <a:cubicBezTo>
                  <a:pt x="1481925" y="592519"/>
                  <a:pt x="1489495" y="606725"/>
                  <a:pt x="1492370" y="621102"/>
                </a:cubicBezTo>
                <a:cubicBezTo>
                  <a:pt x="1489495" y="629728"/>
                  <a:pt x="1492370" y="644106"/>
                  <a:pt x="1483744" y="646981"/>
                </a:cubicBezTo>
                <a:cubicBezTo>
                  <a:pt x="1445950" y="659579"/>
                  <a:pt x="1437781" y="634109"/>
                  <a:pt x="1423359" y="612475"/>
                </a:cubicBezTo>
                <a:cubicBezTo>
                  <a:pt x="1420483" y="589471"/>
                  <a:pt x="1418879" y="566273"/>
                  <a:pt x="1414732" y="543464"/>
                </a:cubicBezTo>
                <a:cubicBezTo>
                  <a:pt x="1413105" y="534518"/>
                  <a:pt x="1406106" y="526678"/>
                  <a:pt x="1406106" y="517585"/>
                </a:cubicBezTo>
                <a:cubicBezTo>
                  <a:pt x="1406106" y="508492"/>
                  <a:pt x="1408302" y="498136"/>
                  <a:pt x="1414732" y="491706"/>
                </a:cubicBezTo>
                <a:cubicBezTo>
                  <a:pt x="1421162" y="485276"/>
                  <a:pt x="1431985" y="485955"/>
                  <a:pt x="1440612" y="483079"/>
                </a:cubicBezTo>
                <a:cubicBezTo>
                  <a:pt x="1443487" y="474453"/>
                  <a:pt x="1445172" y="465333"/>
                  <a:pt x="1449238" y="457200"/>
                </a:cubicBezTo>
                <a:cubicBezTo>
                  <a:pt x="1453875" y="447927"/>
                  <a:pt x="1462851" y="441029"/>
                  <a:pt x="1466491" y="431321"/>
                </a:cubicBezTo>
                <a:cubicBezTo>
                  <a:pt x="1471639" y="417593"/>
                  <a:pt x="1472242" y="402566"/>
                  <a:pt x="1475117" y="388189"/>
                </a:cubicBezTo>
                <a:cubicBezTo>
                  <a:pt x="1472242" y="365185"/>
                  <a:pt x="1478172" y="339202"/>
                  <a:pt x="1466491" y="319177"/>
                </a:cubicBezTo>
                <a:cubicBezTo>
                  <a:pt x="1456043" y="301266"/>
                  <a:pt x="1414732" y="284672"/>
                  <a:pt x="1414732" y="284672"/>
                </a:cubicBezTo>
                <a:cubicBezTo>
                  <a:pt x="1382855" y="236853"/>
                  <a:pt x="1415719" y="274677"/>
                  <a:pt x="1371600" y="250166"/>
                </a:cubicBezTo>
                <a:cubicBezTo>
                  <a:pt x="1371592" y="250162"/>
                  <a:pt x="1306906" y="207036"/>
                  <a:pt x="1293963" y="198407"/>
                </a:cubicBezTo>
                <a:lnTo>
                  <a:pt x="1242204" y="163902"/>
                </a:lnTo>
                <a:cubicBezTo>
                  <a:pt x="1233578" y="158151"/>
                  <a:pt x="1226161" y="149928"/>
                  <a:pt x="1216325" y="146649"/>
                </a:cubicBezTo>
                <a:lnTo>
                  <a:pt x="1112808" y="112143"/>
                </a:lnTo>
                <a:cubicBezTo>
                  <a:pt x="1102972" y="108864"/>
                  <a:pt x="1096403" y="99101"/>
                  <a:pt x="1086929" y="94890"/>
                </a:cubicBezTo>
                <a:cubicBezTo>
                  <a:pt x="1070310" y="87504"/>
                  <a:pt x="1052423" y="83389"/>
                  <a:pt x="1035170" y="77638"/>
                </a:cubicBezTo>
                <a:lnTo>
                  <a:pt x="983412" y="60385"/>
                </a:lnTo>
                <a:lnTo>
                  <a:pt x="931653" y="43132"/>
                </a:lnTo>
                <a:cubicBezTo>
                  <a:pt x="923027" y="40257"/>
                  <a:pt x="914595" y="36711"/>
                  <a:pt x="905774" y="34506"/>
                </a:cubicBezTo>
                <a:cubicBezTo>
                  <a:pt x="894272" y="31630"/>
                  <a:pt x="882624" y="29286"/>
                  <a:pt x="871268" y="25879"/>
                </a:cubicBezTo>
                <a:cubicBezTo>
                  <a:pt x="783717" y="-387"/>
                  <a:pt x="854986" y="15721"/>
                  <a:pt x="776378" y="0"/>
                </a:cubicBezTo>
                <a:cubicBezTo>
                  <a:pt x="620206" y="9760"/>
                  <a:pt x="682086" y="-5951"/>
                  <a:pt x="586597" y="25879"/>
                </a:cubicBezTo>
                <a:lnTo>
                  <a:pt x="560717" y="34506"/>
                </a:lnTo>
                <a:cubicBezTo>
                  <a:pt x="541046" y="41063"/>
                  <a:pt x="508959" y="69011"/>
                  <a:pt x="508959" y="69011"/>
                </a:cubicBezTo>
                <a:cubicBezTo>
                  <a:pt x="503208" y="77637"/>
                  <a:pt x="498343" y="86925"/>
                  <a:pt x="491706" y="94890"/>
                </a:cubicBezTo>
                <a:cubicBezTo>
                  <a:pt x="483896" y="104262"/>
                  <a:pt x="473637" y="111398"/>
                  <a:pt x="465827" y="120770"/>
                </a:cubicBezTo>
                <a:cubicBezTo>
                  <a:pt x="450767" y="138842"/>
                  <a:pt x="445505" y="150297"/>
                  <a:pt x="439947" y="172528"/>
                </a:cubicBezTo>
                <a:cubicBezTo>
                  <a:pt x="439250" y="175318"/>
                  <a:pt x="448574" y="165339"/>
                  <a:pt x="448574" y="172528"/>
                </a:cubicBezTo>
                <a:close/>
              </a:path>
            </a:pathLst>
          </a:cu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Double flèche horizontale 327"/>
          <p:cNvSpPr/>
          <p:nvPr/>
        </p:nvSpPr>
        <p:spPr>
          <a:xfrm rot="1045110">
            <a:off x="2333147" y="6128899"/>
            <a:ext cx="1431195" cy="241475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AutoShape 364"/>
          <p:cNvSpPr>
            <a:spLocks noChangeArrowheads="1"/>
          </p:cNvSpPr>
          <p:nvPr/>
        </p:nvSpPr>
        <p:spPr bwMode="auto">
          <a:xfrm>
            <a:off x="4799258" y="7978326"/>
            <a:ext cx="207794" cy="333929"/>
          </a:xfrm>
          <a:prstGeom prst="lightningBol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4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39</Words>
  <Application>Microsoft Office PowerPoint</Application>
  <PresentationFormat>Affichage à l'écran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Chub</dc:creator>
  <cp:lastModifiedBy>Chub</cp:lastModifiedBy>
  <cp:revision>12</cp:revision>
  <dcterms:created xsi:type="dcterms:W3CDTF">2013-05-29T16:46:06Z</dcterms:created>
  <dcterms:modified xsi:type="dcterms:W3CDTF">2013-05-29T18:35:41Z</dcterms:modified>
</cp:coreProperties>
</file>