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00" autoAdjust="0"/>
  </p:normalViewPr>
  <p:slideViewPr>
    <p:cSldViewPr>
      <p:cViewPr>
        <p:scale>
          <a:sx n="80" d="100"/>
          <a:sy n="80" d="100"/>
        </p:scale>
        <p:origin x="-1356" y="14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642C-02F0-4DF4-8A0C-0A21AEF37F4B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FA8F-0217-4C15-8355-94ED50B1F4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81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642C-02F0-4DF4-8A0C-0A21AEF37F4B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FA8F-0217-4C15-8355-94ED50B1F4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7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642C-02F0-4DF4-8A0C-0A21AEF37F4B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FA8F-0217-4C15-8355-94ED50B1F4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78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642C-02F0-4DF4-8A0C-0A21AEF37F4B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FA8F-0217-4C15-8355-94ED50B1F4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43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642C-02F0-4DF4-8A0C-0A21AEF37F4B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FA8F-0217-4C15-8355-94ED50B1F4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00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642C-02F0-4DF4-8A0C-0A21AEF37F4B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FA8F-0217-4C15-8355-94ED50B1F4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82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642C-02F0-4DF4-8A0C-0A21AEF37F4B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FA8F-0217-4C15-8355-94ED50B1F4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93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642C-02F0-4DF4-8A0C-0A21AEF37F4B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FA8F-0217-4C15-8355-94ED50B1F4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72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642C-02F0-4DF4-8A0C-0A21AEF37F4B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FA8F-0217-4C15-8355-94ED50B1F4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12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642C-02F0-4DF4-8A0C-0A21AEF37F4B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FA8F-0217-4C15-8355-94ED50B1F4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642C-02F0-4DF4-8A0C-0A21AEF37F4B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FA8F-0217-4C15-8355-94ED50B1F4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4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F642C-02F0-4DF4-8A0C-0A21AEF37F4B}" type="datetimeFigureOut">
              <a:rPr lang="fr-FR" smtClean="0"/>
              <a:t>04/06/2013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AFA8F-0217-4C15-8355-94ED50B1F4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8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orme libre 127"/>
          <p:cNvSpPr/>
          <p:nvPr/>
        </p:nvSpPr>
        <p:spPr>
          <a:xfrm>
            <a:off x="5140546" y="3390001"/>
            <a:ext cx="1093332" cy="1717826"/>
          </a:xfrm>
          <a:custGeom>
            <a:avLst/>
            <a:gdLst>
              <a:gd name="connsiteX0" fmla="*/ 47625 w 953930"/>
              <a:gd name="connsiteY0" fmla="*/ 400050 h 1276350"/>
              <a:gd name="connsiteX1" fmla="*/ 57150 w 953930"/>
              <a:gd name="connsiteY1" fmla="*/ 304800 h 1276350"/>
              <a:gd name="connsiteX2" fmla="*/ 76200 w 953930"/>
              <a:gd name="connsiteY2" fmla="*/ 247650 h 1276350"/>
              <a:gd name="connsiteX3" fmla="*/ 85725 w 953930"/>
              <a:gd name="connsiteY3" fmla="*/ 219075 h 1276350"/>
              <a:gd name="connsiteX4" fmla="*/ 133350 w 953930"/>
              <a:gd name="connsiteY4" fmla="*/ 161925 h 1276350"/>
              <a:gd name="connsiteX5" fmla="*/ 161925 w 953930"/>
              <a:gd name="connsiteY5" fmla="*/ 133350 h 1276350"/>
              <a:gd name="connsiteX6" fmla="*/ 180975 w 953930"/>
              <a:gd name="connsiteY6" fmla="*/ 104775 h 1276350"/>
              <a:gd name="connsiteX7" fmla="*/ 238125 w 953930"/>
              <a:gd name="connsiteY7" fmla="*/ 76200 h 1276350"/>
              <a:gd name="connsiteX8" fmla="*/ 266700 w 953930"/>
              <a:gd name="connsiteY8" fmla="*/ 47625 h 1276350"/>
              <a:gd name="connsiteX9" fmla="*/ 323850 w 953930"/>
              <a:gd name="connsiteY9" fmla="*/ 28575 h 1276350"/>
              <a:gd name="connsiteX10" fmla="*/ 352425 w 953930"/>
              <a:gd name="connsiteY10" fmla="*/ 19050 h 1276350"/>
              <a:gd name="connsiteX11" fmla="*/ 381000 w 953930"/>
              <a:gd name="connsiteY11" fmla="*/ 9525 h 1276350"/>
              <a:gd name="connsiteX12" fmla="*/ 428625 w 953930"/>
              <a:gd name="connsiteY12" fmla="*/ 0 h 1276350"/>
              <a:gd name="connsiteX13" fmla="*/ 619125 w 953930"/>
              <a:gd name="connsiteY13" fmla="*/ 9525 h 1276350"/>
              <a:gd name="connsiteX14" fmla="*/ 647700 w 953930"/>
              <a:gd name="connsiteY14" fmla="*/ 19050 h 1276350"/>
              <a:gd name="connsiteX15" fmla="*/ 704850 w 953930"/>
              <a:gd name="connsiteY15" fmla="*/ 57150 h 1276350"/>
              <a:gd name="connsiteX16" fmla="*/ 733425 w 953930"/>
              <a:gd name="connsiteY16" fmla="*/ 66675 h 1276350"/>
              <a:gd name="connsiteX17" fmla="*/ 790575 w 953930"/>
              <a:gd name="connsiteY17" fmla="*/ 104775 h 1276350"/>
              <a:gd name="connsiteX18" fmla="*/ 847725 w 953930"/>
              <a:gd name="connsiteY18" fmla="*/ 190500 h 1276350"/>
              <a:gd name="connsiteX19" fmla="*/ 866775 w 953930"/>
              <a:gd name="connsiteY19" fmla="*/ 219075 h 1276350"/>
              <a:gd name="connsiteX20" fmla="*/ 904875 w 953930"/>
              <a:gd name="connsiteY20" fmla="*/ 333375 h 1276350"/>
              <a:gd name="connsiteX21" fmla="*/ 933450 w 953930"/>
              <a:gd name="connsiteY21" fmla="*/ 419100 h 1276350"/>
              <a:gd name="connsiteX22" fmla="*/ 942975 w 953930"/>
              <a:gd name="connsiteY22" fmla="*/ 447675 h 1276350"/>
              <a:gd name="connsiteX23" fmla="*/ 942975 w 953930"/>
              <a:gd name="connsiteY23" fmla="*/ 676275 h 1276350"/>
              <a:gd name="connsiteX24" fmla="*/ 933450 w 953930"/>
              <a:gd name="connsiteY24" fmla="*/ 771525 h 1276350"/>
              <a:gd name="connsiteX25" fmla="*/ 914400 w 953930"/>
              <a:gd name="connsiteY25" fmla="*/ 904875 h 1276350"/>
              <a:gd name="connsiteX26" fmla="*/ 895350 w 953930"/>
              <a:gd name="connsiteY26" fmla="*/ 971550 h 1276350"/>
              <a:gd name="connsiteX27" fmla="*/ 876300 w 953930"/>
              <a:gd name="connsiteY27" fmla="*/ 1028700 h 1276350"/>
              <a:gd name="connsiteX28" fmla="*/ 866775 w 953930"/>
              <a:gd name="connsiteY28" fmla="*/ 1057275 h 1276350"/>
              <a:gd name="connsiteX29" fmla="*/ 857250 w 953930"/>
              <a:gd name="connsiteY29" fmla="*/ 1085850 h 1276350"/>
              <a:gd name="connsiteX30" fmla="*/ 828675 w 953930"/>
              <a:gd name="connsiteY30" fmla="*/ 1114425 h 1276350"/>
              <a:gd name="connsiteX31" fmla="*/ 790575 w 953930"/>
              <a:gd name="connsiteY31" fmla="*/ 1171575 h 1276350"/>
              <a:gd name="connsiteX32" fmla="*/ 733425 w 953930"/>
              <a:gd name="connsiteY32" fmla="*/ 1209675 h 1276350"/>
              <a:gd name="connsiteX33" fmla="*/ 704850 w 953930"/>
              <a:gd name="connsiteY33" fmla="*/ 1219200 h 1276350"/>
              <a:gd name="connsiteX34" fmla="*/ 676275 w 953930"/>
              <a:gd name="connsiteY34" fmla="*/ 1238250 h 1276350"/>
              <a:gd name="connsiteX35" fmla="*/ 619125 w 953930"/>
              <a:gd name="connsiteY35" fmla="*/ 1257300 h 1276350"/>
              <a:gd name="connsiteX36" fmla="*/ 552450 w 953930"/>
              <a:gd name="connsiteY36" fmla="*/ 1276350 h 1276350"/>
              <a:gd name="connsiteX37" fmla="*/ 390525 w 953930"/>
              <a:gd name="connsiteY37" fmla="*/ 1266825 h 1276350"/>
              <a:gd name="connsiteX38" fmla="*/ 361950 w 953930"/>
              <a:gd name="connsiteY38" fmla="*/ 1257300 h 1276350"/>
              <a:gd name="connsiteX39" fmla="*/ 295275 w 953930"/>
              <a:gd name="connsiteY39" fmla="*/ 1247775 h 1276350"/>
              <a:gd name="connsiteX40" fmla="*/ 200025 w 953930"/>
              <a:gd name="connsiteY40" fmla="*/ 1228725 h 1276350"/>
              <a:gd name="connsiteX41" fmla="*/ 152400 w 953930"/>
              <a:gd name="connsiteY41" fmla="*/ 1219200 h 1276350"/>
              <a:gd name="connsiteX42" fmla="*/ 123825 w 953930"/>
              <a:gd name="connsiteY42" fmla="*/ 1209675 h 1276350"/>
              <a:gd name="connsiteX43" fmla="*/ 85725 w 953930"/>
              <a:gd name="connsiteY43" fmla="*/ 1200150 h 1276350"/>
              <a:gd name="connsiteX44" fmla="*/ 28575 w 953930"/>
              <a:gd name="connsiteY44" fmla="*/ 1181100 h 1276350"/>
              <a:gd name="connsiteX45" fmla="*/ 0 w 953930"/>
              <a:gd name="connsiteY45" fmla="*/ 1171575 h 1276350"/>
              <a:gd name="connsiteX46" fmla="*/ 9525 w 953930"/>
              <a:gd name="connsiteY46" fmla="*/ 1143000 h 1276350"/>
              <a:gd name="connsiteX47" fmla="*/ 47625 w 953930"/>
              <a:gd name="connsiteY47" fmla="*/ 1085850 h 1276350"/>
              <a:gd name="connsiteX48" fmla="*/ 76200 w 953930"/>
              <a:gd name="connsiteY48" fmla="*/ 1028700 h 1276350"/>
              <a:gd name="connsiteX49" fmla="*/ 133350 w 953930"/>
              <a:gd name="connsiteY49" fmla="*/ 990600 h 1276350"/>
              <a:gd name="connsiteX50" fmla="*/ 152400 w 953930"/>
              <a:gd name="connsiteY50" fmla="*/ 962025 h 1276350"/>
              <a:gd name="connsiteX51" fmla="*/ 180975 w 953930"/>
              <a:gd name="connsiteY51" fmla="*/ 942975 h 1276350"/>
              <a:gd name="connsiteX52" fmla="*/ 219075 w 953930"/>
              <a:gd name="connsiteY52" fmla="*/ 895350 h 1276350"/>
              <a:gd name="connsiteX53" fmla="*/ 238125 w 953930"/>
              <a:gd name="connsiteY53" fmla="*/ 838200 h 1276350"/>
              <a:gd name="connsiteX54" fmla="*/ 247650 w 953930"/>
              <a:gd name="connsiteY54" fmla="*/ 809625 h 1276350"/>
              <a:gd name="connsiteX55" fmla="*/ 266700 w 953930"/>
              <a:gd name="connsiteY55" fmla="*/ 781050 h 1276350"/>
              <a:gd name="connsiteX56" fmla="*/ 314325 w 953930"/>
              <a:gd name="connsiteY56" fmla="*/ 704850 h 1276350"/>
              <a:gd name="connsiteX57" fmla="*/ 323850 w 953930"/>
              <a:gd name="connsiteY57" fmla="*/ 676275 h 1276350"/>
              <a:gd name="connsiteX58" fmla="*/ 342900 w 953930"/>
              <a:gd name="connsiteY58" fmla="*/ 647700 h 1276350"/>
              <a:gd name="connsiteX59" fmla="*/ 381000 w 953930"/>
              <a:gd name="connsiteY59" fmla="*/ 561975 h 1276350"/>
              <a:gd name="connsiteX60" fmla="*/ 390525 w 953930"/>
              <a:gd name="connsiteY60" fmla="*/ 476250 h 1276350"/>
              <a:gd name="connsiteX61" fmla="*/ 400050 w 953930"/>
              <a:gd name="connsiteY61" fmla="*/ 409575 h 1276350"/>
              <a:gd name="connsiteX62" fmla="*/ 390525 w 953930"/>
              <a:gd name="connsiteY62" fmla="*/ 323850 h 1276350"/>
              <a:gd name="connsiteX63" fmla="*/ 333375 w 953930"/>
              <a:gd name="connsiteY63" fmla="*/ 304800 h 1276350"/>
              <a:gd name="connsiteX64" fmla="*/ 314325 w 953930"/>
              <a:gd name="connsiteY64" fmla="*/ 333375 h 1276350"/>
              <a:gd name="connsiteX65" fmla="*/ 257175 w 953930"/>
              <a:gd name="connsiteY65" fmla="*/ 371475 h 1276350"/>
              <a:gd name="connsiteX66" fmla="*/ 47625 w 953930"/>
              <a:gd name="connsiteY66" fmla="*/ 400050 h 127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953930" h="1276350">
                <a:moveTo>
                  <a:pt x="47625" y="400050"/>
                </a:moveTo>
                <a:cubicBezTo>
                  <a:pt x="14288" y="388938"/>
                  <a:pt x="51270" y="336162"/>
                  <a:pt x="57150" y="304800"/>
                </a:cubicBezTo>
                <a:cubicBezTo>
                  <a:pt x="60851" y="285063"/>
                  <a:pt x="69850" y="266700"/>
                  <a:pt x="76200" y="247650"/>
                </a:cubicBezTo>
                <a:cubicBezTo>
                  <a:pt x="79375" y="238125"/>
                  <a:pt x="78625" y="226175"/>
                  <a:pt x="85725" y="219075"/>
                </a:cubicBezTo>
                <a:cubicBezTo>
                  <a:pt x="169207" y="135593"/>
                  <a:pt x="67045" y="241491"/>
                  <a:pt x="133350" y="161925"/>
                </a:cubicBezTo>
                <a:cubicBezTo>
                  <a:pt x="141974" y="151577"/>
                  <a:pt x="153301" y="143698"/>
                  <a:pt x="161925" y="133350"/>
                </a:cubicBezTo>
                <a:cubicBezTo>
                  <a:pt x="169254" y="124556"/>
                  <a:pt x="172880" y="112870"/>
                  <a:pt x="180975" y="104775"/>
                </a:cubicBezTo>
                <a:cubicBezTo>
                  <a:pt x="199439" y="86311"/>
                  <a:pt x="214884" y="83947"/>
                  <a:pt x="238125" y="76200"/>
                </a:cubicBezTo>
                <a:cubicBezTo>
                  <a:pt x="247650" y="66675"/>
                  <a:pt x="254925" y="54167"/>
                  <a:pt x="266700" y="47625"/>
                </a:cubicBezTo>
                <a:cubicBezTo>
                  <a:pt x="284253" y="37873"/>
                  <a:pt x="304800" y="34925"/>
                  <a:pt x="323850" y="28575"/>
                </a:cubicBezTo>
                <a:lnTo>
                  <a:pt x="352425" y="19050"/>
                </a:lnTo>
                <a:cubicBezTo>
                  <a:pt x="361950" y="15875"/>
                  <a:pt x="371155" y="11494"/>
                  <a:pt x="381000" y="9525"/>
                </a:cubicBezTo>
                <a:lnTo>
                  <a:pt x="428625" y="0"/>
                </a:lnTo>
                <a:cubicBezTo>
                  <a:pt x="492125" y="3175"/>
                  <a:pt x="555785" y="4017"/>
                  <a:pt x="619125" y="9525"/>
                </a:cubicBezTo>
                <a:cubicBezTo>
                  <a:pt x="629127" y="10395"/>
                  <a:pt x="638923" y="14174"/>
                  <a:pt x="647700" y="19050"/>
                </a:cubicBezTo>
                <a:cubicBezTo>
                  <a:pt x="667714" y="30169"/>
                  <a:pt x="683130" y="49910"/>
                  <a:pt x="704850" y="57150"/>
                </a:cubicBezTo>
                <a:cubicBezTo>
                  <a:pt x="714375" y="60325"/>
                  <a:pt x="724648" y="61799"/>
                  <a:pt x="733425" y="66675"/>
                </a:cubicBezTo>
                <a:cubicBezTo>
                  <a:pt x="753439" y="77794"/>
                  <a:pt x="790575" y="104775"/>
                  <a:pt x="790575" y="104775"/>
                </a:cubicBezTo>
                <a:lnTo>
                  <a:pt x="847725" y="190500"/>
                </a:lnTo>
                <a:cubicBezTo>
                  <a:pt x="854075" y="200025"/>
                  <a:pt x="863155" y="208215"/>
                  <a:pt x="866775" y="219075"/>
                </a:cubicBezTo>
                <a:lnTo>
                  <a:pt x="904875" y="333375"/>
                </a:lnTo>
                <a:lnTo>
                  <a:pt x="933450" y="419100"/>
                </a:lnTo>
                <a:lnTo>
                  <a:pt x="942975" y="447675"/>
                </a:lnTo>
                <a:cubicBezTo>
                  <a:pt x="959378" y="562494"/>
                  <a:pt x="955670" y="504897"/>
                  <a:pt x="942975" y="676275"/>
                </a:cubicBezTo>
                <a:cubicBezTo>
                  <a:pt x="940618" y="708096"/>
                  <a:pt x="937408" y="739863"/>
                  <a:pt x="933450" y="771525"/>
                </a:cubicBezTo>
                <a:cubicBezTo>
                  <a:pt x="927881" y="816080"/>
                  <a:pt x="928599" y="862278"/>
                  <a:pt x="914400" y="904875"/>
                </a:cubicBezTo>
                <a:cubicBezTo>
                  <a:pt x="882389" y="1000907"/>
                  <a:pt x="931230" y="851949"/>
                  <a:pt x="895350" y="971550"/>
                </a:cubicBezTo>
                <a:cubicBezTo>
                  <a:pt x="889580" y="990784"/>
                  <a:pt x="882650" y="1009650"/>
                  <a:pt x="876300" y="1028700"/>
                </a:cubicBezTo>
                <a:lnTo>
                  <a:pt x="866775" y="1057275"/>
                </a:lnTo>
                <a:cubicBezTo>
                  <a:pt x="863600" y="1066800"/>
                  <a:pt x="864350" y="1078750"/>
                  <a:pt x="857250" y="1085850"/>
                </a:cubicBezTo>
                <a:cubicBezTo>
                  <a:pt x="847725" y="1095375"/>
                  <a:pt x="836945" y="1103792"/>
                  <a:pt x="828675" y="1114425"/>
                </a:cubicBezTo>
                <a:cubicBezTo>
                  <a:pt x="814619" y="1132497"/>
                  <a:pt x="809625" y="1158875"/>
                  <a:pt x="790575" y="1171575"/>
                </a:cubicBezTo>
                <a:cubicBezTo>
                  <a:pt x="771525" y="1184275"/>
                  <a:pt x="755145" y="1202435"/>
                  <a:pt x="733425" y="1209675"/>
                </a:cubicBezTo>
                <a:cubicBezTo>
                  <a:pt x="723900" y="1212850"/>
                  <a:pt x="713830" y="1214710"/>
                  <a:pt x="704850" y="1219200"/>
                </a:cubicBezTo>
                <a:cubicBezTo>
                  <a:pt x="694611" y="1224320"/>
                  <a:pt x="686736" y="1233601"/>
                  <a:pt x="676275" y="1238250"/>
                </a:cubicBezTo>
                <a:cubicBezTo>
                  <a:pt x="657925" y="1246405"/>
                  <a:pt x="638175" y="1250950"/>
                  <a:pt x="619125" y="1257300"/>
                </a:cubicBezTo>
                <a:cubicBezTo>
                  <a:pt x="578131" y="1270965"/>
                  <a:pt x="600290" y="1264390"/>
                  <a:pt x="552450" y="1276350"/>
                </a:cubicBezTo>
                <a:cubicBezTo>
                  <a:pt x="498475" y="1273175"/>
                  <a:pt x="444325" y="1272205"/>
                  <a:pt x="390525" y="1266825"/>
                </a:cubicBezTo>
                <a:cubicBezTo>
                  <a:pt x="380535" y="1265826"/>
                  <a:pt x="371795" y="1259269"/>
                  <a:pt x="361950" y="1257300"/>
                </a:cubicBezTo>
                <a:cubicBezTo>
                  <a:pt x="339935" y="1252897"/>
                  <a:pt x="317465" y="1251189"/>
                  <a:pt x="295275" y="1247775"/>
                </a:cubicBezTo>
                <a:cubicBezTo>
                  <a:pt x="204285" y="1233777"/>
                  <a:pt x="271046" y="1244508"/>
                  <a:pt x="200025" y="1228725"/>
                </a:cubicBezTo>
                <a:cubicBezTo>
                  <a:pt x="184221" y="1225213"/>
                  <a:pt x="168106" y="1223127"/>
                  <a:pt x="152400" y="1219200"/>
                </a:cubicBezTo>
                <a:cubicBezTo>
                  <a:pt x="142660" y="1216765"/>
                  <a:pt x="133479" y="1212433"/>
                  <a:pt x="123825" y="1209675"/>
                </a:cubicBezTo>
                <a:cubicBezTo>
                  <a:pt x="111238" y="1206079"/>
                  <a:pt x="98264" y="1203912"/>
                  <a:pt x="85725" y="1200150"/>
                </a:cubicBezTo>
                <a:cubicBezTo>
                  <a:pt x="66491" y="1194380"/>
                  <a:pt x="47625" y="1187450"/>
                  <a:pt x="28575" y="1181100"/>
                </a:cubicBezTo>
                <a:lnTo>
                  <a:pt x="0" y="1171575"/>
                </a:lnTo>
                <a:cubicBezTo>
                  <a:pt x="3175" y="1162050"/>
                  <a:pt x="4649" y="1151777"/>
                  <a:pt x="9525" y="1143000"/>
                </a:cubicBezTo>
                <a:cubicBezTo>
                  <a:pt x="20644" y="1122986"/>
                  <a:pt x="40385" y="1107570"/>
                  <a:pt x="47625" y="1085850"/>
                </a:cubicBezTo>
                <a:cubicBezTo>
                  <a:pt x="54419" y="1065467"/>
                  <a:pt x="58822" y="1043906"/>
                  <a:pt x="76200" y="1028700"/>
                </a:cubicBezTo>
                <a:cubicBezTo>
                  <a:pt x="93430" y="1013623"/>
                  <a:pt x="133350" y="990600"/>
                  <a:pt x="133350" y="990600"/>
                </a:cubicBezTo>
                <a:cubicBezTo>
                  <a:pt x="139700" y="981075"/>
                  <a:pt x="144305" y="970120"/>
                  <a:pt x="152400" y="962025"/>
                </a:cubicBezTo>
                <a:cubicBezTo>
                  <a:pt x="160495" y="953930"/>
                  <a:pt x="173824" y="951914"/>
                  <a:pt x="180975" y="942975"/>
                </a:cubicBezTo>
                <a:cubicBezTo>
                  <a:pt x="233555" y="877250"/>
                  <a:pt x="137183" y="949945"/>
                  <a:pt x="219075" y="895350"/>
                </a:cubicBezTo>
                <a:lnTo>
                  <a:pt x="238125" y="838200"/>
                </a:lnTo>
                <a:cubicBezTo>
                  <a:pt x="241300" y="828675"/>
                  <a:pt x="242081" y="817979"/>
                  <a:pt x="247650" y="809625"/>
                </a:cubicBezTo>
                <a:cubicBezTo>
                  <a:pt x="254000" y="800100"/>
                  <a:pt x="262051" y="791511"/>
                  <a:pt x="266700" y="781050"/>
                </a:cubicBezTo>
                <a:cubicBezTo>
                  <a:pt x="300109" y="705881"/>
                  <a:pt x="262920" y="739120"/>
                  <a:pt x="314325" y="704850"/>
                </a:cubicBezTo>
                <a:cubicBezTo>
                  <a:pt x="317500" y="695325"/>
                  <a:pt x="319360" y="685255"/>
                  <a:pt x="323850" y="676275"/>
                </a:cubicBezTo>
                <a:cubicBezTo>
                  <a:pt x="328970" y="666036"/>
                  <a:pt x="338251" y="658161"/>
                  <a:pt x="342900" y="647700"/>
                </a:cubicBezTo>
                <a:cubicBezTo>
                  <a:pt x="388240" y="545685"/>
                  <a:pt x="337887" y="626644"/>
                  <a:pt x="381000" y="561975"/>
                </a:cubicBezTo>
                <a:cubicBezTo>
                  <a:pt x="384175" y="533400"/>
                  <a:pt x="386959" y="504779"/>
                  <a:pt x="390525" y="476250"/>
                </a:cubicBezTo>
                <a:cubicBezTo>
                  <a:pt x="393310" y="453973"/>
                  <a:pt x="400050" y="432026"/>
                  <a:pt x="400050" y="409575"/>
                </a:cubicBezTo>
                <a:cubicBezTo>
                  <a:pt x="400050" y="380824"/>
                  <a:pt x="405961" y="348106"/>
                  <a:pt x="390525" y="323850"/>
                </a:cubicBezTo>
                <a:cubicBezTo>
                  <a:pt x="379744" y="306909"/>
                  <a:pt x="333375" y="304800"/>
                  <a:pt x="333375" y="304800"/>
                </a:cubicBezTo>
                <a:cubicBezTo>
                  <a:pt x="327025" y="314325"/>
                  <a:pt x="322940" y="325837"/>
                  <a:pt x="314325" y="333375"/>
                </a:cubicBezTo>
                <a:cubicBezTo>
                  <a:pt x="297095" y="348452"/>
                  <a:pt x="276225" y="358775"/>
                  <a:pt x="257175" y="371475"/>
                </a:cubicBezTo>
                <a:cubicBezTo>
                  <a:pt x="181048" y="422226"/>
                  <a:pt x="80962" y="411162"/>
                  <a:pt x="47625" y="400050"/>
                </a:cubicBezTo>
                <a:close/>
              </a:path>
            </a:pathLst>
          </a:cu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Forme libre 126"/>
          <p:cNvSpPr/>
          <p:nvPr/>
        </p:nvSpPr>
        <p:spPr>
          <a:xfrm>
            <a:off x="1731674" y="4034119"/>
            <a:ext cx="875823" cy="628160"/>
          </a:xfrm>
          <a:custGeom>
            <a:avLst/>
            <a:gdLst>
              <a:gd name="connsiteX0" fmla="*/ 230754 w 764154"/>
              <a:gd name="connsiteY0" fmla="*/ 0 h 466725"/>
              <a:gd name="connsiteX1" fmla="*/ 116454 w 764154"/>
              <a:gd name="connsiteY1" fmla="*/ 9525 h 466725"/>
              <a:gd name="connsiteX2" fmla="*/ 59304 w 764154"/>
              <a:gd name="connsiteY2" fmla="*/ 38100 h 466725"/>
              <a:gd name="connsiteX3" fmla="*/ 30729 w 764154"/>
              <a:gd name="connsiteY3" fmla="*/ 47625 h 466725"/>
              <a:gd name="connsiteX4" fmla="*/ 11679 w 764154"/>
              <a:gd name="connsiteY4" fmla="*/ 76200 h 466725"/>
              <a:gd name="connsiteX5" fmla="*/ 11679 w 764154"/>
              <a:gd name="connsiteY5" fmla="*/ 219075 h 466725"/>
              <a:gd name="connsiteX6" fmla="*/ 21204 w 764154"/>
              <a:gd name="connsiteY6" fmla="*/ 247650 h 466725"/>
              <a:gd name="connsiteX7" fmla="*/ 59304 w 764154"/>
              <a:gd name="connsiteY7" fmla="*/ 304800 h 466725"/>
              <a:gd name="connsiteX8" fmla="*/ 135504 w 764154"/>
              <a:gd name="connsiteY8" fmla="*/ 371475 h 466725"/>
              <a:gd name="connsiteX9" fmla="*/ 164079 w 764154"/>
              <a:gd name="connsiteY9" fmla="*/ 390525 h 466725"/>
              <a:gd name="connsiteX10" fmla="*/ 183129 w 764154"/>
              <a:gd name="connsiteY10" fmla="*/ 419100 h 466725"/>
              <a:gd name="connsiteX11" fmla="*/ 240279 w 764154"/>
              <a:gd name="connsiteY11" fmla="*/ 438150 h 466725"/>
              <a:gd name="connsiteX12" fmla="*/ 268854 w 764154"/>
              <a:gd name="connsiteY12" fmla="*/ 447675 h 466725"/>
              <a:gd name="connsiteX13" fmla="*/ 297429 w 764154"/>
              <a:gd name="connsiteY13" fmla="*/ 457200 h 466725"/>
              <a:gd name="connsiteX14" fmla="*/ 373629 w 764154"/>
              <a:gd name="connsiteY14" fmla="*/ 466725 h 466725"/>
              <a:gd name="connsiteX15" fmla="*/ 564129 w 764154"/>
              <a:gd name="connsiteY15" fmla="*/ 457200 h 466725"/>
              <a:gd name="connsiteX16" fmla="*/ 621279 w 764154"/>
              <a:gd name="connsiteY16" fmla="*/ 428625 h 466725"/>
              <a:gd name="connsiteX17" fmla="*/ 678429 w 764154"/>
              <a:gd name="connsiteY17" fmla="*/ 409575 h 466725"/>
              <a:gd name="connsiteX18" fmla="*/ 697479 w 764154"/>
              <a:gd name="connsiteY18" fmla="*/ 381000 h 466725"/>
              <a:gd name="connsiteX19" fmla="*/ 726054 w 764154"/>
              <a:gd name="connsiteY19" fmla="*/ 371475 h 466725"/>
              <a:gd name="connsiteX20" fmla="*/ 735579 w 764154"/>
              <a:gd name="connsiteY20" fmla="*/ 342900 h 466725"/>
              <a:gd name="connsiteX21" fmla="*/ 754629 w 764154"/>
              <a:gd name="connsiteY21" fmla="*/ 314325 h 466725"/>
              <a:gd name="connsiteX22" fmla="*/ 764154 w 764154"/>
              <a:gd name="connsiteY22" fmla="*/ 29527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64154" h="466725">
                <a:moveTo>
                  <a:pt x="230754" y="0"/>
                </a:moveTo>
                <a:cubicBezTo>
                  <a:pt x="192654" y="3175"/>
                  <a:pt x="154351" y="4472"/>
                  <a:pt x="116454" y="9525"/>
                </a:cubicBezTo>
                <a:cubicBezTo>
                  <a:pt x="83807" y="13878"/>
                  <a:pt x="88494" y="23505"/>
                  <a:pt x="59304" y="38100"/>
                </a:cubicBezTo>
                <a:cubicBezTo>
                  <a:pt x="50324" y="42590"/>
                  <a:pt x="40254" y="44450"/>
                  <a:pt x="30729" y="47625"/>
                </a:cubicBezTo>
                <a:cubicBezTo>
                  <a:pt x="24379" y="57150"/>
                  <a:pt x="16799" y="65961"/>
                  <a:pt x="11679" y="76200"/>
                </a:cubicBezTo>
                <a:cubicBezTo>
                  <a:pt x="-10923" y="121403"/>
                  <a:pt x="5077" y="169563"/>
                  <a:pt x="11679" y="219075"/>
                </a:cubicBezTo>
                <a:cubicBezTo>
                  <a:pt x="13006" y="229027"/>
                  <a:pt x="16328" y="238873"/>
                  <a:pt x="21204" y="247650"/>
                </a:cubicBezTo>
                <a:cubicBezTo>
                  <a:pt x="32323" y="267664"/>
                  <a:pt x="46604" y="285750"/>
                  <a:pt x="59304" y="304800"/>
                </a:cubicBezTo>
                <a:cubicBezTo>
                  <a:pt x="91054" y="352425"/>
                  <a:pt x="68829" y="327025"/>
                  <a:pt x="135504" y="371475"/>
                </a:cubicBezTo>
                <a:lnTo>
                  <a:pt x="164079" y="390525"/>
                </a:lnTo>
                <a:cubicBezTo>
                  <a:pt x="170429" y="400050"/>
                  <a:pt x="173421" y="413033"/>
                  <a:pt x="183129" y="419100"/>
                </a:cubicBezTo>
                <a:cubicBezTo>
                  <a:pt x="200157" y="429743"/>
                  <a:pt x="221229" y="431800"/>
                  <a:pt x="240279" y="438150"/>
                </a:cubicBezTo>
                <a:lnTo>
                  <a:pt x="268854" y="447675"/>
                </a:lnTo>
                <a:cubicBezTo>
                  <a:pt x="278379" y="450850"/>
                  <a:pt x="287466" y="455955"/>
                  <a:pt x="297429" y="457200"/>
                </a:cubicBezTo>
                <a:lnTo>
                  <a:pt x="373629" y="466725"/>
                </a:lnTo>
                <a:cubicBezTo>
                  <a:pt x="437129" y="463550"/>
                  <a:pt x="500789" y="462708"/>
                  <a:pt x="564129" y="457200"/>
                </a:cubicBezTo>
                <a:cubicBezTo>
                  <a:pt x="596519" y="454383"/>
                  <a:pt x="592382" y="441468"/>
                  <a:pt x="621279" y="428625"/>
                </a:cubicBezTo>
                <a:cubicBezTo>
                  <a:pt x="639629" y="420470"/>
                  <a:pt x="678429" y="409575"/>
                  <a:pt x="678429" y="409575"/>
                </a:cubicBezTo>
                <a:cubicBezTo>
                  <a:pt x="684779" y="400050"/>
                  <a:pt x="688540" y="388151"/>
                  <a:pt x="697479" y="381000"/>
                </a:cubicBezTo>
                <a:cubicBezTo>
                  <a:pt x="705319" y="374728"/>
                  <a:pt x="718954" y="378575"/>
                  <a:pt x="726054" y="371475"/>
                </a:cubicBezTo>
                <a:cubicBezTo>
                  <a:pt x="733154" y="364375"/>
                  <a:pt x="731089" y="351880"/>
                  <a:pt x="735579" y="342900"/>
                </a:cubicBezTo>
                <a:cubicBezTo>
                  <a:pt x="740699" y="332661"/>
                  <a:pt x="748739" y="324141"/>
                  <a:pt x="754629" y="314325"/>
                </a:cubicBezTo>
                <a:cubicBezTo>
                  <a:pt x="758282" y="308237"/>
                  <a:pt x="760979" y="301625"/>
                  <a:pt x="764154" y="295275"/>
                </a:cubicBezTo>
              </a:path>
            </a:pathLst>
          </a:cu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reeform 66"/>
          <p:cNvSpPr>
            <a:spLocks/>
          </p:cNvSpPr>
          <p:nvPr/>
        </p:nvSpPr>
        <p:spPr bwMode="auto">
          <a:xfrm>
            <a:off x="2462522" y="4464844"/>
            <a:ext cx="85725" cy="85725"/>
          </a:xfrm>
          <a:custGeom>
            <a:avLst/>
            <a:gdLst>
              <a:gd name="T0" fmla="*/ 103 w 135"/>
              <a:gd name="T1" fmla="*/ 0 h 135"/>
              <a:gd name="T2" fmla="*/ 135 w 135"/>
              <a:gd name="T3" fmla="*/ 0 h 135"/>
              <a:gd name="T4" fmla="*/ 135 w 135"/>
              <a:gd name="T5" fmla="*/ 67 h 135"/>
              <a:gd name="T6" fmla="*/ 103 w 135"/>
              <a:gd name="T7" fmla="*/ 135 h 135"/>
              <a:gd name="T8" fmla="*/ 0 w 135"/>
              <a:gd name="T9" fmla="*/ 100 h 135"/>
              <a:gd name="T10" fmla="*/ 103 w 135"/>
              <a:gd name="T11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5" h="135">
                <a:moveTo>
                  <a:pt x="103" y="0"/>
                </a:moveTo>
                <a:lnTo>
                  <a:pt x="135" y="0"/>
                </a:lnTo>
                <a:lnTo>
                  <a:pt x="135" y="67"/>
                </a:lnTo>
                <a:lnTo>
                  <a:pt x="103" y="135"/>
                </a:lnTo>
                <a:lnTo>
                  <a:pt x="0" y="100"/>
                </a:lnTo>
                <a:lnTo>
                  <a:pt x="103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Freeform 65"/>
          <p:cNvSpPr>
            <a:spLocks/>
          </p:cNvSpPr>
          <p:nvPr/>
        </p:nvSpPr>
        <p:spPr bwMode="auto">
          <a:xfrm>
            <a:off x="2633972" y="4718844"/>
            <a:ext cx="42863" cy="65087"/>
          </a:xfrm>
          <a:custGeom>
            <a:avLst/>
            <a:gdLst>
              <a:gd name="T0" fmla="*/ 32 w 67"/>
              <a:gd name="T1" fmla="*/ 0 h 103"/>
              <a:gd name="T2" fmla="*/ 67 w 67"/>
              <a:gd name="T3" fmla="*/ 0 h 103"/>
              <a:gd name="T4" fmla="*/ 32 w 67"/>
              <a:gd name="T5" fmla="*/ 103 h 103"/>
              <a:gd name="T6" fmla="*/ 0 w 67"/>
              <a:gd name="T7" fmla="*/ 103 h 103"/>
              <a:gd name="T8" fmla="*/ 0 w 67"/>
              <a:gd name="T9" fmla="*/ 35 h 103"/>
              <a:gd name="T10" fmla="*/ 32 w 67"/>
              <a:gd name="T11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" h="103">
                <a:moveTo>
                  <a:pt x="32" y="0"/>
                </a:moveTo>
                <a:lnTo>
                  <a:pt x="67" y="0"/>
                </a:lnTo>
                <a:lnTo>
                  <a:pt x="32" y="103"/>
                </a:lnTo>
                <a:lnTo>
                  <a:pt x="0" y="103"/>
                </a:lnTo>
                <a:lnTo>
                  <a:pt x="0" y="35"/>
                </a:lnTo>
                <a:lnTo>
                  <a:pt x="32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Rectangle 64"/>
          <p:cNvSpPr>
            <a:spLocks noChangeArrowheads="1"/>
          </p:cNvSpPr>
          <p:nvPr/>
        </p:nvSpPr>
        <p:spPr bwMode="auto">
          <a:xfrm>
            <a:off x="2611747" y="4826794"/>
            <a:ext cx="22225" cy="42862"/>
          </a:xfrm>
          <a:prstGeom prst="rect">
            <a:avLst/>
          </a:prstGeom>
          <a:solidFill>
            <a:srgbClr val="FFFF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Freeform 63"/>
          <p:cNvSpPr>
            <a:spLocks/>
          </p:cNvSpPr>
          <p:nvPr/>
        </p:nvSpPr>
        <p:spPr bwMode="auto">
          <a:xfrm>
            <a:off x="5288272" y="5677694"/>
            <a:ext cx="106363" cy="107950"/>
          </a:xfrm>
          <a:custGeom>
            <a:avLst/>
            <a:gdLst>
              <a:gd name="T0" fmla="*/ 32 w 167"/>
              <a:gd name="T1" fmla="*/ 0 h 170"/>
              <a:gd name="T2" fmla="*/ 65 w 167"/>
              <a:gd name="T3" fmla="*/ 0 h 170"/>
              <a:gd name="T4" fmla="*/ 132 w 167"/>
              <a:gd name="T5" fmla="*/ 135 h 170"/>
              <a:gd name="T6" fmla="*/ 167 w 167"/>
              <a:gd name="T7" fmla="*/ 135 h 170"/>
              <a:gd name="T8" fmla="*/ 132 w 167"/>
              <a:gd name="T9" fmla="*/ 135 h 170"/>
              <a:gd name="T10" fmla="*/ 100 w 167"/>
              <a:gd name="T11" fmla="*/ 102 h 170"/>
              <a:gd name="T12" fmla="*/ 65 w 167"/>
              <a:gd name="T13" fmla="*/ 170 h 170"/>
              <a:gd name="T14" fmla="*/ 32 w 167"/>
              <a:gd name="T15" fmla="*/ 170 h 170"/>
              <a:gd name="T16" fmla="*/ 32 w 167"/>
              <a:gd name="T17" fmla="*/ 135 h 170"/>
              <a:gd name="T18" fmla="*/ 65 w 167"/>
              <a:gd name="T19" fmla="*/ 102 h 170"/>
              <a:gd name="T20" fmla="*/ 0 w 167"/>
              <a:gd name="T21" fmla="*/ 67 h 170"/>
              <a:gd name="T22" fmla="*/ 0 w 167"/>
              <a:gd name="T23" fmla="*/ 35 h 170"/>
              <a:gd name="T24" fmla="*/ 32 w 167"/>
              <a:gd name="T25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7" h="170">
                <a:moveTo>
                  <a:pt x="32" y="0"/>
                </a:moveTo>
                <a:lnTo>
                  <a:pt x="65" y="0"/>
                </a:lnTo>
                <a:lnTo>
                  <a:pt x="132" y="135"/>
                </a:lnTo>
                <a:lnTo>
                  <a:pt x="167" y="135"/>
                </a:lnTo>
                <a:lnTo>
                  <a:pt x="132" y="135"/>
                </a:lnTo>
                <a:lnTo>
                  <a:pt x="100" y="102"/>
                </a:lnTo>
                <a:lnTo>
                  <a:pt x="65" y="170"/>
                </a:lnTo>
                <a:lnTo>
                  <a:pt x="32" y="170"/>
                </a:lnTo>
                <a:lnTo>
                  <a:pt x="32" y="135"/>
                </a:lnTo>
                <a:lnTo>
                  <a:pt x="65" y="102"/>
                </a:lnTo>
                <a:lnTo>
                  <a:pt x="0" y="67"/>
                </a:lnTo>
                <a:lnTo>
                  <a:pt x="0" y="35"/>
                </a:lnTo>
                <a:lnTo>
                  <a:pt x="32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Freeform 62"/>
          <p:cNvSpPr>
            <a:spLocks/>
          </p:cNvSpPr>
          <p:nvPr/>
        </p:nvSpPr>
        <p:spPr bwMode="auto">
          <a:xfrm>
            <a:off x="5500997" y="5763419"/>
            <a:ext cx="20638" cy="63500"/>
          </a:xfrm>
          <a:custGeom>
            <a:avLst/>
            <a:gdLst>
              <a:gd name="T0" fmla="*/ 0 w 32"/>
              <a:gd name="T1" fmla="*/ 0 h 99"/>
              <a:gd name="T2" fmla="*/ 32 w 32"/>
              <a:gd name="T3" fmla="*/ 0 h 99"/>
              <a:gd name="T4" fmla="*/ 32 w 32"/>
              <a:gd name="T5" fmla="*/ 67 h 99"/>
              <a:gd name="T6" fmla="*/ 0 w 32"/>
              <a:gd name="T7" fmla="*/ 99 h 99"/>
              <a:gd name="T8" fmla="*/ 0 w 32"/>
              <a:gd name="T9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99">
                <a:moveTo>
                  <a:pt x="0" y="0"/>
                </a:moveTo>
                <a:lnTo>
                  <a:pt x="32" y="0"/>
                </a:lnTo>
                <a:lnTo>
                  <a:pt x="32" y="67"/>
                </a:lnTo>
                <a:lnTo>
                  <a:pt x="0" y="9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Freeform 68"/>
          <p:cNvSpPr>
            <a:spLocks/>
          </p:cNvSpPr>
          <p:nvPr/>
        </p:nvSpPr>
        <p:spPr bwMode="auto">
          <a:xfrm>
            <a:off x="5693085" y="7509669"/>
            <a:ext cx="84137" cy="65087"/>
          </a:xfrm>
          <a:custGeom>
            <a:avLst/>
            <a:gdLst>
              <a:gd name="T0" fmla="*/ 64 w 132"/>
              <a:gd name="T1" fmla="*/ 0 h 102"/>
              <a:gd name="T2" fmla="*/ 99 w 132"/>
              <a:gd name="T3" fmla="*/ 0 h 102"/>
              <a:gd name="T4" fmla="*/ 132 w 132"/>
              <a:gd name="T5" fmla="*/ 35 h 102"/>
              <a:gd name="T6" fmla="*/ 32 w 132"/>
              <a:gd name="T7" fmla="*/ 102 h 102"/>
              <a:gd name="T8" fmla="*/ 0 w 132"/>
              <a:gd name="T9" fmla="*/ 35 h 102"/>
              <a:gd name="T10" fmla="*/ 64 w 132"/>
              <a:gd name="T11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2" h="102">
                <a:moveTo>
                  <a:pt x="64" y="0"/>
                </a:moveTo>
                <a:lnTo>
                  <a:pt x="99" y="0"/>
                </a:lnTo>
                <a:lnTo>
                  <a:pt x="132" y="35"/>
                </a:lnTo>
                <a:lnTo>
                  <a:pt x="32" y="102"/>
                </a:lnTo>
                <a:lnTo>
                  <a:pt x="0" y="35"/>
                </a:lnTo>
                <a:lnTo>
                  <a:pt x="64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Freeform 1"/>
          <p:cNvSpPr>
            <a:spLocks/>
          </p:cNvSpPr>
          <p:nvPr/>
        </p:nvSpPr>
        <p:spPr bwMode="auto">
          <a:xfrm>
            <a:off x="5585135" y="7552531"/>
            <a:ext cx="65087" cy="85725"/>
          </a:xfrm>
          <a:custGeom>
            <a:avLst/>
            <a:gdLst>
              <a:gd name="T0" fmla="*/ 35 w 102"/>
              <a:gd name="T1" fmla="*/ 0 h 135"/>
              <a:gd name="T2" fmla="*/ 67 w 102"/>
              <a:gd name="T3" fmla="*/ 0 h 135"/>
              <a:gd name="T4" fmla="*/ 102 w 102"/>
              <a:gd name="T5" fmla="*/ 135 h 135"/>
              <a:gd name="T6" fmla="*/ 35 w 102"/>
              <a:gd name="T7" fmla="*/ 135 h 135"/>
              <a:gd name="T8" fmla="*/ 0 w 102"/>
              <a:gd name="T9" fmla="*/ 35 h 135"/>
              <a:gd name="T10" fmla="*/ 35 w 102"/>
              <a:gd name="T11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" h="135">
                <a:moveTo>
                  <a:pt x="35" y="0"/>
                </a:moveTo>
                <a:lnTo>
                  <a:pt x="67" y="0"/>
                </a:lnTo>
                <a:lnTo>
                  <a:pt x="102" y="135"/>
                </a:lnTo>
                <a:lnTo>
                  <a:pt x="35" y="135"/>
                </a:lnTo>
                <a:lnTo>
                  <a:pt x="0" y="35"/>
                </a:lnTo>
                <a:lnTo>
                  <a:pt x="35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Freeform 61"/>
          <p:cNvSpPr>
            <a:spLocks/>
          </p:cNvSpPr>
          <p:nvPr/>
        </p:nvSpPr>
        <p:spPr bwMode="auto">
          <a:xfrm>
            <a:off x="5126347" y="5682456"/>
            <a:ext cx="595313" cy="1079500"/>
          </a:xfrm>
          <a:custGeom>
            <a:avLst/>
            <a:gdLst>
              <a:gd name="T0" fmla="*/ 822 w 938"/>
              <a:gd name="T1" fmla="*/ 0 h 1701"/>
              <a:gd name="T2" fmla="*/ 528 w 938"/>
              <a:gd name="T3" fmla="*/ 426 h 1701"/>
              <a:gd name="T4" fmla="*/ 189 w 938"/>
              <a:gd name="T5" fmla="*/ 536 h 1701"/>
              <a:gd name="T6" fmla="*/ 146 w 938"/>
              <a:gd name="T7" fmla="*/ 830 h 1701"/>
              <a:gd name="T8" fmla="*/ 175 w 938"/>
              <a:gd name="T9" fmla="*/ 906 h 1701"/>
              <a:gd name="T10" fmla="*/ 103 w 938"/>
              <a:gd name="T11" fmla="*/ 1108 h 1701"/>
              <a:gd name="T12" fmla="*/ 27 w 938"/>
              <a:gd name="T13" fmla="*/ 1202 h 1701"/>
              <a:gd name="T14" fmla="*/ 0 w 938"/>
              <a:gd name="T15" fmla="*/ 1350 h 1701"/>
              <a:gd name="T16" fmla="*/ 57 w 938"/>
              <a:gd name="T17" fmla="*/ 1609 h 1701"/>
              <a:gd name="T18" fmla="*/ 159 w 938"/>
              <a:gd name="T19" fmla="*/ 1701 h 1701"/>
              <a:gd name="T20" fmla="*/ 350 w 938"/>
              <a:gd name="T21" fmla="*/ 1663 h 1701"/>
              <a:gd name="T22" fmla="*/ 733 w 938"/>
              <a:gd name="T23" fmla="*/ 925 h 1701"/>
              <a:gd name="T24" fmla="*/ 792 w 938"/>
              <a:gd name="T25" fmla="*/ 682 h 1701"/>
              <a:gd name="T26" fmla="*/ 865 w 938"/>
              <a:gd name="T27" fmla="*/ 609 h 1701"/>
              <a:gd name="T28" fmla="*/ 792 w 938"/>
              <a:gd name="T29" fmla="*/ 499 h 1701"/>
              <a:gd name="T30" fmla="*/ 835 w 938"/>
              <a:gd name="T31" fmla="*/ 442 h 1701"/>
              <a:gd name="T32" fmla="*/ 881 w 938"/>
              <a:gd name="T33" fmla="*/ 515 h 1701"/>
              <a:gd name="T34" fmla="*/ 938 w 938"/>
              <a:gd name="T35" fmla="*/ 499 h 1701"/>
              <a:gd name="T36" fmla="*/ 911 w 938"/>
              <a:gd name="T37" fmla="*/ 164 h 1701"/>
              <a:gd name="T38" fmla="*/ 835 w 938"/>
              <a:gd name="T39" fmla="*/ 127 h 1701"/>
              <a:gd name="T40" fmla="*/ 851 w 938"/>
              <a:gd name="T41" fmla="*/ 35 h 1701"/>
              <a:gd name="T42" fmla="*/ 822 w 938"/>
              <a:gd name="T43" fmla="*/ 0 h 1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38" h="1701">
                <a:moveTo>
                  <a:pt x="822" y="0"/>
                </a:moveTo>
                <a:lnTo>
                  <a:pt x="528" y="426"/>
                </a:lnTo>
                <a:lnTo>
                  <a:pt x="189" y="536"/>
                </a:lnTo>
                <a:lnTo>
                  <a:pt x="146" y="830"/>
                </a:lnTo>
                <a:lnTo>
                  <a:pt x="175" y="906"/>
                </a:lnTo>
                <a:lnTo>
                  <a:pt x="103" y="1108"/>
                </a:lnTo>
                <a:lnTo>
                  <a:pt x="27" y="1202"/>
                </a:lnTo>
                <a:lnTo>
                  <a:pt x="0" y="1350"/>
                </a:lnTo>
                <a:lnTo>
                  <a:pt x="57" y="1609"/>
                </a:lnTo>
                <a:lnTo>
                  <a:pt x="159" y="1701"/>
                </a:lnTo>
                <a:lnTo>
                  <a:pt x="350" y="1663"/>
                </a:lnTo>
                <a:lnTo>
                  <a:pt x="733" y="925"/>
                </a:lnTo>
                <a:lnTo>
                  <a:pt x="792" y="682"/>
                </a:lnTo>
                <a:lnTo>
                  <a:pt x="865" y="609"/>
                </a:lnTo>
                <a:lnTo>
                  <a:pt x="792" y="499"/>
                </a:lnTo>
                <a:lnTo>
                  <a:pt x="835" y="442"/>
                </a:lnTo>
                <a:lnTo>
                  <a:pt x="881" y="515"/>
                </a:lnTo>
                <a:lnTo>
                  <a:pt x="938" y="499"/>
                </a:lnTo>
                <a:lnTo>
                  <a:pt x="911" y="164"/>
                </a:lnTo>
                <a:lnTo>
                  <a:pt x="835" y="127"/>
                </a:lnTo>
                <a:lnTo>
                  <a:pt x="851" y="35"/>
                </a:lnTo>
                <a:lnTo>
                  <a:pt x="822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Freeform 60"/>
          <p:cNvSpPr>
            <a:spLocks/>
          </p:cNvSpPr>
          <p:nvPr/>
        </p:nvSpPr>
        <p:spPr bwMode="auto">
          <a:xfrm>
            <a:off x="478147" y="3442494"/>
            <a:ext cx="188913" cy="47625"/>
          </a:xfrm>
          <a:custGeom>
            <a:avLst/>
            <a:gdLst>
              <a:gd name="T0" fmla="*/ 8 w 297"/>
              <a:gd name="T1" fmla="*/ 0 h 75"/>
              <a:gd name="T2" fmla="*/ 297 w 297"/>
              <a:gd name="T3" fmla="*/ 19 h 75"/>
              <a:gd name="T4" fmla="*/ 291 w 297"/>
              <a:gd name="T5" fmla="*/ 43 h 75"/>
              <a:gd name="T6" fmla="*/ 0 w 297"/>
              <a:gd name="T7" fmla="*/ 75 h 75"/>
              <a:gd name="T8" fmla="*/ 8 w 297"/>
              <a:gd name="T9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7" h="75">
                <a:moveTo>
                  <a:pt x="8" y="0"/>
                </a:moveTo>
                <a:lnTo>
                  <a:pt x="297" y="19"/>
                </a:lnTo>
                <a:lnTo>
                  <a:pt x="291" y="43"/>
                </a:lnTo>
                <a:lnTo>
                  <a:pt x="0" y="75"/>
                </a:lnTo>
                <a:lnTo>
                  <a:pt x="8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Freeform 59"/>
          <p:cNvSpPr>
            <a:spLocks/>
          </p:cNvSpPr>
          <p:nvPr/>
        </p:nvSpPr>
        <p:spPr bwMode="auto">
          <a:xfrm>
            <a:off x="5099360" y="3664744"/>
            <a:ext cx="128587" cy="161925"/>
          </a:xfrm>
          <a:custGeom>
            <a:avLst/>
            <a:gdLst>
              <a:gd name="T0" fmla="*/ 159 w 202"/>
              <a:gd name="T1" fmla="*/ 0 h 256"/>
              <a:gd name="T2" fmla="*/ 0 w 202"/>
              <a:gd name="T3" fmla="*/ 167 h 256"/>
              <a:gd name="T4" fmla="*/ 43 w 202"/>
              <a:gd name="T5" fmla="*/ 256 h 256"/>
              <a:gd name="T6" fmla="*/ 100 w 202"/>
              <a:gd name="T7" fmla="*/ 202 h 256"/>
              <a:gd name="T8" fmla="*/ 202 w 202"/>
              <a:gd name="T9" fmla="*/ 127 h 256"/>
              <a:gd name="T10" fmla="*/ 159 w 202"/>
              <a:gd name="T11" fmla="*/ 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2" h="256">
                <a:moveTo>
                  <a:pt x="159" y="0"/>
                </a:moveTo>
                <a:lnTo>
                  <a:pt x="0" y="167"/>
                </a:lnTo>
                <a:lnTo>
                  <a:pt x="43" y="256"/>
                </a:lnTo>
                <a:lnTo>
                  <a:pt x="100" y="202"/>
                </a:lnTo>
                <a:lnTo>
                  <a:pt x="202" y="127"/>
                </a:lnTo>
                <a:lnTo>
                  <a:pt x="159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Freeform 58"/>
          <p:cNvSpPr>
            <a:spLocks/>
          </p:cNvSpPr>
          <p:nvPr/>
        </p:nvSpPr>
        <p:spPr bwMode="auto">
          <a:xfrm>
            <a:off x="478147" y="3517106"/>
            <a:ext cx="233363" cy="177800"/>
          </a:xfrm>
          <a:custGeom>
            <a:avLst/>
            <a:gdLst>
              <a:gd name="T0" fmla="*/ 189 w 367"/>
              <a:gd name="T1" fmla="*/ 239 h 280"/>
              <a:gd name="T2" fmla="*/ 219 w 367"/>
              <a:gd name="T3" fmla="*/ 180 h 280"/>
              <a:gd name="T4" fmla="*/ 291 w 367"/>
              <a:gd name="T5" fmla="*/ 180 h 280"/>
              <a:gd name="T6" fmla="*/ 353 w 367"/>
              <a:gd name="T7" fmla="*/ 148 h 280"/>
              <a:gd name="T8" fmla="*/ 367 w 367"/>
              <a:gd name="T9" fmla="*/ 13 h 280"/>
              <a:gd name="T10" fmla="*/ 175 w 367"/>
              <a:gd name="T11" fmla="*/ 0 h 280"/>
              <a:gd name="T12" fmla="*/ 138 w 367"/>
              <a:gd name="T13" fmla="*/ 32 h 280"/>
              <a:gd name="T14" fmla="*/ 65 w 367"/>
              <a:gd name="T15" fmla="*/ 43 h 280"/>
              <a:gd name="T16" fmla="*/ 0 w 367"/>
              <a:gd name="T17" fmla="*/ 43 h 280"/>
              <a:gd name="T18" fmla="*/ 165 w 367"/>
              <a:gd name="T19" fmla="*/ 280 h 280"/>
              <a:gd name="T20" fmla="*/ 189 w 367"/>
              <a:gd name="T21" fmla="*/ 239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7" h="280">
                <a:moveTo>
                  <a:pt x="189" y="239"/>
                </a:moveTo>
                <a:lnTo>
                  <a:pt x="219" y="180"/>
                </a:lnTo>
                <a:lnTo>
                  <a:pt x="291" y="180"/>
                </a:lnTo>
                <a:lnTo>
                  <a:pt x="353" y="148"/>
                </a:lnTo>
                <a:lnTo>
                  <a:pt x="367" y="13"/>
                </a:lnTo>
                <a:lnTo>
                  <a:pt x="175" y="0"/>
                </a:lnTo>
                <a:lnTo>
                  <a:pt x="138" y="32"/>
                </a:lnTo>
                <a:lnTo>
                  <a:pt x="65" y="43"/>
                </a:lnTo>
                <a:lnTo>
                  <a:pt x="0" y="43"/>
                </a:lnTo>
                <a:lnTo>
                  <a:pt x="165" y="280"/>
                </a:lnTo>
                <a:lnTo>
                  <a:pt x="189" y="239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Freeform 57"/>
          <p:cNvSpPr>
            <a:spLocks/>
          </p:cNvSpPr>
          <p:nvPr/>
        </p:nvSpPr>
        <p:spPr bwMode="auto">
          <a:xfrm>
            <a:off x="2473635" y="4717256"/>
            <a:ext cx="26987" cy="44450"/>
          </a:xfrm>
          <a:custGeom>
            <a:avLst/>
            <a:gdLst>
              <a:gd name="T0" fmla="*/ 43 w 43"/>
              <a:gd name="T1" fmla="*/ 35 h 70"/>
              <a:gd name="T2" fmla="*/ 40 w 43"/>
              <a:gd name="T3" fmla="*/ 48 h 70"/>
              <a:gd name="T4" fmla="*/ 35 w 43"/>
              <a:gd name="T5" fmla="*/ 62 h 70"/>
              <a:gd name="T6" fmla="*/ 29 w 43"/>
              <a:gd name="T7" fmla="*/ 67 h 70"/>
              <a:gd name="T8" fmla="*/ 21 w 43"/>
              <a:gd name="T9" fmla="*/ 70 h 70"/>
              <a:gd name="T10" fmla="*/ 13 w 43"/>
              <a:gd name="T11" fmla="*/ 67 h 70"/>
              <a:gd name="T12" fmla="*/ 5 w 43"/>
              <a:gd name="T13" fmla="*/ 62 h 70"/>
              <a:gd name="T14" fmla="*/ 0 w 43"/>
              <a:gd name="T15" fmla="*/ 48 h 70"/>
              <a:gd name="T16" fmla="*/ 0 w 43"/>
              <a:gd name="T17" fmla="*/ 35 h 70"/>
              <a:gd name="T18" fmla="*/ 0 w 43"/>
              <a:gd name="T19" fmla="*/ 24 h 70"/>
              <a:gd name="T20" fmla="*/ 5 w 43"/>
              <a:gd name="T21" fmla="*/ 11 h 70"/>
              <a:gd name="T22" fmla="*/ 13 w 43"/>
              <a:gd name="T23" fmla="*/ 2 h 70"/>
              <a:gd name="T24" fmla="*/ 21 w 43"/>
              <a:gd name="T25" fmla="*/ 0 h 70"/>
              <a:gd name="T26" fmla="*/ 29 w 43"/>
              <a:gd name="T27" fmla="*/ 2 h 70"/>
              <a:gd name="T28" fmla="*/ 35 w 43"/>
              <a:gd name="T29" fmla="*/ 11 h 70"/>
              <a:gd name="T30" fmla="*/ 40 w 43"/>
              <a:gd name="T31" fmla="*/ 24 h 70"/>
              <a:gd name="T32" fmla="*/ 43 w 43"/>
              <a:gd name="T33" fmla="*/ 35 h 70"/>
              <a:gd name="T34" fmla="*/ 43 w 43"/>
              <a:gd name="T35" fmla="*/ 35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3" h="70">
                <a:moveTo>
                  <a:pt x="43" y="35"/>
                </a:moveTo>
                <a:lnTo>
                  <a:pt x="40" y="48"/>
                </a:lnTo>
                <a:lnTo>
                  <a:pt x="35" y="62"/>
                </a:lnTo>
                <a:lnTo>
                  <a:pt x="29" y="67"/>
                </a:lnTo>
                <a:lnTo>
                  <a:pt x="21" y="70"/>
                </a:lnTo>
                <a:lnTo>
                  <a:pt x="13" y="67"/>
                </a:lnTo>
                <a:lnTo>
                  <a:pt x="5" y="62"/>
                </a:lnTo>
                <a:lnTo>
                  <a:pt x="0" y="48"/>
                </a:lnTo>
                <a:lnTo>
                  <a:pt x="0" y="35"/>
                </a:lnTo>
                <a:lnTo>
                  <a:pt x="0" y="24"/>
                </a:lnTo>
                <a:lnTo>
                  <a:pt x="5" y="11"/>
                </a:lnTo>
                <a:lnTo>
                  <a:pt x="13" y="2"/>
                </a:lnTo>
                <a:lnTo>
                  <a:pt x="21" y="0"/>
                </a:lnTo>
                <a:lnTo>
                  <a:pt x="29" y="2"/>
                </a:lnTo>
                <a:lnTo>
                  <a:pt x="35" y="11"/>
                </a:lnTo>
                <a:lnTo>
                  <a:pt x="40" y="24"/>
                </a:lnTo>
                <a:lnTo>
                  <a:pt x="43" y="35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Freeform 56"/>
          <p:cNvSpPr>
            <a:spLocks/>
          </p:cNvSpPr>
          <p:nvPr/>
        </p:nvSpPr>
        <p:spPr bwMode="auto">
          <a:xfrm>
            <a:off x="2500622" y="4642644"/>
            <a:ext cx="23813" cy="31750"/>
          </a:xfrm>
          <a:custGeom>
            <a:avLst/>
            <a:gdLst>
              <a:gd name="T0" fmla="*/ 37 w 37"/>
              <a:gd name="T1" fmla="*/ 24 h 51"/>
              <a:gd name="T2" fmla="*/ 35 w 37"/>
              <a:gd name="T3" fmla="*/ 38 h 51"/>
              <a:gd name="T4" fmla="*/ 29 w 37"/>
              <a:gd name="T5" fmla="*/ 46 h 51"/>
              <a:gd name="T6" fmla="*/ 21 w 37"/>
              <a:gd name="T7" fmla="*/ 51 h 51"/>
              <a:gd name="T8" fmla="*/ 13 w 37"/>
              <a:gd name="T9" fmla="*/ 51 h 51"/>
              <a:gd name="T10" fmla="*/ 5 w 37"/>
              <a:gd name="T11" fmla="*/ 46 h 51"/>
              <a:gd name="T12" fmla="*/ 0 w 37"/>
              <a:gd name="T13" fmla="*/ 38 h 51"/>
              <a:gd name="T14" fmla="*/ 0 w 37"/>
              <a:gd name="T15" fmla="*/ 24 h 51"/>
              <a:gd name="T16" fmla="*/ 0 w 37"/>
              <a:gd name="T17" fmla="*/ 14 h 51"/>
              <a:gd name="T18" fmla="*/ 5 w 37"/>
              <a:gd name="T19" fmla="*/ 6 h 51"/>
              <a:gd name="T20" fmla="*/ 13 w 37"/>
              <a:gd name="T21" fmla="*/ 0 h 51"/>
              <a:gd name="T22" fmla="*/ 21 w 37"/>
              <a:gd name="T23" fmla="*/ 0 h 51"/>
              <a:gd name="T24" fmla="*/ 29 w 37"/>
              <a:gd name="T25" fmla="*/ 6 h 51"/>
              <a:gd name="T26" fmla="*/ 35 w 37"/>
              <a:gd name="T27" fmla="*/ 14 h 51"/>
              <a:gd name="T28" fmla="*/ 37 w 37"/>
              <a:gd name="T29" fmla="*/ 24 h 51"/>
              <a:gd name="T30" fmla="*/ 37 w 37"/>
              <a:gd name="T31" fmla="*/ 24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7" h="51">
                <a:moveTo>
                  <a:pt x="37" y="24"/>
                </a:moveTo>
                <a:lnTo>
                  <a:pt x="35" y="38"/>
                </a:lnTo>
                <a:lnTo>
                  <a:pt x="29" y="46"/>
                </a:lnTo>
                <a:lnTo>
                  <a:pt x="21" y="51"/>
                </a:lnTo>
                <a:lnTo>
                  <a:pt x="13" y="51"/>
                </a:lnTo>
                <a:lnTo>
                  <a:pt x="5" y="46"/>
                </a:lnTo>
                <a:lnTo>
                  <a:pt x="0" y="38"/>
                </a:lnTo>
                <a:lnTo>
                  <a:pt x="0" y="24"/>
                </a:lnTo>
                <a:lnTo>
                  <a:pt x="0" y="14"/>
                </a:lnTo>
                <a:lnTo>
                  <a:pt x="5" y="6"/>
                </a:lnTo>
                <a:lnTo>
                  <a:pt x="13" y="0"/>
                </a:lnTo>
                <a:lnTo>
                  <a:pt x="21" y="0"/>
                </a:lnTo>
                <a:lnTo>
                  <a:pt x="29" y="6"/>
                </a:lnTo>
                <a:lnTo>
                  <a:pt x="35" y="14"/>
                </a:lnTo>
                <a:lnTo>
                  <a:pt x="37" y="24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Freeform 55"/>
          <p:cNvSpPr>
            <a:spLocks/>
          </p:cNvSpPr>
          <p:nvPr/>
        </p:nvSpPr>
        <p:spPr bwMode="auto">
          <a:xfrm>
            <a:off x="2526022" y="4617244"/>
            <a:ext cx="14288" cy="15875"/>
          </a:xfrm>
          <a:custGeom>
            <a:avLst/>
            <a:gdLst>
              <a:gd name="T0" fmla="*/ 22 w 22"/>
              <a:gd name="T1" fmla="*/ 13 h 24"/>
              <a:gd name="T2" fmla="*/ 19 w 22"/>
              <a:gd name="T3" fmla="*/ 19 h 24"/>
              <a:gd name="T4" fmla="*/ 14 w 22"/>
              <a:gd name="T5" fmla="*/ 24 h 24"/>
              <a:gd name="T6" fmla="*/ 6 w 22"/>
              <a:gd name="T7" fmla="*/ 24 h 24"/>
              <a:gd name="T8" fmla="*/ 0 w 22"/>
              <a:gd name="T9" fmla="*/ 19 h 24"/>
              <a:gd name="T10" fmla="*/ 0 w 22"/>
              <a:gd name="T11" fmla="*/ 13 h 24"/>
              <a:gd name="T12" fmla="*/ 0 w 22"/>
              <a:gd name="T13" fmla="*/ 5 h 24"/>
              <a:gd name="T14" fmla="*/ 6 w 22"/>
              <a:gd name="T15" fmla="*/ 0 h 24"/>
              <a:gd name="T16" fmla="*/ 14 w 22"/>
              <a:gd name="T17" fmla="*/ 0 h 24"/>
              <a:gd name="T18" fmla="*/ 19 w 22"/>
              <a:gd name="T19" fmla="*/ 5 h 24"/>
              <a:gd name="T20" fmla="*/ 22 w 22"/>
              <a:gd name="T21" fmla="*/ 13 h 24"/>
              <a:gd name="T22" fmla="*/ 22 w 22"/>
              <a:gd name="T23" fmla="*/ 13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" h="24">
                <a:moveTo>
                  <a:pt x="22" y="13"/>
                </a:moveTo>
                <a:lnTo>
                  <a:pt x="19" y="19"/>
                </a:lnTo>
                <a:lnTo>
                  <a:pt x="14" y="24"/>
                </a:lnTo>
                <a:lnTo>
                  <a:pt x="6" y="24"/>
                </a:lnTo>
                <a:lnTo>
                  <a:pt x="0" y="19"/>
                </a:lnTo>
                <a:lnTo>
                  <a:pt x="0" y="13"/>
                </a:lnTo>
                <a:lnTo>
                  <a:pt x="0" y="5"/>
                </a:lnTo>
                <a:lnTo>
                  <a:pt x="6" y="0"/>
                </a:lnTo>
                <a:lnTo>
                  <a:pt x="14" y="0"/>
                </a:lnTo>
                <a:lnTo>
                  <a:pt x="19" y="5"/>
                </a:lnTo>
                <a:lnTo>
                  <a:pt x="22" y="13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Freeform 54"/>
          <p:cNvSpPr>
            <a:spLocks/>
          </p:cNvSpPr>
          <p:nvPr/>
        </p:nvSpPr>
        <p:spPr bwMode="auto">
          <a:xfrm>
            <a:off x="2653022" y="4563269"/>
            <a:ext cx="134938" cy="107950"/>
          </a:xfrm>
          <a:custGeom>
            <a:avLst/>
            <a:gdLst>
              <a:gd name="T0" fmla="*/ 22 w 213"/>
              <a:gd name="T1" fmla="*/ 170 h 170"/>
              <a:gd name="T2" fmla="*/ 213 w 213"/>
              <a:gd name="T3" fmla="*/ 170 h 170"/>
              <a:gd name="T4" fmla="*/ 213 w 213"/>
              <a:gd name="T5" fmla="*/ 33 h 170"/>
              <a:gd name="T6" fmla="*/ 27 w 213"/>
              <a:gd name="T7" fmla="*/ 0 h 170"/>
              <a:gd name="T8" fmla="*/ 0 w 213"/>
              <a:gd name="T9" fmla="*/ 97 h 170"/>
              <a:gd name="T10" fmla="*/ 22 w 213"/>
              <a:gd name="T11" fmla="*/ 17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" h="170">
                <a:moveTo>
                  <a:pt x="22" y="170"/>
                </a:moveTo>
                <a:lnTo>
                  <a:pt x="213" y="170"/>
                </a:lnTo>
                <a:lnTo>
                  <a:pt x="213" y="33"/>
                </a:lnTo>
                <a:lnTo>
                  <a:pt x="27" y="0"/>
                </a:lnTo>
                <a:lnTo>
                  <a:pt x="0" y="97"/>
                </a:lnTo>
                <a:lnTo>
                  <a:pt x="22" y="170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Freeform 53"/>
          <p:cNvSpPr>
            <a:spLocks/>
          </p:cNvSpPr>
          <p:nvPr/>
        </p:nvSpPr>
        <p:spPr bwMode="auto">
          <a:xfrm>
            <a:off x="2345047" y="4348956"/>
            <a:ext cx="66675" cy="96838"/>
          </a:xfrm>
          <a:custGeom>
            <a:avLst/>
            <a:gdLst>
              <a:gd name="T0" fmla="*/ 78 w 105"/>
              <a:gd name="T1" fmla="*/ 0 h 153"/>
              <a:gd name="T2" fmla="*/ 0 w 105"/>
              <a:gd name="T3" fmla="*/ 113 h 153"/>
              <a:gd name="T4" fmla="*/ 97 w 105"/>
              <a:gd name="T5" fmla="*/ 153 h 153"/>
              <a:gd name="T6" fmla="*/ 105 w 105"/>
              <a:gd name="T7" fmla="*/ 16 h 153"/>
              <a:gd name="T8" fmla="*/ 78 w 105"/>
              <a:gd name="T9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" h="153">
                <a:moveTo>
                  <a:pt x="78" y="0"/>
                </a:moveTo>
                <a:lnTo>
                  <a:pt x="0" y="113"/>
                </a:lnTo>
                <a:lnTo>
                  <a:pt x="97" y="153"/>
                </a:lnTo>
                <a:lnTo>
                  <a:pt x="105" y="16"/>
                </a:lnTo>
                <a:lnTo>
                  <a:pt x="78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Freeform 52"/>
          <p:cNvSpPr>
            <a:spLocks/>
          </p:cNvSpPr>
          <p:nvPr/>
        </p:nvSpPr>
        <p:spPr bwMode="auto">
          <a:xfrm>
            <a:off x="401947" y="3171031"/>
            <a:ext cx="438150" cy="385763"/>
          </a:xfrm>
          <a:custGeom>
            <a:avLst/>
            <a:gdLst>
              <a:gd name="T0" fmla="*/ 118 w 689"/>
              <a:gd name="T1" fmla="*/ 588 h 607"/>
              <a:gd name="T2" fmla="*/ 186 w 689"/>
              <a:gd name="T3" fmla="*/ 588 h 607"/>
              <a:gd name="T4" fmla="*/ 256 w 689"/>
              <a:gd name="T5" fmla="*/ 577 h 607"/>
              <a:gd name="T6" fmla="*/ 293 w 689"/>
              <a:gd name="T7" fmla="*/ 545 h 607"/>
              <a:gd name="T8" fmla="*/ 487 w 689"/>
              <a:gd name="T9" fmla="*/ 558 h 607"/>
              <a:gd name="T10" fmla="*/ 530 w 689"/>
              <a:gd name="T11" fmla="*/ 542 h 607"/>
              <a:gd name="T12" fmla="*/ 689 w 689"/>
              <a:gd name="T13" fmla="*/ 607 h 607"/>
              <a:gd name="T14" fmla="*/ 676 w 689"/>
              <a:gd name="T15" fmla="*/ 332 h 607"/>
              <a:gd name="T16" fmla="*/ 560 w 689"/>
              <a:gd name="T17" fmla="*/ 111 h 607"/>
              <a:gd name="T18" fmla="*/ 385 w 689"/>
              <a:gd name="T19" fmla="*/ 0 h 607"/>
              <a:gd name="T20" fmla="*/ 191 w 689"/>
              <a:gd name="T21" fmla="*/ 92 h 607"/>
              <a:gd name="T22" fmla="*/ 0 w 689"/>
              <a:gd name="T23" fmla="*/ 294 h 607"/>
              <a:gd name="T24" fmla="*/ 113 w 689"/>
              <a:gd name="T25" fmla="*/ 372 h 607"/>
              <a:gd name="T26" fmla="*/ 126 w 689"/>
              <a:gd name="T27" fmla="*/ 426 h 607"/>
              <a:gd name="T28" fmla="*/ 417 w 689"/>
              <a:gd name="T29" fmla="*/ 448 h 607"/>
              <a:gd name="T30" fmla="*/ 409 w 689"/>
              <a:gd name="T31" fmla="*/ 472 h 607"/>
              <a:gd name="T32" fmla="*/ 118 w 689"/>
              <a:gd name="T33" fmla="*/ 507 h 607"/>
              <a:gd name="T34" fmla="*/ 118 w 689"/>
              <a:gd name="T35" fmla="*/ 588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89" h="607">
                <a:moveTo>
                  <a:pt x="118" y="588"/>
                </a:moveTo>
                <a:lnTo>
                  <a:pt x="186" y="588"/>
                </a:lnTo>
                <a:lnTo>
                  <a:pt x="256" y="577"/>
                </a:lnTo>
                <a:lnTo>
                  <a:pt x="293" y="545"/>
                </a:lnTo>
                <a:lnTo>
                  <a:pt x="487" y="558"/>
                </a:lnTo>
                <a:lnTo>
                  <a:pt x="530" y="542"/>
                </a:lnTo>
                <a:lnTo>
                  <a:pt x="689" y="607"/>
                </a:lnTo>
                <a:lnTo>
                  <a:pt x="676" y="332"/>
                </a:lnTo>
                <a:lnTo>
                  <a:pt x="560" y="111"/>
                </a:lnTo>
                <a:lnTo>
                  <a:pt x="385" y="0"/>
                </a:lnTo>
                <a:lnTo>
                  <a:pt x="191" y="92"/>
                </a:lnTo>
                <a:lnTo>
                  <a:pt x="0" y="294"/>
                </a:lnTo>
                <a:lnTo>
                  <a:pt x="113" y="372"/>
                </a:lnTo>
                <a:lnTo>
                  <a:pt x="126" y="426"/>
                </a:lnTo>
                <a:lnTo>
                  <a:pt x="417" y="448"/>
                </a:lnTo>
                <a:lnTo>
                  <a:pt x="409" y="472"/>
                </a:lnTo>
                <a:lnTo>
                  <a:pt x="118" y="507"/>
                </a:lnTo>
                <a:lnTo>
                  <a:pt x="118" y="588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Freeform 51"/>
          <p:cNvSpPr>
            <a:spLocks/>
          </p:cNvSpPr>
          <p:nvPr/>
        </p:nvSpPr>
        <p:spPr bwMode="auto">
          <a:xfrm>
            <a:off x="2518085" y="1650206"/>
            <a:ext cx="296862" cy="517525"/>
          </a:xfrm>
          <a:custGeom>
            <a:avLst/>
            <a:gdLst>
              <a:gd name="T0" fmla="*/ 145 w 468"/>
              <a:gd name="T1" fmla="*/ 18 h 814"/>
              <a:gd name="T2" fmla="*/ 102 w 468"/>
              <a:gd name="T3" fmla="*/ 353 h 814"/>
              <a:gd name="T4" fmla="*/ 0 w 468"/>
              <a:gd name="T5" fmla="*/ 388 h 814"/>
              <a:gd name="T6" fmla="*/ 13 w 468"/>
              <a:gd name="T7" fmla="*/ 520 h 814"/>
              <a:gd name="T8" fmla="*/ 175 w 468"/>
              <a:gd name="T9" fmla="*/ 814 h 814"/>
              <a:gd name="T10" fmla="*/ 468 w 468"/>
              <a:gd name="T11" fmla="*/ 536 h 814"/>
              <a:gd name="T12" fmla="*/ 301 w 468"/>
              <a:gd name="T13" fmla="*/ 423 h 814"/>
              <a:gd name="T14" fmla="*/ 328 w 468"/>
              <a:gd name="T15" fmla="*/ 353 h 814"/>
              <a:gd name="T16" fmla="*/ 406 w 468"/>
              <a:gd name="T17" fmla="*/ 342 h 814"/>
              <a:gd name="T18" fmla="*/ 444 w 468"/>
              <a:gd name="T19" fmla="*/ 250 h 814"/>
              <a:gd name="T20" fmla="*/ 390 w 468"/>
              <a:gd name="T21" fmla="*/ 148 h 814"/>
              <a:gd name="T22" fmla="*/ 385 w 468"/>
              <a:gd name="T23" fmla="*/ 18 h 814"/>
              <a:gd name="T24" fmla="*/ 229 w 468"/>
              <a:gd name="T25" fmla="*/ 0 h 814"/>
              <a:gd name="T26" fmla="*/ 145 w 468"/>
              <a:gd name="T27" fmla="*/ 18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68" h="814">
                <a:moveTo>
                  <a:pt x="145" y="18"/>
                </a:moveTo>
                <a:lnTo>
                  <a:pt x="102" y="353"/>
                </a:lnTo>
                <a:lnTo>
                  <a:pt x="0" y="388"/>
                </a:lnTo>
                <a:lnTo>
                  <a:pt x="13" y="520"/>
                </a:lnTo>
                <a:lnTo>
                  <a:pt x="175" y="814"/>
                </a:lnTo>
                <a:lnTo>
                  <a:pt x="468" y="536"/>
                </a:lnTo>
                <a:lnTo>
                  <a:pt x="301" y="423"/>
                </a:lnTo>
                <a:lnTo>
                  <a:pt x="328" y="353"/>
                </a:lnTo>
                <a:lnTo>
                  <a:pt x="406" y="342"/>
                </a:lnTo>
                <a:lnTo>
                  <a:pt x="444" y="250"/>
                </a:lnTo>
                <a:lnTo>
                  <a:pt x="390" y="148"/>
                </a:lnTo>
                <a:lnTo>
                  <a:pt x="385" y="18"/>
                </a:lnTo>
                <a:lnTo>
                  <a:pt x="229" y="0"/>
                </a:lnTo>
                <a:lnTo>
                  <a:pt x="145" y="18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Freeform 50"/>
          <p:cNvSpPr>
            <a:spLocks/>
          </p:cNvSpPr>
          <p:nvPr/>
        </p:nvSpPr>
        <p:spPr bwMode="auto">
          <a:xfrm>
            <a:off x="525772" y="2309019"/>
            <a:ext cx="1039813" cy="1069975"/>
          </a:xfrm>
          <a:custGeom>
            <a:avLst/>
            <a:gdLst>
              <a:gd name="T0" fmla="*/ 1247 w 1637"/>
              <a:gd name="T1" fmla="*/ 0 h 1685"/>
              <a:gd name="T2" fmla="*/ 1637 w 1637"/>
              <a:gd name="T3" fmla="*/ 375 h 1685"/>
              <a:gd name="T4" fmla="*/ 1336 w 1637"/>
              <a:gd name="T5" fmla="*/ 370 h 1685"/>
              <a:gd name="T6" fmla="*/ 1336 w 1637"/>
              <a:gd name="T7" fmla="*/ 1596 h 1685"/>
              <a:gd name="T8" fmla="*/ 571 w 1637"/>
              <a:gd name="T9" fmla="*/ 1612 h 1685"/>
              <a:gd name="T10" fmla="*/ 571 w 1637"/>
              <a:gd name="T11" fmla="*/ 1685 h 1685"/>
              <a:gd name="T12" fmla="*/ 485 w 1637"/>
              <a:gd name="T13" fmla="*/ 1685 h 1685"/>
              <a:gd name="T14" fmla="*/ 366 w 1637"/>
              <a:gd name="T15" fmla="*/ 1464 h 1685"/>
              <a:gd name="T16" fmla="*/ 191 w 1637"/>
              <a:gd name="T17" fmla="*/ 1353 h 1685"/>
              <a:gd name="T18" fmla="*/ 0 w 1637"/>
              <a:gd name="T19" fmla="*/ 1445 h 1685"/>
              <a:gd name="T20" fmla="*/ 118 w 1637"/>
              <a:gd name="T21" fmla="*/ 1224 h 1685"/>
              <a:gd name="T22" fmla="*/ 89 w 1637"/>
              <a:gd name="T23" fmla="*/ 760 h 1685"/>
              <a:gd name="T24" fmla="*/ 541 w 1637"/>
              <a:gd name="T25" fmla="*/ 760 h 1685"/>
              <a:gd name="T26" fmla="*/ 557 w 1637"/>
              <a:gd name="T27" fmla="*/ 537 h 1685"/>
              <a:gd name="T28" fmla="*/ 719 w 1637"/>
              <a:gd name="T29" fmla="*/ 502 h 1685"/>
              <a:gd name="T30" fmla="*/ 805 w 1637"/>
              <a:gd name="T31" fmla="*/ 186 h 1685"/>
              <a:gd name="T32" fmla="*/ 1188 w 1637"/>
              <a:gd name="T33" fmla="*/ 202 h 1685"/>
              <a:gd name="T34" fmla="*/ 1247 w 1637"/>
              <a:gd name="T35" fmla="*/ 0 h 1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37" h="1685">
                <a:moveTo>
                  <a:pt x="1247" y="0"/>
                </a:moveTo>
                <a:lnTo>
                  <a:pt x="1637" y="375"/>
                </a:lnTo>
                <a:lnTo>
                  <a:pt x="1336" y="370"/>
                </a:lnTo>
                <a:lnTo>
                  <a:pt x="1336" y="1596"/>
                </a:lnTo>
                <a:lnTo>
                  <a:pt x="571" y="1612"/>
                </a:lnTo>
                <a:lnTo>
                  <a:pt x="571" y="1685"/>
                </a:lnTo>
                <a:lnTo>
                  <a:pt x="485" y="1685"/>
                </a:lnTo>
                <a:lnTo>
                  <a:pt x="366" y="1464"/>
                </a:lnTo>
                <a:lnTo>
                  <a:pt x="191" y="1353"/>
                </a:lnTo>
                <a:lnTo>
                  <a:pt x="0" y="1445"/>
                </a:lnTo>
                <a:lnTo>
                  <a:pt x="118" y="1224"/>
                </a:lnTo>
                <a:lnTo>
                  <a:pt x="89" y="760"/>
                </a:lnTo>
                <a:lnTo>
                  <a:pt x="541" y="760"/>
                </a:lnTo>
                <a:lnTo>
                  <a:pt x="557" y="537"/>
                </a:lnTo>
                <a:lnTo>
                  <a:pt x="719" y="502"/>
                </a:lnTo>
                <a:lnTo>
                  <a:pt x="805" y="186"/>
                </a:lnTo>
                <a:lnTo>
                  <a:pt x="1188" y="202"/>
                </a:lnTo>
                <a:lnTo>
                  <a:pt x="1247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Freeform 49"/>
          <p:cNvSpPr>
            <a:spLocks/>
          </p:cNvSpPr>
          <p:nvPr/>
        </p:nvSpPr>
        <p:spPr bwMode="auto">
          <a:xfrm>
            <a:off x="2592697" y="1993106"/>
            <a:ext cx="1181100" cy="1117600"/>
          </a:xfrm>
          <a:custGeom>
            <a:avLst/>
            <a:gdLst>
              <a:gd name="T0" fmla="*/ 1732 w 1859"/>
              <a:gd name="T1" fmla="*/ 1760 h 1760"/>
              <a:gd name="T2" fmla="*/ 789 w 1859"/>
              <a:gd name="T3" fmla="*/ 1223 h 1760"/>
              <a:gd name="T4" fmla="*/ 674 w 1859"/>
              <a:gd name="T5" fmla="*/ 1277 h 1760"/>
              <a:gd name="T6" fmla="*/ 571 w 1859"/>
              <a:gd name="T7" fmla="*/ 1296 h 1760"/>
              <a:gd name="T8" fmla="*/ 264 w 1859"/>
              <a:gd name="T9" fmla="*/ 1167 h 1760"/>
              <a:gd name="T10" fmla="*/ 0 w 1859"/>
              <a:gd name="T11" fmla="*/ 851 h 1760"/>
              <a:gd name="T12" fmla="*/ 73 w 1859"/>
              <a:gd name="T13" fmla="*/ 741 h 1760"/>
              <a:gd name="T14" fmla="*/ 57 w 1859"/>
              <a:gd name="T15" fmla="*/ 277 h 1760"/>
              <a:gd name="T16" fmla="*/ 353 w 1859"/>
              <a:gd name="T17" fmla="*/ 0 h 1760"/>
              <a:gd name="T18" fmla="*/ 746 w 1859"/>
              <a:gd name="T19" fmla="*/ 91 h 1760"/>
              <a:gd name="T20" fmla="*/ 1247 w 1859"/>
              <a:gd name="T21" fmla="*/ 388 h 1760"/>
              <a:gd name="T22" fmla="*/ 1290 w 1859"/>
              <a:gd name="T23" fmla="*/ 296 h 1760"/>
              <a:gd name="T24" fmla="*/ 1231 w 1859"/>
              <a:gd name="T25" fmla="*/ 164 h 1760"/>
              <a:gd name="T26" fmla="*/ 1509 w 1859"/>
              <a:gd name="T27" fmla="*/ 16 h 1760"/>
              <a:gd name="T28" fmla="*/ 1832 w 1859"/>
              <a:gd name="T29" fmla="*/ 164 h 1760"/>
              <a:gd name="T30" fmla="*/ 1859 w 1859"/>
              <a:gd name="T31" fmla="*/ 1703 h 1760"/>
              <a:gd name="T32" fmla="*/ 1727 w 1859"/>
              <a:gd name="T33" fmla="*/ 1703 h 1760"/>
              <a:gd name="T34" fmla="*/ 1732 w 1859"/>
              <a:gd name="T35" fmla="*/ 1760 h 1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59" h="1760">
                <a:moveTo>
                  <a:pt x="1732" y="1760"/>
                </a:moveTo>
                <a:lnTo>
                  <a:pt x="789" y="1223"/>
                </a:lnTo>
                <a:lnTo>
                  <a:pt x="674" y="1277"/>
                </a:lnTo>
                <a:lnTo>
                  <a:pt x="571" y="1296"/>
                </a:lnTo>
                <a:lnTo>
                  <a:pt x="264" y="1167"/>
                </a:lnTo>
                <a:lnTo>
                  <a:pt x="0" y="851"/>
                </a:lnTo>
                <a:lnTo>
                  <a:pt x="73" y="741"/>
                </a:lnTo>
                <a:lnTo>
                  <a:pt x="57" y="277"/>
                </a:lnTo>
                <a:lnTo>
                  <a:pt x="353" y="0"/>
                </a:lnTo>
                <a:lnTo>
                  <a:pt x="746" y="91"/>
                </a:lnTo>
                <a:lnTo>
                  <a:pt x="1247" y="388"/>
                </a:lnTo>
                <a:lnTo>
                  <a:pt x="1290" y="296"/>
                </a:lnTo>
                <a:lnTo>
                  <a:pt x="1231" y="164"/>
                </a:lnTo>
                <a:lnTo>
                  <a:pt x="1509" y="16"/>
                </a:lnTo>
                <a:lnTo>
                  <a:pt x="1832" y="164"/>
                </a:lnTo>
                <a:lnTo>
                  <a:pt x="1859" y="1703"/>
                </a:lnTo>
                <a:lnTo>
                  <a:pt x="1727" y="1703"/>
                </a:lnTo>
                <a:lnTo>
                  <a:pt x="1732" y="1760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Freeform 48"/>
          <p:cNvSpPr>
            <a:spLocks/>
          </p:cNvSpPr>
          <p:nvPr/>
        </p:nvSpPr>
        <p:spPr bwMode="auto">
          <a:xfrm>
            <a:off x="3756335" y="2099469"/>
            <a:ext cx="835025" cy="774700"/>
          </a:xfrm>
          <a:custGeom>
            <a:avLst/>
            <a:gdLst>
              <a:gd name="T0" fmla="*/ 0 w 1314"/>
              <a:gd name="T1" fmla="*/ 0 h 1221"/>
              <a:gd name="T2" fmla="*/ 27 w 1314"/>
              <a:gd name="T3" fmla="*/ 1221 h 1221"/>
              <a:gd name="T4" fmla="*/ 1126 w 1314"/>
              <a:gd name="T5" fmla="*/ 1221 h 1221"/>
              <a:gd name="T6" fmla="*/ 1314 w 1314"/>
              <a:gd name="T7" fmla="*/ 978 h 1221"/>
              <a:gd name="T8" fmla="*/ 875 w 1314"/>
              <a:gd name="T9" fmla="*/ 296 h 1221"/>
              <a:gd name="T10" fmla="*/ 891 w 1314"/>
              <a:gd name="T11" fmla="*/ 258 h 1221"/>
              <a:gd name="T12" fmla="*/ 1066 w 1314"/>
              <a:gd name="T13" fmla="*/ 480 h 1221"/>
              <a:gd name="T14" fmla="*/ 1126 w 1314"/>
              <a:gd name="T15" fmla="*/ 240 h 1221"/>
              <a:gd name="T16" fmla="*/ 994 w 1314"/>
              <a:gd name="T17" fmla="*/ 37 h 1221"/>
              <a:gd name="T18" fmla="*/ 582 w 1314"/>
              <a:gd name="T19" fmla="*/ 54 h 1221"/>
              <a:gd name="T20" fmla="*/ 450 w 1314"/>
              <a:gd name="T21" fmla="*/ 110 h 1221"/>
              <a:gd name="T22" fmla="*/ 186 w 1314"/>
              <a:gd name="T23" fmla="*/ 19 h 1221"/>
              <a:gd name="T24" fmla="*/ 0 w 1314"/>
              <a:gd name="T25" fmla="*/ 0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14" h="1221">
                <a:moveTo>
                  <a:pt x="0" y="0"/>
                </a:moveTo>
                <a:lnTo>
                  <a:pt x="27" y="1221"/>
                </a:lnTo>
                <a:lnTo>
                  <a:pt x="1126" y="1221"/>
                </a:lnTo>
                <a:lnTo>
                  <a:pt x="1314" y="978"/>
                </a:lnTo>
                <a:lnTo>
                  <a:pt x="875" y="296"/>
                </a:lnTo>
                <a:lnTo>
                  <a:pt x="891" y="258"/>
                </a:lnTo>
                <a:lnTo>
                  <a:pt x="1066" y="480"/>
                </a:lnTo>
                <a:lnTo>
                  <a:pt x="1126" y="240"/>
                </a:lnTo>
                <a:lnTo>
                  <a:pt x="994" y="37"/>
                </a:lnTo>
                <a:lnTo>
                  <a:pt x="582" y="54"/>
                </a:lnTo>
                <a:lnTo>
                  <a:pt x="450" y="110"/>
                </a:lnTo>
                <a:lnTo>
                  <a:pt x="186" y="1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Freeform 47"/>
          <p:cNvSpPr>
            <a:spLocks/>
          </p:cNvSpPr>
          <p:nvPr/>
        </p:nvSpPr>
        <p:spPr bwMode="auto">
          <a:xfrm>
            <a:off x="1317935" y="1664494"/>
            <a:ext cx="1441450" cy="1408112"/>
          </a:xfrm>
          <a:custGeom>
            <a:avLst/>
            <a:gdLst>
              <a:gd name="T0" fmla="*/ 951 w 2270"/>
              <a:gd name="T1" fmla="*/ 553 h 2218"/>
              <a:gd name="T2" fmla="*/ 0 w 2270"/>
              <a:gd name="T3" fmla="*/ 1016 h 2218"/>
              <a:gd name="T4" fmla="*/ 1244 w 2270"/>
              <a:gd name="T5" fmla="*/ 2218 h 2218"/>
              <a:gd name="T6" fmla="*/ 1479 w 2270"/>
              <a:gd name="T7" fmla="*/ 2218 h 2218"/>
              <a:gd name="T8" fmla="*/ 2270 w 2270"/>
              <a:gd name="T9" fmla="*/ 1685 h 2218"/>
              <a:gd name="T10" fmla="*/ 2007 w 2270"/>
              <a:gd name="T11" fmla="*/ 1369 h 2218"/>
              <a:gd name="T12" fmla="*/ 2079 w 2270"/>
              <a:gd name="T13" fmla="*/ 1259 h 2218"/>
              <a:gd name="T14" fmla="*/ 2063 w 2270"/>
              <a:gd name="T15" fmla="*/ 793 h 2218"/>
              <a:gd name="T16" fmla="*/ 1904 w 2270"/>
              <a:gd name="T17" fmla="*/ 499 h 2218"/>
              <a:gd name="T18" fmla="*/ 1888 w 2270"/>
              <a:gd name="T19" fmla="*/ 367 h 2218"/>
              <a:gd name="T20" fmla="*/ 1990 w 2270"/>
              <a:gd name="T21" fmla="*/ 332 h 2218"/>
              <a:gd name="T22" fmla="*/ 2036 w 2270"/>
              <a:gd name="T23" fmla="*/ 0 h 2218"/>
              <a:gd name="T24" fmla="*/ 1271 w 2270"/>
              <a:gd name="T25" fmla="*/ 0 h 2218"/>
              <a:gd name="T26" fmla="*/ 951 w 2270"/>
              <a:gd name="T27" fmla="*/ 165 h 2218"/>
              <a:gd name="T28" fmla="*/ 908 w 2270"/>
              <a:gd name="T29" fmla="*/ 350 h 2218"/>
              <a:gd name="T30" fmla="*/ 951 w 2270"/>
              <a:gd name="T31" fmla="*/ 553 h 2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70" h="2218">
                <a:moveTo>
                  <a:pt x="951" y="553"/>
                </a:moveTo>
                <a:lnTo>
                  <a:pt x="0" y="1016"/>
                </a:lnTo>
                <a:lnTo>
                  <a:pt x="1244" y="2218"/>
                </a:lnTo>
                <a:lnTo>
                  <a:pt x="1479" y="2218"/>
                </a:lnTo>
                <a:lnTo>
                  <a:pt x="2270" y="1685"/>
                </a:lnTo>
                <a:lnTo>
                  <a:pt x="2007" y="1369"/>
                </a:lnTo>
                <a:lnTo>
                  <a:pt x="2079" y="1259"/>
                </a:lnTo>
                <a:lnTo>
                  <a:pt x="2063" y="793"/>
                </a:lnTo>
                <a:lnTo>
                  <a:pt x="1904" y="499"/>
                </a:lnTo>
                <a:lnTo>
                  <a:pt x="1888" y="367"/>
                </a:lnTo>
                <a:lnTo>
                  <a:pt x="1990" y="332"/>
                </a:lnTo>
                <a:lnTo>
                  <a:pt x="2036" y="0"/>
                </a:lnTo>
                <a:lnTo>
                  <a:pt x="1271" y="0"/>
                </a:lnTo>
                <a:lnTo>
                  <a:pt x="951" y="165"/>
                </a:lnTo>
                <a:lnTo>
                  <a:pt x="908" y="350"/>
                </a:lnTo>
                <a:lnTo>
                  <a:pt x="951" y="553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" name="Freeform 46"/>
          <p:cNvSpPr>
            <a:spLocks/>
          </p:cNvSpPr>
          <p:nvPr/>
        </p:nvSpPr>
        <p:spPr bwMode="auto">
          <a:xfrm>
            <a:off x="982972" y="1674019"/>
            <a:ext cx="939800" cy="633412"/>
          </a:xfrm>
          <a:custGeom>
            <a:avLst/>
            <a:gdLst>
              <a:gd name="T0" fmla="*/ 528 w 1479"/>
              <a:gd name="T1" fmla="*/ 998 h 998"/>
              <a:gd name="T2" fmla="*/ 1479 w 1479"/>
              <a:gd name="T3" fmla="*/ 537 h 998"/>
              <a:gd name="T4" fmla="*/ 1436 w 1479"/>
              <a:gd name="T5" fmla="*/ 332 h 998"/>
              <a:gd name="T6" fmla="*/ 1479 w 1479"/>
              <a:gd name="T7" fmla="*/ 149 h 998"/>
              <a:gd name="T8" fmla="*/ 1026 w 1479"/>
              <a:gd name="T9" fmla="*/ 0 h 998"/>
              <a:gd name="T10" fmla="*/ 921 w 1479"/>
              <a:gd name="T11" fmla="*/ 184 h 998"/>
              <a:gd name="T12" fmla="*/ 614 w 1479"/>
              <a:gd name="T13" fmla="*/ 332 h 998"/>
              <a:gd name="T14" fmla="*/ 469 w 1479"/>
              <a:gd name="T15" fmla="*/ 461 h 998"/>
              <a:gd name="T16" fmla="*/ 426 w 1479"/>
              <a:gd name="T17" fmla="*/ 666 h 998"/>
              <a:gd name="T18" fmla="*/ 0 w 1479"/>
              <a:gd name="T19" fmla="*/ 944 h 998"/>
              <a:gd name="T20" fmla="*/ 528 w 1479"/>
              <a:gd name="T21" fmla="*/ 998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79" h="998">
                <a:moveTo>
                  <a:pt x="528" y="998"/>
                </a:moveTo>
                <a:lnTo>
                  <a:pt x="1479" y="537"/>
                </a:lnTo>
                <a:lnTo>
                  <a:pt x="1436" y="332"/>
                </a:lnTo>
                <a:lnTo>
                  <a:pt x="1479" y="149"/>
                </a:lnTo>
                <a:lnTo>
                  <a:pt x="1026" y="0"/>
                </a:lnTo>
                <a:lnTo>
                  <a:pt x="921" y="184"/>
                </a:lnTo>
                <a:lnTo>
                  <a:pt x="614" y="332"/>
                </a:lnTo>
                <a:lnTo>
                  <a:pt x="469" y="461"/>
                </a:lnTo>
                <a:lnTo>
                  <a:pt x="426" y="666"/>
                </a:lnTo>
                <a:lnTo>
                  <a:pt x="0" y="944"/>
                </a:lnTo>
                <a:lnTo>
                  <a:pt x="528" y="998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Freeform 45"/>
          <p:cNvSpPr>
            <a:spLocks/>
          </p:cNvSpPr>
          <p:nvPr/>
        </p:nvSpPr>
        <p:spPr bwMode="auto">
          <a:xfrm>
            <a:off x="582922" y="2275681"/>
            <a:ext cx="733425" cy="515938"/>
          </a:xfrm>
          <a:custGeom>
            <a:avLst/>
            <a:gdLst>
              <a:gd name="T0" fmla="*/ 627 w 1155"/>
              <a:gd name="T1" fmla="*/ 0 h 812"/>
              <a:gd name="T2" fmla="*/ 1155 w 1155"/>
              <a:gd name="T3" fmla="*/ 54 h 812"/>
              <a:gd name="T4" fmla="*/ 1099 w 1155"/>
              <a:gd name="T5" fmla="*/ 259 h 812"/>
              <a:gd name="T6" fmla="*/ 713 w 1155"/>
              <a:gd name="T7" fmla="*/ 240 h 812"/>
              <a:gd name="T8" fmla="*/ 627 w 1155"/>
              <a:gd name="T9" fmla="*/ 556 h 812"/>
              <a:gd name="T10" fmla="*/ 466 w 1155"/>
              <a:gd name="T11" fmla="*/ 591 h 812"/>
              <a:gd name="T12" fmla="*/ 452 w 1155"/>
              <a:gd name="T13" fmla="*/ 812 h 812"/>
              <a:gd name="T14" fmla="*/ 0 w 1155"/>
              <a:gd name="T15" fmla="*/ 812 h 812"/>
              <a:gd name="T16" fmla="*/ 43 w 1155"/>
              <a:gd name="T17" fmla="*/ 612 h 812"/>
              <a:gd name="T18" fmla="*/ 627 w 1155"/>
              <a:gd name="T19" fmla="*/ 0 h 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55" h="812">
                <a:moveTo>
                  <a:pt x="627" y="0"/>
                </a:moveTo>
                <a:lnTo>
                  <a:pt x="1155" y="54"/>
                </a:lnTo>
                <a:lnTo>
                  <a:pt x="1099" y="259"/>
                </a:lnTo>
                <a:lnTo>
                  <a:pt x="713" y="240"/>
                </a:lnTo>
                <a:lnTo>
                  <a:pt x="627" y="556"/>
                </a:lnTo>
                <a:lnTo>
                  <a:pt x="466" y="591"/>
                </a:lnTo>
                <a:lnTo>
                  <a:pt x="452" y="812"/>
                </a:lnTo>
                <a:lnTo>
                  <a:pt x="0" y="812"/>
                </a:lnTo>
                <a:lnTo>
                  <a:pt x="43" y="612"/>
                </a:lnTo>
                <a:lnTo>
                  <a:pt x="627" y="0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" name="Freeform 44"/>
          <p:cNvSpPr>
            <a:spLocks/>
          </p:cNvSpPr>
          <p:nvPr/>
        </p:nvSpPr>
        <p:spPr bwMode="auto">
          <a:xfrm>
            <a:off x="833747" y="2545556"/>
            <a:ext cx="1330325" cy="1212850"/>
          </a:xfrm>
          <a:custGeom>
            <a:avLst/>
            <a:gdLst>
              <a:gd name="T0" fmla="*/ 2006 w 2095"/>
              <a:gd name="T1" fmla="*/ 833 h 1909"/>
              <a:gd name="T2" fmla="*/ 1158 w 2095"/>
              <a:gd name="T3" fmla="*/ 6 h 1909"/>
              <a:gd name="T4" fmla="*/ 848 w 2095"/>
              <a:gd name="T5" fmla="*/ 0 h 1909"/>
              <a:gd name="T6" fmla="*/ 848 w 2095"/>
              <a:gd name="T7" fmla="*/ 1224 h 1909"/>
              <a:gd name="T8" fmla="*/ 86 w 2095"/>
              <a:gd name="T9" fmla="*/ 1243 h 1909"/>
              <a:gd name="T10" fmla="*/ 86 w 2095"/>
              <a:gd name="T11" fmla="*/ 1316 h 1909"/>
              <a:gd name="T12" fmla="*/ 0 w 2095"/>
              <a:gd name="T13" fmla="*/ 1316 h 1909"/>
              <a:gd name="T14" fmla="*/ 13 w 2095"/>
              <a:gd name="T15" fmla="*/ 1593 h 1909"/>
              <a:gd name="T16" fmla="*/ 99 w 2095"/>
              <a:gd name="T17" fmla="*/ 1688 h 1909"/>
              <a:gd name="T18" fmla="*/ 320 w 2095"/>
              <a:gd name="T19" fmla="*/ 1615 h 1909"/>
              <a:gd name="T20" fmla="*/ 455 w 2095"/>
              <a:gd name="T21" fmla="*/ 1909 h 1909"/>
              <a:gd name="T22" fmla="*/ 587 w 2095"/>
              <a:gd name="T23" fmla="*/ 1909 h 1909"/>
              <a:gd name="T24" fmla="*/ 762 w 2095"/>
              <a:gd name="T25" fmla="*/ 1874 h 1909"/>
              <a:gd name="T26" fmla="*/ 921 w 2095"/>
              <a:gd name="T27" fmla="*/ 1615 h 1909"/>
              <a:gd name="T28" fmla="*/ 1260 w 2095"/>
              <a:gd name="T29" fmla="*/ 1353 h 1909"/>
              <a:gd name="T30" fmla="*/ 1947 w 2095"/>
              <a:gd name="T31" fmla="*/ 1316 h 1909"/>
              <a:gd name="T32" fmla="*/ 2068 w 2095"/>
              <a:gd name="T33" fmla="*/ 1113 h 1909"/>
              <a:gd name="T34" fmla="*/ 2095 w 2095"/>
              <a:gd name="T35" fmla="*/ 814 h 1909"/>
              <a:gd name="T36" fmla="*/ 2006 w 2095"/>
              <a:gd name="T37" fmla="*/ 833 h 1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95" h="1909">
                <a:moveTo>
                  <a:pt x="2006" y="833"/>
                </a:moveTo>
                <a:lnTo>
                  <a:pt x="1158" y="6"/>
                </a:lnTo>
                <a:lnTo>
                  <a:pt x="848" y="0"/>
                </a:lnTo>
                <a:lnTo>
                  <a:pt x="848" y="1224"/>
                </a:lnTo>
                <a:lnTo>
                  <a:pt x="86" y="1243"/>
                </a:lnTo>
                <a:lnTo>
                  <a:pt x="86" y="1316"/>
                </a:lnTo>
                <a:lnTo>
                  <a:pt x="0" y="1316"/>
                </a:lnTo>
                <a:lnTo>
                  <a:pt x="13" y="1593"/>
                </a:lnTo>
                <a:lnTo>
                  <a:pt x="99" y="1688"/>
                </a:lnTo>
                <a:lnTo>
                  <a:pt x="320" y="1615"/>
                </a:lnTo>
                <a:lnTo>
                  <a:pt x="455" y="1909"/>
                </a:lnTo>
                <a:lnTo>
                  <a:pt x="587" y="1909"/>
                </a:lnTo>
                <a:lnTo>
                  <a:pt x="762" y="1874"/>
                </a:lnTo>
                <a:lnTo>
                  <a:pt x="921" y="1615"/>
                </a:lnTo>
                <a:lnTo>
                  <a:pt x="1260" y="1353"/>
                </a:lnTo>
                <a:lnTo>
                  <a:pt x="1947" y="1316"/>
                </a:lnTo>
                <a:lnTo>
                  <a:pt x="2068" y="1113"/>
                </a:lnTo>
                <a:lnTo>
                  <a:pt x="2095" y="814"/>
                </a:lnTo>
                <a:lnTo>
                  <a:pt x="2006" y="833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" name="Freeform 43"/>
          <p:cNvSpPr>
            <a:spLocks/>
          </p:cNvSpPr>
          <p:nvPr/>
        </p:nvSpPr>
        <p:spPr bwMode="auto">
          <a:xfrm>
            <a:off x="2891147" y="3747294"/>
            <a:ext cx="1104900" cy="703262"/>
          </a:xfrm>
          <a:custGeom>
            <a:avLst/>
            <a:gdLst>
              <a:gd name="T0" fmla="*/ 1740 w 1740"/>
              <a:gd name="T1" fmla="*/ 887 h 1108"/>
              <a:gd name="T2" fmla="*/ 1392 w 1740"/>
              <a:gd name="T3" fmla="*/ 442 h 1108"/>
              <a:gd name="T4" fmla="*/ 1158 w 1740"/>
              <a:gd name="T5" fmla="*/ 351 h 1108"/>
              <a:gd name="T6" fmla="*/ 1112 w 1740"/>
              <a:gd name="T7" fmla="*/ 0 h 1108"/>
              <a:gd name="T8" fmla="*/ 627 w 1740"/>
              <a:gd name="T9" fmla="*/ 370 h 1108"/>
              <a:gd name="T10" fmla="*/ 248 w 1740"/>
              <a:gd name="T11" fmla="*/ 461 h 1108"/>
              <a:gd name="T12" fmla="*/ 0 w 1740"/>
              <a:gd name="T13" fmla="*/ 666 h 1108"/>
              <a:gd name="T14" fmla="*/ 264 w 1740"/>
              <a:gd name="T15" fmla="*/ 1108 h 1108"/>
              <a:gd name="T16" fmla="*/ 382 w 1740"/>
              <a:gd name="T17" fmla="*/ 982 h 1108"/>
              <a:gd name="T18" fmla="*/ 587 w 1740"/>
              <a:gd name="T19" fmla="*/ 998 h 1108"/>
              <a:gd name="T20" fmla="*/ 614 w 1740"/>
              <a:gd name="T21" fmla="*/ 814 h 1108"/>
              <a:gd name="T22" fmla="*/ 776 w 1740"/>
              <a:gd name="T23" fmla="*/ 831 h 1108"/>
              <a:gd name="T24" fmla="*/ 996 w 1740"/>
              <a:gd name="T25" fmla="*/ 982 h 1108"/>
              <a:gd name="T26" fmla="*/ 1056 w 1740"/>
              <a:gd name="T27" fmla="*/ 852 h 1108"/>
              <a:gd name="T28" fmla="*/ 1492 w 1740"/>
              <a:gd name="T29" fmla="*/ 814 h 1108"/>
              <a:gd name="T30" fmla="*/ 1740 w 1740"/>
              <a:gd name="T31" fmla="*/ 887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40" h="1108">
                <a:moveTo>
                  <a:pt x="1740" y="887"/>
                </a:moveTo>
                <a:lnTo>
                  <a:pt x="1392" y="442"/>
                </a:lnTo>
                <a:lnTo>
                  <a:pt x="1158" y="351"/>
                </a:lnTo>
                <a:lnTo>
                  <a:pt x="1112" y="0"/>
                </a:lnTo>
                <a:lnTo>
                  <a:pt x="627" y="370"/>
                </a:lnTo>
                <a:lnTo>
                  <a:pt x="248" y="461"/>
                </a:lnTo>
                <a:lnTo>
                  <a:pt x="0" y="666"/>
                </a:lnTo>
                <a:lnTo>
                  <a:pt x="264" y="1108"/>
                </a:lnTo>
                <a:lnTo>
                  <a:pt x="382" y="982"/>
                </a:lnTo>
                <a:lnTo>
                  <a:pt x="587" y="998"/>
                </a:lnTo>
                <a:lnTo>
                  <a:pt x="614" y="814"/>
                </a:lnTo>
                <a:lnTo>
                  <a:pt x="776" y="831"/>
                </a:lnTo>
                <a:lnTo>
                  <a:pt x="996" y="982"/>
                </a:lnTo>
                <a:lnTo>
                  <a:pt x="1056" y="852"/>
                </a:lnTo>
                <a:lnTo>
                  <a:pt x="1492" y="814"/>
                </a:lnTo>
                <a:lnTo>
                  <a:pt x="1740" y="887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Freeform 42"/>
          <p:cNvSpPr>
            <a:spLocks/>
          </p:cNvSpPr>
          <p:nvPr/>
        </p:nvSpPr>
        <p:spPr bwMode="auto">
          <a:xfrm>
            <a:off x="1965635" y="3510756"/>
            <a:ext cx="998537" cy="766763"/>
          </a:xfrm>
          <a:custGeom>
            <a:avLst/>
            <a:gdLst>
              <a:gd name="T0" fmla="*/ 724 w 1573"/>
              <a:gd name="T1" fmla="*/ 1186 h 1208"/>
              <a:gd name="T2" fmla="*/ 781 w 1573"/>
              <a:gd name="T3" fmla="*/ 1000 h 1208"/>
              <a:gd name="T4" fmla="*/ 932 w 1573"/>
              <a:gd name="T5" fmla="*/ 871 h 1208"/>
              <a:gd name="T6" fmla="*/ 1120 w 1573"/>
              <a:gd name="T7" fmla="*/ 947 h 1208"/>
              <a:gd name="T8" fmla="*/ 1398 w 1573"/>
              <a:gd name="T9" fmla="*/ 389 h 1208"/>
              <a:gd name="T10" fmla="*/ 1573 w 1573"/>
              <a:gd name="T11" fmla="*/ 278 h 1208"/>
              <a:gd name="T12" fmla="*/ 1470 w 1573"/>
              <a:gd name="T13" fmla="*/ 17 h 1208"/>
              <a:gd name="T14" fmla="*/ 1223 w 1573"/>
              <a:gd name="T15" fmla="*/ 111 h 1208"/>
              <a:gd name="T16" fmla="*/ 1107 w 1573"/>
              <a:gd name="T17" fmla="*/ 54 h 1208"/>
              <a:gd name="T18" fmla="*/ 899 w 1573"/>
              <a:gd name="T19" fmla="*/ 149 h 1208"/>
              <a:gd name="T20" fmla="*/ 344 w 1573"/>
              <a:gd name="T21" fmla="*/ 0 h 1208"/>
              <a:gd name="T22" fmla="*/ 164 w 1573"/>
              <a:gd name="T23" fmla="*/ 130 h 1208"/>
              <a:gd name="T24" fmla="*/ 151 w 1573"/>
              <a:gd name="T25" fmla="*/ 240 h 1208"/>
              <a:gd name="T26" fmla="*/ 91 w 1573"/>
              <a:gd name="T27" fmla="*/ 221 h 1208"/>
              <a:gd name="T28" fmla="*/ 140 w 1573"/>
              <a:gd name="T29" fmla="*/ 402 h 1208"/>
              <a:gd name="T30" fmla="*/ 8 w 1573"/>
              <a:gd name="T31" fmla="*/ 626 h 1208"/>
              <a:gd name="T32" fmla="*/ 24 w 1573"/>
              <a:gd name="T33" fmla="*/ 855 h 1208"/>
              <a:gd name="T34" fmla="*/ 0 w 1573"/>
              <a:gd name="T35" fmla="*/ 941 h 1208"/>
              <a:gd name="T36" fmla="*/ 223 w 1573"/>
              <a:gd name="T37" fmla="*/ 968 h 1208"/>
              <a:gd name="T38" fmla="*/ 353 w 1573"/>
              <a:gd name="T39" fmla="*/ 1208 h 1208"/>
              <a:gd name="T40" fmla="*/ 724 w 1573"/>
              <a:gd name="T41" fmla="*/ 1186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73" h="1208">
                <a:moveTo>
                  <a:pt x="724" y="1186"/>
                </a:moveTo>
                <a:lnTo>
                  <a:pt x="781" y="1000"/>
                </a:lnTo>
                <a:lnTo>
                  <a:pt x="932" y="871"/>
                </a:lnTo>
                <a:lnTo>
                  <a:pt x="1120" y="947"/>
                </a:lnTo>
                <a:lnTo>
                  <a:pt x="1398" y="389"/>
                </a:lnTo>
                <a:lnTo>
                  <a:pt x="1573" y="278"/>
                </a:lnTo>
                <a:lnTo>
                  <a:pt x="1470" y="17"/>
                </a:lnTo>
                <a:lnTo>
                  <a:pt x="1223" y="111"/>
                </a:lnTo>
                <a:lnTo>
                  <a:pt x="1107" y="54"/>
                </a:lnTo>
                <a:lnTo>
                  <a:pt x="899" y="149"/>
                </a:lnTo>
                <a:lnTo>
                  <a:pt x="344" y="0"/>
                </a:lnTo>
                <a:lnTo>
                  <a:pt x="164" y="130"/>
                </a:lnTo>
                <a:lnTo>
                  <a:pt x="151" y="240"/>
                </a:lnTo>
                <a:lnTo>
                  <a:pt x="91" y="221"/>
                </a:lnTo>
                <a:lnTo>
                  <a:pt x="140" y="402"/>
                </a:lnTo>
                <a:lnTo>
                  <a:pt x="8" y="626"/>
                </a:lnTo>
                <a:lnTo>
                  <a:pt x="24" y="855"/>
                </a:lnTo>
                <a:lnTo>
                  <a:pt x="0" y="941"/>
                </a:lnTo>
                <a:lnTo>
                  <a:pt x="223" y="968"/>
                </a:lnTo>
                <a:lnTo>
                  <a:pt x="353" y="1208"/>
                </a:lnTo>
                <a:lnTo>
                  <a:pt x="724" y="1186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Freeform 41"/>
          <p:cNvSpPr>
            <a:spLocks/>
          </p:cNvSpPr>
          <p:nvPr/>
        </p:nvSpPr>
        <p:spPr bwMode="auto">
          <a:xfrm>
            <a:off x="1838635" y="3615531"/>
            <a:ext cx="214312" cy="500063"/>
          </a:xfrm>
          <a:custGeom>
            <a:avLst/>
            <a:gdLst>
              <a:gd name="T0" fmla="*/ 197 w 337"/>
              <a:gd name="T1" fmla="*/ 776 h 787"/>
              <a:gd name="T2" fmla="*/ 224 w 337"/>
              <a:gd name="T3" fmla="*/ 693 h 787"/>
              <a:gd name="T4" fmla="*/ 208 w 337"/>
              <a:gd name="T5" fmla="*/ 461 h 787"/>
              <a:gd name="T6" fmla="*/ 337 w 337"/>
              <a:gd name="T7" fmla="*/ 237 h 787"/>
              <a:gd name="T8" fmla="*/ 291 w 337"/>
              <a:gd name="T9" fmla="*/ 56 h 787"/>
              <a:gd name="T10" fmla="*/ 216 w 337"/>
              <a:gd name="T11" fmla="*/ 0 h 787"/>
              <a:gd name="T12" fmla="*/ 178 w 337"/>
              <a:gd name="T13" fmla="*/ 51 h 787"/>
              <a:gd name="T14" fmla="*/ 178 w 337"/>
              <a:gd name="T15" fmla="*/ 105 h 787"/>
              <a:gd name="T16" fmla="*/ 54 w 337"/>
              <a:gd name="T17" fmla="*/ 105 h 787"/>
              <a:gd name="T18" fmla="*/ 0 w 337"/>
              <a:gd name="T19" fmla="*/ 175 h 787"/>
              <a:gd name="T20" fmla="*/ 76 w 337"/>
              <a:gd name="T21" fmla="*/ 474 h 787"/>
              <a:gd name="T22" fmla="*/ 41 w 337"/>
              <a:gd name="T23" fmla="*/ 717 h 787"/>
              <a:gd name="T24" fmla="*/ 60 w 337"/>
              <a:gd name="T25" fmla="*/ 787 h 787"/>
              <a:gd name="T26" fmla="*/ 197 w 337"/>
              <a:gd name="T27" fmla="*/ 776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787">
                <a:moveTo>
                  <a:pt x="197" y="776"/>
                </a:moveTo>
                <a:lnTo>
                  <a:pt x="224" y="693"/>
                </a:lnTo>
                <a:lnTo>
                  <a:pt x="208" y="461"/>
                </a:lnTo>
                <a:lnTo>
                  <a:pt x="337" y="237"/>
                </a:lnTo>
                <a:lnTo>
                  <a:pt x="291" y="56"/>
                </a:lnTo>
                <a:lnTo>
                  <a:pt x="216" y="0"/>
                </a:lnTo>
                <a:lnTo>
                  <a:pt x="178" y="51"/>
                </a:lnTo>
                <a:lnTo>
                  <a:pt x="178" y="105"/>
                </a:lnTo>
                <a:lnTo>
                  <a:pt x="54" y="105"/>
                </a:lnTo>
                <a:lnTo>
                  <a:pt x="0" y="175"/>
                </a:lnTo>
                <a:lnTo>
                  <a:pt x="76" y="474"/>
                </a:lnTo>
                <a:lnTo>
                  <a:pt x="41" y="717"/>
                </a:lnTo>
                <a:lnTo>
                  <a:pt x="60" y="787"/>
                </a:lnTo>
                <a:lnTo>
                  <a:pt x="197" y="776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" name="Freeform 40"/>
          <p:cNvSpPr>
            <a:spLocks/>
          </p:cNvSpPr>
          <p:nvPr/>
        </p:nvSpPr>
        <p:spPr bwMode="auto">
          <a:xfrm>
            <a:off x="1751322" y="3726656"/>
            <a:ext cx="133350" cy="409575"/>
          </a:xfrm>
          <a:custGeom>
            <a:avLst/>
            <a:gdLst>
              <a:gd name="T0" fmla="*/ 197 w 210"/>
              <a:gd name="T1" fmla="*/ 612 h 644"/>
              <a:gd name="T2" fmla="*/ 175 w 210"/>
              <a:gd name="T3" fmla="*/ 542 h 644"/>
              <a:gd name="T4" fmla="*/ 210 w 210"/>
              <a:gd name="T5" fmla="*/ 299 h 644"/>
              <a:gd name="T6" fmla="*/ 135 w 210"/>
              <a:gd name="T7" fmla="*/ 0 h 644"/>
              <a:gd name="T8" fmla="*/ 0 w 210"/>
              <a:gd name="T9" fmla="*/ 0 h 644"/>
              <a:gd name="T10" fmla="*/ 48 w 210"/>
              <a:gd name="T11" fmla="*/ 81 h 644"/>
              <a:gd name="T12" fmla="*/ 27 w 210"/>
              <a:gd name="T13" fmla="*/ 429 h 644"/>
              <a:gd name="T14" fmla="*/ 65 w 210"/>
              <a:gd name="T15" fmla="*/ 491 h 644"/>
              <a:gd name="T16" fmla="*/ 54 w 210"/>
              <a:gd name="T17" fmla="*/ 550 h 644"/>
              <a:gd name="T18" fmla="*/ 110 w 210"/>
              <a:gd name="T19" fmla="*/ 644 h 644"/>
              <a:gd name="T20" fmla="*/ 197 w 210"/>
              <a:gd name="T21" fmla="*/ 612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0" h="644">
                <a:moveTo>
                  <a:pt x="197" y="612"/>
                </a:moveTo>
                <a:lnTo>
                  <a:pt x="175" y="542"/>
                </a:lnTo>
                <a:lnTo>
                  <a:pt x="210" y="299"/>
                </a:lnTo>
                <a:lnTo>
                  <a:pt x="135" y="0"/>
                </a:lnTo>
                <a:lnTo>
                  <a:pt x="0" y="0"/>
                </a:lnTo>
                <a:lnTo>
                  <a:pt x="48" y="81"/>
                </a:lnTo>
                <a:lnTo>
                  <a:pt x="27" y="429"/>
                </a:lnTo>
                <a:lnTo>
                  <a:pt x="65" y="491"/>
                </a:lnTo>
                <a:lnTo>
                  <a:pt x="54" y="550"/>
                </a:lnTo>
                <a:lnTo>
                  <a:pt x="110" y="644"/>
                </a:lnTo>
                <a:lnTo>
                  <a:pt x="197" y="612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Freeform 39"/>
          <p:cNvSpPr>
            <a:spLocks/>
          </p:cNvSpPr>
          <p:nvPr/>
        </p:nvSpPr>
        <p:spPr bwMode="auto">
          <a:xfrm>
            <a:off x="1317935" y="3394869"/>
            <a:ext cx="657225" cy="463550"/>
          </a:xfrm>
          <a:custGeom>
            <a:avLst/>
            <a:gdLst>
              <a:gd name="T0" fmla="*/ 0 w 1034"/>
              <a:gd name="T1" fmla="*/ 537 h 731"/>
              <a:gd name="T2" fmla="*/ 159 w 1034"/>
              <a:gd name="T3" fmla="*/ 275 h 731"/>
              <a:gd name="T4" fmla="*/ 498 w 1034"/>
              <a:gd name="T5" fmla="*/ 16 h 731"/>
              <a:gd name="T6" fmla="*/ 759 w 1034"/>
              <a:gd name="T7" fmla="*/ 0 h 731"/>
              <a:gd name="T8" fmla="*/ 759 w 1034"/>
              <a:gd name="T9" fmla="*/ 146 h 731"/>
              <a:gd name="T10" fmla="*/ 1034 w 1034"/>
              <a:gd name="T11" fmla="*/ 345 h 731"/>
              <a:gd name="T12" fmla="*/ 996 w 1034"/>
              <a:gd name="T13" fmla="*/ 399 h 731"/>
              <a:gd name="T14" fmla="*/ 996 w 1034"/>
              <a:gd name="T15" fmla="*/ 450 h 731"/>
              <a:gd name="T16" fmla="*/ 875 w 1034"/>
              <a:gd name="T17" fmla="*/ 450 h 731"/>
              <a:gd name="T18" fmla="*/ 819 w 1034"/>
              <a:gd name="T19" fmla="*/ 520 h 731"/>
              <a:gd name="T20" fmla="*/ 681 w 1034"/>
              <a:gd name="T21" fmla="*/ 520 h 731"/>
              <a:gd name="T22" fmla="*/ 315 w 1034"/>
              <a:gd name="T23" fmla="*/ 515 h 731"/>
              <a:gd name="T24" fmla="*/ 331 w 1034"/>
              <a:gd name="T25" fmla="*/ 731 h 731"/>
              <a:gd name="T26" fmla="*/ 234 w 1034"/>
              <a:gd name="T27" fmla="*/ 669 h 731"/>
              <a:gd name="T28" fmla="*/ 118 w 1034"/>
              <a:gd name="T29" fmla="*/ 698 h 731"/>
              <a:gd name="T30" fmla="*/ 0 w 1034"/>
              <a:gd name="T31" fmla="*/ 537 h 7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34" h="731">
                <a:moveTo>
                  <a:pt x="0" y="537"/>
                </a:moveTo>
                <a:lnTo>
                  <a:pt x="159" y="275"/>
                </a:lnTo>
                <a:lnTo>
                  <a:pt x="498" y="16"/>
                </a:lnTo>
                <a:lnTo>
                  <a:pt x="759" y="0"/>
                </a:lnTo>
                <a:lnTo>
                  <a:pt x="759" y="146"/>
                </a:lnTo>
                <a:lnTo>
                  <a:pt x="1034" y="345"/>
                </a:lnTo>
                <a:lnTo>
                  <a:pt x="996" y="399"/>
                </a:lnTo>
                <a:lnTo>
                  <a:pt x="996" y="450"/>
                </a:lnTo>
                <a:lnTo>
                  <a:pt x="875" y="450"/>
                </a:lnTo>
                <a:lnTo>
                  <a:pt x="819" y="520"/>
                </a:lnTo>
                <a:lnTo>
                  <a:pt x="681" y="520"/>
                </a:lnTo>
                <a:lnTo>
                  <a:pt x="315" y="515"/>
                </a:lnTo>
                <a:lnTo>
                  <a:pt x="331" y="731"/>
                </a:lnTo>
                <a:lnTo>
                  <a:pt x="234" y="669"/>
                </a:lnTo>
                <a:lnTo>
                  <a:pt x="118" y="698"/>
                </a:lnTo>
                <a:lnTo>
                  <a:pt x="0" y="537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" name="Freeform 38"/>
          <p:cNvSpPr>
            <a:spLocks/>
          </p:cNvSpPr>
          <p:nvPr/>
        </p:nvSpPr>
        <p:spPr bwMode="auto">
          <a:xfrm>
            <a:off x="1475097" y="3723481"/>
            <a:ext cx="346075" cy="509588"/>
          </a:xfrm>
          <a:custGeom>
            <a:avLst/>
            <a:gdLst>
              <a:gd name="T0" fmla="*/ 544 w 544"/>
              <a:gd name="T1" fmla="*/ 649 h 803"/>
              <a:gd name="T2" fmla="*/ 490 w 544"/>
              <a:gd name="T3" fmla="*/ 552 h 803"/>
              <a:gd name="T4" fmla="*/ 501 w 544"/>
              <a:gd name="T5" fmla="*/ 496 h 803"/>
              <a:gd name="T6" fmla="*/ 463 w 544"/>
              <a:gd name="T7" fmla="*/ 434 h 803"/>
              <a:gd name="T8" fmla="*/ 484 w 544"/>
              <a:gd name="T9" fmla="*/ 86 h 803"/>
              <a:gd name="T10" fmla="*/ 433 w 544"/>
              <a:gd name="T11" fmla="*/ 5 h 803"/>
              <a:gd name="T12" fmla="*/ 64 w 544"/>
              <a:gd name="T13" fmla="*/ 0 h 803"/>
              <a:gd name="T14" fmla="*/ 83 w 544"/>
              <a:gd name="T15" fmla="*/ 215 h 803"/>
              <a:gd name="T16" fmla="*/ 0 w 544"/>
              <a:gd name="T17" fmla="*/ 520 h 803"/>
              <a:gd name="T18" fmla="*/ 5 w 544"/>
              <a:gd name="T19" fmla="*/ 617 h 803"/>
              <a:gd name="T20" fmla="*/ 62 w 544"/>
              <a:gd name="T21" fmla="*/ 671 h 803"/>
              <a:gd name="T22" fmla="*/ 72 w 544"/>
              <a:gd name="T23" fmla="*/ 752 h 803"/>
              <a:gd name="T24" fmla="*/ 199 w 544"/>
              <a:gd name="T25" fmla="*/ 803 h 803"/>
              <a:gd name="T26" fmla="*/ 544 w 544"/>
              <a:gd name="T27" fmla="*/ 649 h 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44" h="803">
                <a:moveTo>
                  <a:pt x="544" y="649"/>
                </a:moveTo>
                <a:lnTo>
                  <a:pt x="490" y="552"/>
                </a:lnTo>
                <a:lnTo>
                  <a:pt x="501" y="496"/>
                </a:lnTo>
                <a:lnTo>
                  <a:pt x="463" y="434"/>
                </a:lnTo>
                <a:lnTo>
                  <a:pt x="484" y="86"/>
                </a:lnTo>
                <a:lnTo>
                  <a:pt x="433" y="5"/>
                </a:lnTo>
                <a:lnTo>
                  <a:pt x="64" y="0"/>
                </a:lnTo>
                <a:lnTo>
                  <a:pt x="83" y="215"/>
                </a:lnTo>
                <a:lnTo>
                  <a:pt x="0" y="520"/>
                </a:lnTo>
                <a:lnTo>
                  <a:pt x="5" y="617"/>
                </a:lnTo>
                <a:lnTo>
                  <a:pt x="62" y="671"/>
                </a:lnTo>
                <a:lnTo>
                  <a:pt x="72" y="752"/>
                </a:lnTo>
                <a:lnTo>
                  <a:pt x="199" y="803"/>
                </a:lnTo>
                <a:lnTo>
                  <a:pt x="544" y="649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Freeform 37"/>
          <p:cNvSpPr>
            <a:spLocks/>
          </p:cNvSpPr>
          <p:nvPr/>
        </p:nvSpPr>
        <p:spPr bwMode="auto">
          <a:xfrm>
            <a:off x="1055997" y="3736181"/>
            <a:ext cx="471488" cy="508000"/>
          </a:xfrm>
          <a:custGeom>
            <a:avLst/>
            <a:gdLst>
              <a:gd name="T0" fmla="*/ 732 w 743"/>
              <a:gd name="T1" fmla="*/ 731 h 801"/>
              <a:gd name="T2" fmla="*/ 724 w 743"/>
              <a:gd name="T3" fmla="*/ 650 h 801"/>
              <a:gd name="T4" fmla="*/ 665 w 743"/>
              <a:gd name="T5" fmla="*/ 599 h 801"/>
              <a:gd name="T6" fmla="*/ 660 w 743"/>
              <a:gd name="T7" fmla="*/ 502 h 801"/>
              <a:gd name="T8" fmla="*/ 743 w 743"/>
              <a:gd name="T9" fmla="*/ 194 h 801"/>
              <a:gd name="T10" fmla="*/ 649 w 743"/>
              <a:gd name="T11" fmla="*/ 130 h 801"/>
              <a:gd name="T12" fmla="*/ 530 w 743"/>
              <a:gd name="T13" fmla="*/ 162 h 801"/>
              <a:gd name="T14" fmla="*/ 412 w 743"/>
              <a:gd name="T15" fmla="*/ 0 h 801"/>
              <a:gd name="T16" fmla="*/ 234 w 743"/>
              <a:gd name="T17" fmla="*/ 33 h 801"/>
              <a:gd name="T18" fmla="*/ 105 w 743"/>
              <a:gd name="T19" fmla="*/ 33 h 801"/>
              <a:gd name="T20" fmla="*/ 0 w 743"/>
              <a:gd name="T21" fmla="*/ 520 h 801"/>
              <a:gd name="T22" fmla="*/ 140 w 743"/>
              <a:gd name="T23" fmla="*/ 647 h 801"/>
              <a:gd name="T24" fmla="*/ 126 w 743"/>
              <a:gd name="T25" fmla="*/ 801 h 801"/>
              <a:gd name="T26" fmla="*/ 447 w 743"/>
              <a:gd name="T27" fmla="*/ 715 h 801"/>
              <a:gd name="T28" fmla="*/ 732 w 743"/>
              <a:gd name="T29" fmla="*/ 731 h 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43" h="801">
                <a:moveTo>
                  <a:pt x="732" y="731"/>
                </a:moveTo>
                <a:lnTo>
                  <a:pt x="724" y="650"/>
                </a:lnTo>
                <a:lnTo>
                  <a:pt x="665" y="599"/>
                </a:lnTo>
                <a:lnTo>
                  <a:pt x="660" y="502"/>
                </a:lnTo>
                <a:lnTo>
                  <a:pt x="743" y="194"/>
                </a:lnTo>
                <a:lnTo>
                  <a:pt x="649" y="130"/>
                </a:lnTo>
                <a:lnTo>
                  <a:pt x="530" y="162"/>
                </a:lnTo>
                <a:lnTo>
                  <a:pt x="412" y="0"/>
                </a:lnTo>
                <a:lnTo>
                  <a:pt x="234" y="33"/>
                </a:lnTo>
                <a:lnTo>
                  <a:pt x="105" y="33"/>
                </a:lnTo>
                <a:lnTo>
                  <a:pt x="0" y="520"/>
                </a:lnTo>
                <a:lnTo>
                  <a:pt x="140" y="647"/>
                </a:lnTo>
                <a:lnTo>
                  <a:pt x="126" y="801"/>
                </a:lnTo>
                <a:lnTo>
                  <a:pt x="447" y="715"/>
                </a:lnTo>
                <a:lnTo>
                  <a:pt x="732" y="731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" name="Freeform 36"/>
          <p:cNvSpPr>
            <a:spLocks/>
          </p:cNvSpPr>
          <p:nvPr/>
        </p:nvSpPr>
        <p:spPr bwMode="auto">
          <a:xfrm>
            <a:off x="822635" y="3893344"/>
            <a:ext cx="320675" cy="352425"/>
          </a:xfrm>
          <a:custGeom>
            <a:avLst/>
            <a:gdLst>
              <a:gd name="T0" fmla="*/ 493 w 504"/>
              <a:gd name="T1" fmla="*/ 555 h 555"/>
              <a:gd name="T2" fmla="*/ 224 w 504"/>
              <a:gd name="T3" fmla="*/ 436 h 555"/>
              <a:gd name="T4" fmla="*/ 130 w 504"/>
              <a:gd name="T5" fmla="*/ 312 h 555"/>
              <a:gd name="T6" fmla="*/ 0 w 504"/>
              <a:gd name="T7" fmla="*/ 212 h 555"/>
              <a:gd name="T8" fmla="*/ 205 w 504"/>
              <a:gd name="T9" fmla="*/ 0 h 555"/>
              <a:gd name="T10" fmla="*/ 286 w 504"/>
              <a:gd name="T11" fmla="*/ 29 h 555"/>
              <a:gd name="T12" fmla="*/ 286 w 504"/>
              <a:gd name="T13" fmla="*/ 142 h 555"/>
              <a:gd name="T14" fmla="*/ 334 w 504"/>
              <a:gd name="T15" fmla="*/ 132 h 555"/>
              <a:gd name="T16" fmla="*/ 391 w 504"/>
              <a:gd name="T17" fmla="*/ 148 h 555"/>
              <a:gd name="T18" fmla="*/ 364 w 504"/>
              <a:gd name="T19" fmla="*/ 274 h 555"/>
              <a:gd name="T20" fmla="*/ 504 w 504"/>
              <a:gd name="T21" fmla="*/ 401 h 555"/>
              <a:gd name="T22" fmla="*/ 493 w 504"/>
              <a:gd name="T23" fmla="*/ 555 h 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04" h="555">
                <a:moveTo>
                  <a:pt x="493" y="555"/>
                </a:moveTo>
                <a:lnTo>
                  <a:pt x="224" y="436"/>
                </a:lnTo>
                <a:lnTo>
                  <a:pt x="130" y="312"/>
                </a:lnTo>
                <a:lnTo>
                  <a:pt x="0" y="212"/>
                </a:lnTo>
                <a:lnTo>
                  <a:pt x="205" y="0"/>
                </a:lnTo>
                <a:lnTo>
                  <a:pt x="286" y="29"/>
                </a:lnTo>
                <a:lnTo>
                  <a:pt x="286" y="142"/>
                </a:lnTo>
                <a:lnTo>
                  <a:pt x="334" y="132"/>
                </a:lnTo>
                <a:lnTo>
                  <a:pt x="391" y="148"/>
                </a:lnTo>
                <a:lnTo>
                  <a:pt x="364" y="274"/>
                </a:lnTo>
                <a:lnTo>
                  <a:pt x="504" y="401"/>
                </a:lnTo>
                <a:lnTo>
                  <a:pt x="493" y="555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" name="Freeform 35"/>
          <p:cNvSpPr>
            <a:spLocks/>
          </p:cNvSpPr>
          <p:nvPr/>
        </p:nvSpPr>
        <p:spPr bwMode="auto">
          <a:xfrm>
            <a:off x="598797" y="3513931"/>
            <a:ext cx="520700" cy="469900"/>
          </a:xfrm>
          <a:custGeom>
            <a:avLst/>
            <a:gdLst>
              <a:gd name="T0" fmla="*/ 0 w 821"/>
              <a:gd name="T1" fmla="*/ 242 h 741"/>
              <a:gd name="T2" fmla="*/ 175 w 821"/>
              <a:gd name="T3" fmla="*/ 485 h 741"/>
              <a:gd name="T4" fmla="*/ 312 w 821"/>
              <a:gd name="T5" fmla="*/ 326 h 741"/>
              <a:gd name="T6" fmla="*/ 444 w 821"/>
              <a:gd name="T7" fmla="*/ 364 h 741"/>
              <a:gd name="T8" fmla="*/ 501 w 821"/>
              <a:gd name="T9" fmla="*/ 523 h 741"/>
              <a:gd name="T10" fmla="*/ 557 w 821"/>
              <a:gd name="T11" fmla="*/ 593 h 741"/>
              <a:gd name="T12" fmla="*/ 638 w 821"/>
              <a:gd name="T13" fmla="*/ 625 h 741"/>
              <a:gd name="T14" fmla="*/ 638 w 821"/>
              <a:gd name="T15" fmla="*/ 736 h 741"/>
              <a:gd name="T16" fmla="*/ 689 w 821"/>
              <a:gd name="T17" fmla="*/ 728 h 741"/>
              <a:gd name="T18" fmla="*/ 743 w 821"/>
              <a:gd name="T19" fmla="*/ 741 h 741"/>
              <a:gd name="T20" fmla="*/ 821 w 821"/>
              <a:gd name="T21" fmla="*/ 383 h 741"/>
              <a:gd name="T22" fmla="*/ 689 w 821"/>
              <a:gd name="T23" fmla="*/ 86 h 741"/>
              <a:gd name="T24" fmla="*/ 468 w 821"/>
              <a:gd name="T25" fmla="*/ 159 h 741"/>
              <a:gd name="T26" fmla="*/ 382 w 821"/>
              <a:gd name="T27" fmla="*/ 65 h 741"/>
              <a:gd name="T28" fmla="*/ 220 w 821"/>
              <a:gd name="T29" fmla="*/ 0 h 741"/>
              <a:gd name="T30" fmla="*/ 177 w 821"/>
              <a:gd name="T31" fmla="*/ 16 h 741"/>
              <a:gd name="T32" fmla="*/ 161 w 821"/>
              <a:gd name="T33" fmla="*/ 151 h 741"/>
              <a:gd name="T34" fmla="*/ 99 w 821"/>
              <a:gd name="T35" fmla="*/ 183 h 741"/>
              <a:gd name="T36" fmla="*/ 27 w 821"/>
              <a:gd name="T37" fmla="*/ 183 h 741"/>
              <a:gd name="T38" fmla="*/ 0 w 821"/>
              <a:gd name="T39" fmla="*/ 242 h 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21" h="741">
                <a:moveTo>
                  <a:pt x="0" y="242"/>
                </a:moveTo>
                <a:lnTo>
                  <a:pt x="175" y="485"/>
                </a:lnTo>
                <a:lnTo>
                  <a:pt x="312" y="326"/>
                </a:lnTo>
                <a:lnTo>
                  <a:pt x="444" y="364"/>
                </a:lnTo>
                <a:lnTo>
                  <a:pt x="501" y="523"/>
                </a:lnTo>
                <a:lnTo>
                  <a:pt x="557" y="593"/>
                </a:lnTo>
                <a:lnTo>
                  <a:pt x="638" y="625"/>
                </a:lnTo>
                <a:lnTo>
                  <a:pt x="638" y="736"/>
                </a:lnTo>
                <a:lnTo>
                  <a:pt x="689" y="728"/>
                </a:lnTo>
                <a:lnTo>
                  <a:pt x="743" y="741"/>
                </a:lnTo>
                <a:lnTo>
                  <a:pt x="821" y="383"/>
                </a:lnTo>
                <a:lnTo>
                  <a:pt x="689" y="86"/>
                </a:lnTo>
                <a:lnTo>
                  <a:pt x="468" y="159"/>
                </a:lnTo>
                <a:lnTo>
                  <a:pt x="382" y="65"/>
                </a:lnTo>
                <a:lnTo>
                  <a:pt x="220" y="0"/>
                </a:lnTo>
                <a:lnTo>
                  <a:pt x="177" y="16"/>
                </a:lnTo>
                <a:lnTo>
                  <a:pt x="161" y="151"/>
                </a:lnTo>
                <a:lnTo>
                  <a:pt x="99" y="183"/>
                </a:lnTo>
                <a:lnTo>
                  <a:pt x="27" y="183"/>
                </a:lnTo>
                <a:lnTo>
                  <a:pt x="0" y="242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" name="Freeform 34"/>
          <p:cNvSpPr>
            <a:spLocks/>
          </p:cNvSpPr>
          <p:nvPr/>
        </p:nvSpPr>
        <p:spPr bwMode="auto">
          <a:xfrm>
            <a:off x="709922" y="3723481"/>
            <a:ext cx="241300" cy="303213"/>
          </a:xfrm>
          <a:custGeom>
            <a:avLst/>
            <a:gdLst>
              <a:gd name="T0" fmla="*/ 177 w 379"/>
              <a:gd name="T1" fmla="*/ 477 h 477"/>
              <a:gd name="T2" fmla="*/ 379 w 379"/>
              <a:gd name="T3" fmla="*/ 264 h 477"/>
              <a:gd name="T4" fmla="*/ 326 w 379"/>
              <a:gd name="T5" fmla="*/ 194 h 477"/>
              <a:gd name="T6" fmla="*/ 269 w 379"/>
              <a:gd name="T7" fmla="*/ 37 h 477"/>
              <a:gd name="T8" fmla="*/ 134 w 379"/>
              <a:gd name="T9" fmla="*/ 0 h 477"/>
              <a:gd name="T10" fmla="*/ 0 w 379"/>
              <a:gd name="T11" fmla="*/ 156 h 477"/>
              <a:gd name="T12" fmla="*/ 64 w 379"/>
              <a:gd name="T13" fmla="*/ 399 h 477"/>
              <a:gd name="T14" fmla="*/ 177 w 379"/>
              <a:gd name="T15" fmla="*/ 477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9" h="477">
                <a:moveTo>
                  <a:pt x="177" y="477"/>
                </a:moveTo>
                <a:lnTo>
                  <a:pt x="379" y="264"/>
                </a:lnTo>
                <a:lnTo>
                  <a:pt x="326" y="194"/>
                </a:lnTo>
                <a:lnTo>
                  <a:pt x="269" y="37"/>
                </a:lnTo>
                <a:lnTo>
                  <a:pt x="134" y="0"/>
                </a:lnTo>
                <a:lnTo>
                  <a:pt x="0" y="156"/>
                </a:lnTo>
                <a:lnTo>
                  <a:pt x="64" y="399"/>
                </a:lnTo>
                <a:lnTo>
                  <a:pt x="177" y="477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" name="Freeform 33"/>
          <p:cNvSpPr>
            <a:spLocks/>
          </p:cNvSpPr>
          <p:nvPr/>
        </p:nvSpPr>
        <p:spPr bwMode="auto">
          <a:xfrm>
            <a:off x="2426010" y="3686969"/>
            <a:ext cx="725487" cy="942975"/>
          </a:xfrm>
          <a:custGeom>
            <a:avLst/>
            <a:gdLst>
              <a:gd name="T0" fmla="*/ 997 w 1142"/>
              <a:gd name="T1" fmla="*/ 1205 h 1485"/>
              <a:gd name="T2" fmla="*/ 733 w 1142"/>
              <a:gd name="T3" fmla="*/ 760 h 1485"/>
              <a:gd name="T4" fmla="*/ 981 w 1142"/>
              <a:gd name="T5" fmla="*/ 555 h 1485"/>
              <a:gd name="T6" fmla="*/ 727 w 1142"/>
              <a:gd name="T7" fmla="*/ 278 h 1485"/>
              <a:gd name="T8" fmla="*/ 757 w 1142"/>
              <a:gd name="T9" fmla="*/ 243 h 1485"/>
              <a:gd name="T10" fmla="*/ 935 w 1142"/>
              <a:gd name="T11" fmla="*/ 259 h 1485"/>
              <a:gd name="T12" fmla="*/ 849 w 1142"/>
              <a:gd name="T13" fmla="*/ 0 h 1485"/>
              <a:gd name="T14" fmla="*/ 674 w 1142"/>
              <a:gd name="T15" fmla="*/ 111 h 1485"/>
              <a:gd name="T16" fmla="*/ 396 w 1142"/>
              <a:gd name="T17" fmla="*/ 669 h 1485"/>
              <a:gd name="T18" fmla="*/ 205 w 1142"/>
              <a:gd name="T19" fmla="*/ 593 h 1485"/>
              <a:gd name="T20" fmla="*/ 57 w 1142"/>
              <a:gd name="T21" fmla="*/ 725 h 1485"/>
              <a:gd name="T22" fmla="*/ 0 w 1142"/>
              <a:gd name="T23" fmla="*/ 908 h 1485"/>
              <a:gd name="T24" fmla="*/ 159 w 1142"/>
              <a:gd name="T25" fmla="*/ 1162 h 1485"/>
              <a:gd name="T26" fmla="*/ 294 w 1142"/>
              <a:gd name="T27" fmla="*/ 1202 h 1485"/>
              <a:gd name="T28" fmla="*/ 385 w 1142"/>
              <a:gd name="T29" fmla="*/ 1291 h 1485"/>
              <a:gd name="T30" fmla="*/ 385 w 1142"/>
              <a:gd name="T31" fmla="*/ 1380 h 1485"/>
              <a:gd name="T32" fmla="*/ 760 w 1142"/>
              <a:gd name="T33" fmla="*/ 1448 h 1485"/>
              <a:gd name="T34" fmla="*/ 878 w 1142"/>
              <a:gd name="T35" fmla="*/ 1394 h 1485"/>
              <a:gd name="T36" fmla="*/ 1142 w 1142"/>
              <a:gd name="T37" fmla="*/ 1485 h 1485"/>
              <a:gd name="T38" fmla="*/ 1129 w 1142"/>
              <a:gd name="T39" fmla="*/ 1262 h 1485"/>
              <a:gd name="T40" fmla="*/ 997 w 1142"/>
              <a:gd name="T41" fmla="*/ 1205 h 1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42" h="1485">
                <a:moveTo>
                  <a:pt x="997" y="1205"/>
                </a:moveTo>
                <a:lnTo>
                  <a:pt x="733" y="760"/>
                </a:lnTo>
                <a:lnTo>
                  <a:pt x="981" y="555"/>
                </a:lnTo>
                <a:lnTo>
                  <a:pt x="727" y="278"/>
                </a:lnTo>
                <a:lnTo>
                  <a:pt x="757" y="243"/>
                </a:lnTo>
                <a:lnTo>
                  <a:pt x="935" y="259"/>
                </a:lnTo>
                <a:lnTo>
                  <a:pt x="849" y="0"/>
                </a:lnTo>
                <a:lnTo>
                  <a:pt x="674" y="111"/>
                </a:lnTo>
                <a:lnTo>
                  <a:pt x="396" y="669"/>
                </a:lnTo>
                <a:lnTo>
                  <a:pt x="205" y="593"/>
                </a:lnTo>
                <a:lnTo>
                  <a:pt x="57" y="725"/>
                </a:lnTo>
                <a:lnTo>
                  <a:pt x="0" y="908"/>
                </a:lnTo>
                <a:lnTo>
                  <a:pt x="159" y="1162"/>
                </a:lnTo>
                <a:lnTo>
                  <a:pt x="294" y="1202"/>
                </a:lnTo>
                <a:lnTo>
                  <a:pt x="385" y="1291"/>
                </a:lnTo>
                <a:lnTo>
                  <a:pt x="385" y="1380"/>
                </a:lnTo>
                <a:lnTo>
                  <a:pt x="760" y="1448"/>
                </a:lnTo>
                <a:lnTo>
                  <a:pt x="878" y="1394"/>
                </a:lnTo>
                <a:lnTo>
                  <a:pt x="1142" y="1485"/>
                </a:lnTo>
                <a:lnTo>
                  <a:pt x="1129" y="1262"/>
                </a:lnTo>
                <a:lnTo>
                  <a:pt x="997" y="1205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" name="Freeform 32"/>
          <p:cNvSpPr>
            <a:spLocks/>
          </p:cNvSpPr>
          <p:nvPr/>
        </p:nvSpPr>
        <p:spPr bwMode="auto">
          <a:xfrm>
            <a:off x="1802122" y="2736056"/>
            <a:ext cx="1274763" cy="927100"/>
          </a:xfrm>
          <a:custGeom>
            <a:avLst/>
            <a:gdLst>
              <a:gd name="T0" fmla="*/ 1511 w 2007"/>
              <a:gd name="T1" fmla="*/ 0 h 1461"/>
              <a:gd name="T2" fmla="*/ 719 w 2007"/>
              <a:gd name="T3" fmla="*/ 534 h 1461"/>
              <a:gd name="T4" fmla="*/ 571 w 2007"/>
              <a:gd name="T5" fmla="*/ 515 h 1461"/>
              <a:gd name="T6" fmla="*/ 542 w 2007"/>
              <a:gd name="T7" fmla="*/ 814 h 1461"/>
              <a:gd name="T8" fmla="*/ 423 w 2007"/>
              <a:gd name="T9" fmla="*/ 1017 h 1461"/>
              <a:gd name="T10" fmla="*/ 0 w 2007"/>
              <a:gd name="T11" fmla="*/ 1035 h 1461"/>
              <a:gd name="T12" fmla="*/ 0 w 2007"/>
              <a:gd name="T13" fmla="*/ 1181 h 1461"/>
              <a:gd name="T14" fmla="*/ 350 w 2007"/>
              <a:gd name="T15" fmla="*/ 1442 h 1461"/>
              <a:gd name="T16" fmla="*/ 410 w 2007"/>
              <a:gd name="T17" fmla="*/ 1461 h 1461"/>
              <a:gd name="T18" fmla="*/ 423 w 2007"/>
              <a:gd name="T19" fmla="*/ 1351 h 1461"/>
              <a:gd name="T20" fmla="*/ 601 w 2007"/>
              <a:gd name="T21" fmla="*/ 1219 h 1461"/>
              <a:gd name="T22" fmla="*/ 1156 w 2007"/>
              <a:gd name="T23" fmla="*/ 1370 h 1461"/>
              <a:gd name="T24" fmla="*/ 1366 w 2007"/>
              <a:gd name="T25" fmla="*/ 1275 h 1461"/>
              <a:gd name="T26" fmla="*/ 1482 w 2007"/>
              <a:gd name="T27" fmla="*/ 1332 h 1461"/>
              <a:gd name="T28" fmla="*/ 1729 w 2007"/>
              <a:gd name="T29" fmla="*/ 1238 h 1461"/>
              <a:gd name="T30" fmla="*/ 1729 w 2007"/>
              <a:gd name="T31" fmla="*/ 1127 h 1461"/>
              <a:gd name="T32" fmla="*/ 1934 w 2007"/>
              <a:gd name="T33" fmla="*/ 887 h 1461"/>
              <a:gd name="T34" fmla="*/ 1964 w 2007"/>
              <a:gd name="T35" fmla="*/ 461 h 1461"/>
              <a:gd name="T36" fmla="*/ 2007 w 2007"/>
              <a:gd name="T37" fmla="*/ 389 h 1461"/>
              <a:gd name="T38" fmla="*/ 1921 w 2007"/>
              <a:gd name="T39" fmla="*/ 111 h 1461"/>
              <a:gd name="T40" fmla="*/ 1818 w 2007"/>
              <a:gd name="T41" fmla="*/ 127 h 1461"/>
              <a:gd name="T42" fmla="*/ 1511 w 2007"/>
              <a:gd name="T43" fmla="*/ 0 h 1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007" h="1461">
                <a:moveTo>
                  <a:pt x="1511" y="0"/>
                </a:moveTo>
                <a:lnTo>
                  <a:pt x="719" y="534"/>
                </a:lnTo>
                <a:lnTo>
                  <a:pt x="571" y="515"/>
                </a:lnTo>
                <a:lnTo>
                  <a:pt x="542" y="814"/>
                </a:lnTo>
                <a:lnTo>
                  <a:pt x="423" y="1017"/>
                </a:lnTo>
                <a:lnTo>
                  <a:pt x="0" y="1035"/>
                </a:lnTo>
                <a:lnTo>
                  <a:pt x="0" y="1181"/>
                </a:lnTo>
                <a:lnTo>
                  <a:pt x="350" y="1442"/>
                </a:lnTo>
                <a:lnTo>
                  <a:pt x="410" y="1461"/>
                </a:lnTo>
                <a:lnTo>
                  <a:pt x="423" y="1351"/>
                </a:lnTo>
                <a:lnTo>
                  <a:pt x="601" y="1219"/>
                </a:lnTo>
                <a:lnTo>
                  <a:pt x="1156" y="1370"/>
                </a:lnTo>
                <a:lnTo>
                  <a:pt x="1366" y="1275"/>
                </a:lnTo>
                <a:lnTo>
                  <a:pt x="1482" y="1332"/>
                </a:lnTo>
                <a:lnTo>
                  <a:pt x="1729" y="1238"/>
                </a:lnTo>
                <a:lnTo>
                  <a:pt x="1729" y="1127"/>
                </a:lnTo>
                <a:lnTo>
                  <a:pt x="1934" y="887"/>
                </a:lnTo>
                <a:lnTo>
                  <a:pt x="1964" y="461"/>
                </a:lnTo>
                <a:lnTo>
                  <a:pt x="2007" y="389"/>
                </a:lnTo>
                <a:lnTo>
                  <a:pt x="1921" y="111"/>
                </a:lnTo>
                <a:lnTo>
                  <a:pt x="1818" y="127"/>
                </a:lnTo>
                <a:lnTo>
                  <a:pt x="1511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" name="Freeform 31"/>
          <p:cNvSpPr>
            <a:spLocks/>
          </p:cNvSpPr>
          <p:nvPr/>
        </p:nvSpPr>
        <p:spPr bwMode="auto">
          <a:xfrm>
            <a:off x="3505510" y="2791619"/>
            <a:ext cx="1311275" cy="1612900"/>
          </a:xfrm>
          <a:custGeom>
            <a:avLst/>
            <a:gdLst>
              <a:gd name="T0" fmla="*/ 148 w 2066"/>
              <a:gd name="T1" fmla="*/ 1502 h 2539"/>
              <a:gd name="T2" fmla="*/ 0 w 2066"/>
              <a:gd name="T3" fmla="*/ 1262 h 2539"/>
              <a:gd name="T4" fmla="*/ 191 w 2066"/>
              <a:gd name="T5" fmla="*/ 890 h 2539"/>
              <a:gd name="T6" fmla="*/ 293 w 2066"/>
              <a:gd name="T7" fmla="*/ 871 h 2539"/>
              <a:gd name="T8" fmla="*/ 291 w 2066"/>
              <a:gd name="T9" fmla="*/ 442 h 2539"/>
              <a:gd name="T10" fmla="*/ 425 w 2066"/>
              <a:gd name="T11" fmla="*/ 442 h 2539"/>
              <a:gd name="T12" fmla="*/ 425 w 2066"/>
              <a:gd name="T13" fmla="*/ 130 h 2539"/>
              <a:gd name="T14" fmla="*/ 1522 w 2066"/>
              <a:gd name="T15" fmla="*/ 130 h 2539"/>
              <a:gd name="T16" fmla="*/ 1654 w 2066"/>
              <a:gd name="T17" fmla="*/ 0 h 2539"/>
              <a:gd name="T18" fmla="*/ 1877 w 2066"/>
              <a:gd name="T19" fmla="*/ 149 h 2539"/>
              <a:gd name="T20" fmla="*/ 1936 w 2066"/>
              <a:gd name="T21" fmla="*/ 558 h 2539"/>
              <a:gd name="T22" fmla="*/ 2052 w 2066"/>
              <a:gd name="T23" fmla="*/ 612 h 2539"/>
              <a:gd name="T24" fmla="*/ 2066 w 2066"/>
              <a:gd name="T25" fmla="*/ 725 h 2539"/>
              <a:gd name="T26" fmla="*/ 1920 w 2066"/>
              <a:gd name="T27" fmla="*/ 852 h 2539"/>
              <a:gd name="T28" fmla="*/ 1848 w 2066"/>
              <a:gd name="T29" fmla="*/ 1262 h 2539"/>
              <a:gd name="T30" fmla="*/ 1686 w 2066"/>
              <a:gd name="T31" fmla="*/ 1429 h 2539"/>
              <a:gd name="T32" fmla="*/ 1670 w 2066"/>
              <a:gd name="T33" fmla="*/ 1575 h 2539"/>
              <a:gd name="T34" fmla="*/ 1581 w 2066"/>
              <a:gd name="T35" fmla="*/ 1631 h 2539"/>
              <a:gd name="T36" fmla="*/ 1554 w 2066"/>
              <a:gd name="T37" fmla="*/ 1893 h 2539"/>
              <a:gd name="T38" fmla="*/ 1392 w 2066"/>
              <a:gd name="T39" fmla="*/ 1946 h 2539"/>
              <a:gd name="T40" fmla="*/ 1761 w 2066"/>
              <a:gd name="T41" fmla="*/ 2335 h 2539"/>
              <a:gd name="T42" fmla="*/ 1320 w 2066"/>
              <a:gd name="T43" fmla="*/ 2523 h 2539"/>
              <a:gd name="T44" fmla="*/ 1201 w 2066"/>
              <a:gd name="T45" fmla="*/ 2502 h 2539"/>
              <a:gd name="T46" fmla="*/ 1128 w 2066"/>
              <a:gd name="T47" fmla="*/ 2539 h 2539"/>
              <a:gd name="T48" fmla="*/ 983 w 2066"/>
              <a:gd name="T49" fmla="*/ 2356 h 2539"/>
              <a:gd name="T50" fmla="*/ 776 w 2066"/>
              <a:gd name="T51" fmla="*/ 2391 h 2539"/>
              <a:gd name="T52" fmla="*/ 428 w 2066"/>
              <a:gd name="T53" fmla="*/ 1946 h 2539"/>
              <a:gd name="T54" fmla="*/ 194 w 2066"/>
              <a:gd name="T55" fmla="*/ 1852 h 2539"/>
              <a:gd name="T56" fmla="*/ 148 w 2066"/>
              <a:gd name="T57" fmla="*/ 1502 h 2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6" h="2539">
                <a:moveTo>
                  <a:pt x="148" y="1502"/>
                </a:moveTo>
                <a:lnTo>
                  <a:pt x="0" y="1262"/>
                </a:lnTo>
                <a:lnTo>
                  <a:pt x="191" y="890"/>
                </a:lnTo>
                <a:lnTo>
                  <a:pt x="293" y="871"/>
                </a:lnTo>
                <a:lnTo>
                  <a:pt x="291" y="442"/>
                </a:lnTo>
                <a:lnTo>
                  <a:pt x="425" y="442"/>
                </a:lnTo>
                <a:lnTo>
                  <a:pt x="425" y="130"/>
                </a:lnTo>
                <a:lnTo>
                  <a:pt x="1522" y="130"/>
                </a:lnTo>
                <a:lnTo>
                  <a:pt x="1654" y="0"/>
                </a:lnTo>
                <a:lnTo>
                  <a:pt x="1877" y="149"/>
                </a:lnTo>
                <a:lnTo>
                  <a:pt x="1936" y="558"/>
                </a:lnTo>
                <a:lnTo>
                  <a:pt x="2052" y="612"/>
                </a:lnTo>
                <a:lnTo>
                  <a:pt x="2066" y="725"/>
                </a:lnTo>
                <a:lnTo>
                  <a:pt x="1920" y="852"/>
                </a:lnTo>
                <a:lnTo>
                  <a:pt x="1848" y="1262"/>
                </a:lnTo>
                <a:lnTo>
                  <a:pt x="1686" y="1429"/>
                </a:lnTo>
                <a:lnTo>
                  <a:pt x="1670" y="1575"/>
                </a:lnTo>
                <a:lnTo>
                  <a:pt x="1581" y="1631"/>
                </a:lnTo>
                <a:lnTo>
                  <a:pt x="1554" y="1893"/>
                </a:lnTo>
                <a:lnTo>
                  <a:pt x="1392" y="1946"/>
                </a:lnTo>
                <a:lnTo>
                  <a:pt x="1761" y="2335"/>
                </a:lnTo>
                <a:lnTo>
                  <a:pt x="1320" y="2523"/>
                </a:lnTo>
                <a:lnTo>
                  <a:pt x="1201" y="2502"/>
                </a:lnTo>
                <a:lnTo>
                  <a:pt x="1128" y="2539"/>
                </a:lnTo>
                <a:lnTo>
                  <a:pt x="983" y="2356"/>
                </a:lnTo>
                <a:lnTo>
                  <a:pt x="776" y="2391"/>
                </a:lnTo>
                <a:lnTo>
                  <a:pt x="428" y="1946"/>
                </a:lnTo>
                <a:lnTo>
                  <a:pt x="194" y="1852"/>
                </a:lnTo>
                <a:lnTo>
                  <a:pt x="148" y="1502"/>
                </a:lnTo>
                <a:close/>
              </a:path>
            </a:pathLst>
          </a:custGeom>
          <a:solidFill>
            <a:srgbClr val="FFFF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" name="Freeform 30"/>
          <p:cNvSpPr>
            <a:spLocks/>
          </p:cNvSpPr>
          <p:nvPr/>
        </p:nvSpPr>
        <p:spPr bwMode="auto">
          <a:xfrm>
            <a:off x="2889560" y="2769394"/>
            <a:ext cx="803275" cy="1268412"/>
          </a:xfrm>
          <a:custGeom>
            <a:avLst/>
            <a:gdLst>
              <a:gd name="T0" fmla="*/ 1266 w 1266"/>
              <a:gd name="T1" fmla="*/ 537 h 1998"/>
              <a:gd name="T2" fmla="*/ 323 w 1266"/>
              <a:gd name="T3" fmla="*/ 0 h 1998"/>
              <a:gd name="T4" fmla="*/ 208 w 1266"/>
              <a:gd name="T5" fmla="*/ 54 h 1998"/>
              <a:gd name="T6" fmla="*/ 251 w 1266"/>
              <a:gd name="T7" fmla="*/ 405 h 1998"/>
              <a:gd name="T8" fmla="*/ 221 w 1266"/>
              <a:gd name="T9" fmla="*/ 833 h 1998"/>
              <a:gd name="T10" fmla="*/ 16 w 1266"/>
              <a:gd name="T11" fmla="*/ 1073 h 1998"/>
              <a:gd name="T12" fmla="*/ 16 w 1266"/>
              <a:gd name="T13" fmla="*/ 1184 h 1998"/>
              <a:gd name="T14" fmla="*/ 208 w 1266"/>
              <a:gd name="T15" fmla="*/ 1704 h 1998"/>
              <a:gd name="T16" fmla="*/ 27 w 1266"/>
              <a:gd name="T17" fmla="*/ 1685 h 1998"/>
              <a:gd name="T18" fmla="*/ 0 w 1266"/>
              <a:gd name="T19" fmla="*/ 1720 h 1998"/>
              <a:gd name="T20" fmla="*/ 251 w 1266"/>
              <a:gd name="T21" fmla="*/ 1998 h 1998"/>
              <a:gd name="T22" fmla="*/ 630 w 1266"/>
              <a:gd name="T23" fmla="*/ 1909 h 1998"/>
              <a:gd name="T24" fmla="*/ 1115 w 1266"/>
              <a:gd name="T25" fmla="*/ 1537 h 1998"/>
              <a:gd name="T26" fmla="*/ 967 w 1266"/>
              <a:gd name="T27" fmla="*/ 1297 h 1998"/>
              <a:gd name="T28" fmla="*/ 1158 w 1266"/>
              <a:gd name="T29" fmla="*/ 925 h 1998"/>
              <a:gd name="T30" fmla="*/ 1261 w 1266"/>
              <a:gd name="T31" fmla="*/ 906 h 1998"/>
              <a:gd name="T32" fmla="*/ 1266 w 1266"/>
              <a:gd name="T33" fmla="*/ 537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66" h="1998">
                <a:moveTo>
                  <a:pt x="1266" y="537"/>
                </a:moveTo>
                <a:lnTo>
                  <a:pt x="323" y="0"/>
                </a:lnTo>
                <a:lnTo>
                  <a:pt x="208" y="54"/>
                </a:lnTo>
                <a:lnTo>
                  <a:pt x="251" y="405"/>
                </a:lnTo>
                <a:lnTo>
                  <a:pt x="221" y="833"/>
                </a:lnTo>
                <a:lnTo>
                  <a:pt x="16" y="1073"/>
                </a:lnTo>
                <a:lnTo>
                  <a:pt x="16" y="1184"/>
                </a:lnTo>
                <a:lnTo>
                  <a:pt x="208" y="1704"/>
                </a:lnTo>
                <a:lnTo>
                  <a:pt x="27" y="1685"/>
                </a:lnTo>
                <a:lnTo>
                  <a:pt x="0" y="1720"/>
                </a:lnTo>
                <a:lnTo>
                  <a:pt x="251" y="1998"/>
                </a:lnTo>
                <a:lnTo>
                  <a:pt x="630" y="1909"/>
                </a:lnTo>
                <a:lnTo>
                  <a:pt x="1115" y="1537"/>
                </a:lnTo>
                <a:lnTo>
                  <a:pt x="967" y="1297"/>
                </a:lnTo>
                <a:lnTo>
                  <a:pt x="1158" y="925"/>
                </a:lnTo>
                <a:lnTo>
                  <a:pt x="1261" y="906"/>
                </a:lnTo>
                <a:lnTo>
                  <a:pt x="1266" y="537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" name="Freeform 29"/>
          <p:cNvSpPr>
            <a:spLocks/>
          </p:cNvSpPr>
          <p:nvPr/>
        </p:nvSpPr>
        <p:spPr bwMode="auto">
          <a:xfrm>
            <a:off x="4181785" y="4341019"/>
            <a:ext cx="415925" cy="558800"/>
          </a:xfrm>
          <a:custGeom>
            <a:avLst/>
            <a:gdLst>
              <a:gd name="T0" fmla="*/ 501 w 655"/>
              <a:gd name="T1" fmla="*/ 719 h 881"/>
              <a:gd name="T2" fmla="*/ 655 w 655"/>
              <a:gd name="T3" fmla="*/ 490 h 881"/>
              <a:gd name="T4" fmla="*/ 644 w 655"/>
              <a:gd name="T5" fmla="*/ 213 h 881"/>
              <a:gd name="T6" fmla="*/ 437 w 655"/>
              <a:gd name="T7" fmla="*/ 0 h 881"/>
              <a:gd name="T8" fmla="*/ 254 w 655"/>
              <a:gd name="T9" fmla="*/ 83 h 881"/>
              <a:gd name="T10" fmla="*/ 135 w 655"/>
              <a:gd name="T11" fmla="*/ 62 h 881"/>
              <a:gd name="T12" fmla="*/ 62 w 655"/>
              <a:gd name="T13" fmla="*/ 102 h 881"/>
              <a:gd name="T14" fmla="*/ 89 w 655"/>
              <a:gd name="T15" fmla="*/ 269 h 881"/>
              <a:gd name="T16" fmla="*/ 213 w 655"/>
              <a:gd name="T17" fmla="*/ 431 h 881"/>
              <a:gd name="T18" fmla="*/ 132 w 655"/>
              <a:gd name="T19" fmla="*/ 571 h 881"/>
              <a:gd name="T20" fmla="*/ 70 w 655"/>
              <a:gd name="T21" fmla="*/ 539 h 881"/>
              <a:gd name="T22" fmla="*/ 30 w 655"/>
              <a:gd name="T23" fmla="*/ 695 h 881"/>
              <a:gd name="T24" fmla="*/ 84 w 655"/>
              <a:gd name="T25" fmla="*/ 728 h 881"/>
              <a:gd name="T26" fmla="*/ 0 w 655"/>
              <a:gd name="T27" fmla="*/ 865 h 881"/>
              <a:gd name="T28" fmla="*/ 38 w 655"/>
              <a:gd name="T29" fmla="*/ 881 h 881"/>
              <a:gd name="T30" fmla="*/ 192 w 655"/>
              <a:gd name="T31" fmla="*/ 792 h 881"/>
              <a:gd name="T32" fmla="*/ 262 w 655"/>
              <a:gd name="T33" fmla="*/ 808 h 881"/>
              <a:gd name="T34" fmla="*/ 501 w 655"/>
              <a:gd name="T35" fmla="*/ 719 h 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55" h="881">
                <a:moveTo>
                  <a:pt x="501" y="719"/>
                </a:moveTo>
                <a:lnTo>
                  <a:pt x="655" y="490"/>
                </a:lnTo>
                <a:lnTo>
                  <a:pt x="644" y="213"/>
                </a:lnTo>
                <a:lnTo>
                  <a:pt x="437" y="0"/>
                </a:lnTo>
                <a:lnTo>
                  <a:pt x="254" y="83"/>
                </a:lnTo>
                <a:lnTo>
                  <a:pt x="135" y="62"/>
                </a:lnTo>
                <a:lnTo>
                  <a:pt x="62" y="102"/>
                </a:lnTo>
                <a:lnTo>
                  <a:pt x="89" y="269"/>
                </a:lnTo>
                <a:lnTo>
                  <a:pt x="213" y="431"/>
                </a:lnTo>
                <a:lnTo>
                  <a:pt x="132" y="571"/>
                </a:lnTo>
                <a:lnTo>
                  <a:pt x="70" y="539"/>
                </a:lnTo>
                <a:lnTo>
                  <a:pt x="30" y="695"/>
                </a:lnTo>
                <a:lnTo>
                  <a:pt x="84" y="728"/>
                </a:lnTo>
                <a:lnTo>
                  <a:pt x="0" y="865"/>
                </a:lnTo>
                <a:lnTo>
                  <a:pt x="38" y="881"/>
                </a:lnTo>
                <a:lnTo>
                  <a:pt x="192" y="792"/>
                </a:lnTo>
                <a:lnTo>
                  <a:pt x="262" y="808"/>
                </a:lnTo>
                <a:lnTo>
                  <a:pt x="501" y="719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Freeform 28"/>
          <p:cNvSpPr>
            <a:spLocks/>
          </p:cNvSpPr>
          <p:nvPr/>
        </p:nvSpPr>
        <p:spPr bwMode="auto">
          <a:xfrm>
            <a:off x="4145272" y="4844256"/>
            <a:ext cx="157163" cy="134938"/>
          </a:xfrm>
          <a:custGeom>
            <a:avLst/>
            <a:gdLst>
              <a:gd name="T0" fmla="*/ 248 w 248"/>
              <a:gd name="T1" fmla="*/ 0 h 213"/>
              <a:gd name="T2" fmla="*/ 94 w 248"/>
              <a:gd name="T3" fmla="*/ 89 h 213"/>
              <a:gd name="T4" fmla="*/ 0 w 248"/>
              <a:gd name="T5" fmla="*/ 213 h 213"/>
              <a:gd name="T6" fmla="*/ 243 w 248"/>
              <a:gd name="T7" fmla="*/ 189 h 213"/>
              <a:gd name="T8" fmla="*/ 248 w 248"/>
              <a:gd name="T9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8" h="213">
                <a:moveTo>
                  <a:pt x="248" y="0"/>
                </a:moveTo>
                <a:lnTo>
                  <a:pt x="94" y="89"/>
                </a:lnTo>
                <a:lnTo>
                  <a:pt x="0" y="213"/>
                </a:lnTo>
                <a:lnTo>
                  <a:pt x="243" y="189"/>
                </a:lnTo>
                <a:lnTo>
                  <a:pt x="248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Freeform 27"/>
          <p:cNvSpPr>
            <a:spLocks/>
          </p:cNvSpPr>
          <p:nvPr/>
        </p:nvSpPr>
        <p:spPr bwMode="auto">
          <a:xfrm>
            <a:off x="4145272" y="4964906"/>
            <a:ext cx="168275" cy="165100"/>
          </a:xfrm>
          <a:custGeom>
            <a:avLst/>
            <a:gdLst>
              <a:gd name="T0" fmla="*/ 245 w 264"/>
              <a:gd name="T1" fmla="*/ 0 h 259"/>
              <a:gd name="T2" fmla="*/ 0 w 264"/>
              <a:gd name="T3" fmla="*/ 24 h 259"/>
              <a:gd name="T4" fmla="*/ 0 w 264"/>
              <a:gd name="T5" fmla="*/ 121 h 259"/>
              <a:gd name="T6" fmla="*/ 84 w 264"/>
              <a:gd name="T7" fmla="*/ 259 h 259"/>
              <a:gd name="T8" fmla="*/ 264 w 264"/>
              <a:gd name="T9" fmla="*/ 89 h 259"/>
              <a:gd name="T10" fmla="*/ 245 w 264"/>
              <a:gd name="T11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4" h="259">
                <a:moveTo>
                  <a:pt x="245" y="0"/>
                </a:moveTo>
                <a:lnTo>
                  <a:pt x="0" y="24"/>
                </a:lnTo>
                <a:lnTo>
                  <a:pt x="0" y="121"/>
                </a:lnTo>
                <a:lnTo>
                  <a:pt x="84" y="259"/>
                </a:lnTo>
                <a:lnTo>
                  <a:pt x="264" y="89"/>
                </a:lnTo>
                <a:lnTo>
                  <a:pt x="245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" name="Freeform 26"/>
          <p:cNvSpPr>
            <a:spLocks/>
          </p:cNvSpPr>
          <p:nvPr/>
        </p:nvSpPr>
        <p:spPr bwMode="auto">
          <a:xfrm>
            <a:off x="4199247" y="4798219"/>
            <a:ext cx="806450" cy="873125"/>
          </a:xfrm>
          <a:custGeom>
            <a:avLst/>
            <a:gdLst>
              <a:gd name="T0" fmla="*/ 1121 w 1269"/>
              <a:gd name="T1" fmla="*/ 513 h 1375"/>
              <a:gd name="T2" fmla="*/ 940 w 1269"/>
              <a:gd name="T3" fmla="*/ 375 h 1375"/>
              <a:gd name="T4" fmla="*/ 940 w 1269"/>
              <a:gd name="T5" fmla="*/ 319 h 1375"/>
              <a:gd name="T6" fmla="*/ 474 w 1269"/>
              <a:gd name="T7" fmla="*/ 0 h 1375"/>
              <a:gd name="T8" fmla="*/ 235 w 1269"/>
              <a:gd name="T9" fmla="*/ 89 h 1375"/>
              <a:gd name="T10" fmla="*/ 165 w 1269"/>
              <a:gd name="T11" fmla="*/ 73 h 1375"/>
              <a:gd name="T12" fmla="*/ 159 w 1269"/>
              <a:gd name="T13" fmla="*/ 259 h 1375"/>
              <a:gd name="T14" fmla="*/ 181 w 1269"/>
              <a:gd name="T15" fmla="*/ 351 h 1375"/>
              <a:gd name="T16" fmla="*/ 0 w 1269"/>
              <a:gd name="T17" fmla="*/ 523 h 1375"/>
              <a:gd name="T18" fmla="*/ 38 w 1269"/>
              <a:gd name="T19" fmla="*/ 739 h 1375"/>
              <a:gd name="T20" fmla="*/ 181 w 1269"/>
              <a:gd name="T21" fmla="*/ 976 h 1375"/>
              <a:gd name="T22" fmla="*/ 469 w 1269"/>
              <a:gd name="T23" fmla="*/ 1130 h 1375"/>
              <a:gd name="T24" fmla="*/ 604 w 1269"/>
              <a:gd name="T25" fmla="*/ 1359 h 1375"/>
              <a:gd name="T26" fmla="*/ 857 w 1269"/>
              <a:gd name="T27" fmla="*/ 1375 h 1375"/>
              <a:gd name="T28" fmla="*/ 954 w 1269"/>
              <a:gd name="T29" fmla="*/ 1302 h 1375"/>
              <a:gd name="T30" fmla="*/ 1056 w 1269"/>
              <a:gd name="T31" fmla="*/ 1327 h 1375"/>
              <a:gd name="T32" fmla="*/ 1269 w 1269"/>
              <a:gd name="T33" fmla="*/ 1221 h 1375"/>
              <a:gd name="T34" fmla="*/ 1129 w 1269"/>
              <a:gd name="T35" fmla="*/ 885 h 1375"/>
              <a:gd name="T36" fmla="*/ 1153 w 1269"/>
              <a:gd name="T37" fmla="*/ 771 h 1375"/>
              <a:gd name="T38" fmla="*/ 1062 w 1269"/>
              <a:gd name="T39" fmla="*/ 634 h 1375"/>
              <a:gd name="T40" fmla="*/ 1121 w 1269"/>
              <a:gd name="T41" fmla="*/ 513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69" h="1375">
                <a:moveTo>
                  <a:pt x="1121" y="513"/>
                </a:moveTo>
                <a:lnTo>
                  <a:pt x="940" y="375"/>
                </a:lnTo>
                <a:lnTo>
                  <a:pt x="940" y="319"/>
                </a:lnTo>
                <a:lnTo>
                  <a:pt x="474" y="0"/>
                </a:lnTo>
                <a:lnTo>
                  <a:pt x="235" y="89"/>
                </a:lnTo>
                <a:lnTo>
                  <a:pt x="165" y="73"/>
                </a:lnTo>
                <a:lnTo>
                  <a:pt x="159" y="259"/>
                </a:lnTo>
                <a:lnTo>
                  <a:pt x="181" y="351"/>
                </a:lnTo>
                <a:lnTo>
                  <a:pt x="0" y="523"/>
                </a:lnTo>
                <a:lnTo>
                  <a:pt x="38" y="739"/>
                </a:lnTo>
                <a:lnTo>
                  <a:pt x="181" y="976"/>
                </a:lnTo>
                <a:lnTo>
                  <a:pt x="469" y="1130"/>
                </a:lnTo>
                <a:lnTo>
                  <a:pt x="604" y="1359"/>
                </a:lnTo>
                <a:lnTo>
                  <a:pt x="857" y="1375"/>
                </a:lnTo>
                <a:lnTo>
                  <a:pt x="954" y="1302"/>
                </a:lnTo>
                <a:lnTo>
                  <a:pt x="1056" y="1327"/>
                </a:lnTo>
                <a:lnTo>
                  <a:pt x="1269" y="1221"/>
                </a:lnTo>
                <a:lnTo>
                  <a:pt x="1129" y="885"/>
                </a:lnTo>
                <a:lnTo>
                  <a:pt x="1153" y="771"/>
                </a:lnTo>
                <a:lnTo>
                  <a:pt x="1062" y="634"/>
                </a:lnTo>
                <a:lnTo>
                  <a:pt x="1121" y="513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" name="Freeform 25"/>
          <p:cNvSpPr>
            <a:spLocks/>
          </p:cNvSpPr>
          <p:nvPr/>
        </p:nvSpPr>
        <p:spPr bwMode="auto">
          <a:xfrm>
            <a:off x="4461185" y="4275931"/>
            <a:ext cx="728662" cy="847725"/>
          </a:xfrm>
          <a:custGeom>
            <a:avLst/>
            <a:gdLst>
              <a:gd name="T0" fmla="*/ 980 w 1147"/>
              <a:gd name="T1" fmla="*/ 976 h 1335"/>
              <a:gd name="T2" fmla="*/ 921 w 1147"/>
              <a:gd name="T3" fmla="*/ 879 h 1335"/>
              <a:gd name="T4" fmla="*/ 915 w 1147"/>
              <a:gd name="T5" fmla="*/ 405 h 1335"/>
              <a:gd name="T6" fmla="*/ 1096 w 1147"/>
              <a:gd name="T7" fmla="*/ 232 h 1335"/>
              <a:gd name="T8" fmla="*/ 1147 w 1147"/>
              <a:gd name="T9" fmla="*/ 119 h 1335"/>
              <a:gd name="T10" fmla="*/ 635 w 1147"/>
              <a:gd name="T11" fmla="*/ 278 h 1335"/>
              <a:gd name="T12" fmla="*/ 255 w 1147"/>
              <a:gd name="T13" fmla="*/ 0 h 1335"/>
              <a:gd name="T14" fmla="*/ 0 w 1147"/>
              <a:gd name="T15" fmla="*/ 100 h 1335"/>
              <a:gd name="T16" fmla="*/ 204 w 1147"/>
              <a:gd name="T17" fmla="*/ 316 h 1335"/>
              <a:gd name="T18" fmla="*/ 218 w 1147"/>
              <a:gd name="T19" fmla="*/ 593 h 1335"/>
              <a:gd name="T20" fmla="*/ 61 w 1147"/>
              <a:gd name="T21" fmla="*/ 820 h 1335"/>
              <a:gd name="T22" fmla="*/ 527 w 1147"/>
              <a:gd name="T23" fmla="*/ 1141 h 1335"/>
              <a:gd name="T24" fmla="*/ 527 w 1147"/>
              <a:gd name="T25" fmla="*/ 1197 h 1335"/>
              <a:gd name="T26" fmla="*/ 708 w 1147"/>
              <a:gd name="T27" fmla="*/ 1335 h 1335"/>
              <a:gd name="T28" fmla="*/ 980 w 1147"/>
              <a:gd name="T29" fmla="*/ 976 h 1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47" h="1335">
                <a:moveTo>
                  <a:pt x="980" y="976"/>
                </a:moveTo>
                <a:lnTo>
                  <a:pt x="921" y="879"/>
                </a:lnTo>
                <a:lnTo>
                  <a:pt x="915" y="405"/>
                </a:lnTo>
                <a:lnTo>
                  <a:pt x="1096" y="232"/>
                </a:lnTo>
                <a:lnTo>
                  <a:pt x="1147" y="119"/>
                </a:lnTo>
                <a:lnTo>
                  <a:pt x="635" y="278"/>
                </a:lnTo>
                <a:lnTo>
                  <a:pt x="255" y="0"/>
                </a:lnTo>
                <a:lnTo>
                  <a:pt x="0" y="100"/>
                </a:lnTo>
                <a:lnTo>
                  <a:pt x="204" y="316"/>
                </a:lnTo>
                <a:lnTo>
                  <a:pt x="218" y="593"/>
                </a:lnTo>
                <a:lnTo>
                  <a:pt x="61" y="820"/>
                </a:lnTo>
                <a:lnTo>
                  <a:pt x="527" y="1141"/>
                </a:lnTo>
                <a:lnTo>
                  <a:pt x="527" y="1197"/>
                </a:lnTo>
                <a:lnTo>
                  <a:pt x="708" y="1335"/>
                </a:lnTo>
                <a:lnTo>
                  <a:pt x="980" y="976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" name="Freeform 24"/>
          <p:cNvSpPr>
            <a:spLocks/>
          </p:cNvSpPr>
          <p:nvPr/>
        </p:nvSpPr>
        <p:spPr bwMode="auto">
          <a:xfrm>
            <a:off x="5042210" y="3717131"/>
            <a:ext cx="795337" cy="1179513"/>
          </a:xfrm>
          <a:custGeom>
            <a:avLst/>
            <a:gdLst>
              <a:gd name="T0" fmla="*/ 189 w 1253"/>
              <a:gd name="T1" fmla="*/ 121 h 1857"/>
              <a:gd name="T2" fmla="*/ 334 w 1253"/>
              <a:gd name="T3" fmla="*/ 420 h 1857"/>
              <a:gd name="T4" fmla="*/ 862 w 1253"/>
              <a:gd name="T5" fmla="*/ 531 h 1857"/>
              <a:gd name="T6" fmla="*/ 526 w 1253"/>
              <a:gd name="T7" fmla="*/ 919 h 1857"/>
              <a:gd name="T8" fmla="*/ 232 w 1253"/>
              <a:gd name="T9" fmla="*/ 1003 h 1857"/>
              <a:gd name="T10" fmla="*/ 181 w 1253"/>
              <a:gd name="T11" fmla="*/ 1116 h 1857"/>
              <a:gd name="T12" fmla="*/ 0 w 1253"/>
              <a:gd name="T13" fmla="*/ 1288 h 1857"/>
              <a:gd name="T14" fmla="*/ 6 w 1253"/>
              <a:gd name="T15" fmla="*/ 1763 h 1857"/>
              <a:gd name="T16" fmla="*/ 62 w 1253"/>
              <a:gd name="T17" fmla="*/ 1857 h 1857"/>
              <a:gd name="T18" fmla="*/ 431 w 1253"/>
              <a:gd name="T19" fmla="*/ 1434 h 1857"/>
              <a:gd name="T20" fmla="*/ 544 w 1253"/>
              <a:gd name="T21" fmla="*/ 1393 h 1857"/>
              <a:gd name="T22" fmla="*/ 886 w 1253"/>
              <a:gd name="T23" fmla="*/ 1024 h 1857"/>
              <a:gd name="T24" fmla="*/ 1094 w 1253"/>
              <a:gd name="T25" fmla="*/ 660 h 1857"/>
              <a:gd name="T26" fmla="*/ 1105 w 1253"/>
              <a:gd name="T27" fmla="*/ 569 h 1857"/>
              <a:gd name="T28" fmla="*/ 1215 w 1253"/>
              <a:gd name="T29" fmla="*/ 396 h 1857"/>
              <a:gd name="T30" fmla="*/ 1253 w 1253"/>
              <a:gd name="T31" fmla="*/ 30 h 1857"/>
              <a:gd name="T32" fmla="*/ 1158 w 1253"/>
              <a:gd name="T33" fmla="*/ 0 h 1857"/>
              <a:gd name="T34" fmla="*/ 948 w 1253"/>
              <a:gd name="T35" fmla="*/ 127 h 1857"/>
              <a:gd name="T36" fmla="*/ 725 w 1253"/>
              <a:gd name="T37" fmla="*/ 145 h 1857"/>
              <a:gd name="T38" fmla="*/ 660 w 1253"/>
              <a:gd name="T39" fmla="*/ 199 h 1857"/>
              <a:gd name="T40" fmla="*/ 536 w 1253"/>
              <a:gd name="T41" fmla="*/ 178 h 1857"/>
              <a:gd name="T42" fmla="*/ 437 w 1253"/>
              <a:gd name="T43" fmla="*/ 226 h 1857"/>
              <a:gd name="T44" fmla="*/ 310 w 1253"/>
              <a:gd name="T45" fmla="*/ 178 h 1857"/>
              <a:gd name="T46" fmla="*/ 259 w 1253"/>
              <a:gd name="T47" fmla="*/ 62 h 1857"/>
              <a:gd name="T48" fmla="*/ 189 w 1253"/>
              <a:gd name="T49" fmla="*/ 121 h 1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53" h="1857">
                <a:moveTo>
                  <a:pt x="189" y="121"/>
                </a:moveTo>
                <a:lnTo>
                  <a:pt x="334" y="420"/>
                </a:lnTo>
                <a:lnTo>
                  <a:pt x="862" y="531"/>
                </a:lnTo>
                <a:lnTo>
                  <a:pt x="526" y="919"/>
                </a:lnTo>
                <a:lnTo>
                  <a:pt x="232" y="1003"/>
                </a:lnTo>
                <a:lnTo>
                  <a:pt x="181" y="1116"/>
                </a:lnTo>
                <a:lnTo>
                  <a:pt x="0" y="1288"/>
                </a:lnTo>
                <a:lnTo>
                  <a:pt x="6" y="1763"/>
                </a:lnTo>
                <a:lnTo>
                  <a:pt x="62" y="1857"/>
                </a:lnTo>
                <a:lnTo>
                  <a:pt x="431" y="1434"/>
                </a:lnTo>
                <a:lnTo>
                  <a:pt x="544" y="1393"/>
                </a:lnTo>
                <a:lnTo>
                  <a:pt x="886" y="1024"/>
                </a:lnTo>
                <a:lnTo>
                  <a:pt x="1094" y="660"/>
                </a:lnTo>
                <a:lnTo>
                  <a:pt x="1105" y="569"/>
                </a:lnTo>
                <a:lnTo>
                  <a:pt x="1215" y="396"/>
                </a:lnTo>
                <a:lnTo>
                  <a:pt x="1253" y="30"/>
                </a:lnTo>
                <a:lnTo>
                  <a:pt x="1158" y="0"/>
                </a:lnTo>
                <a:lnTo>
                  <a:pt x="948" y="127"/>
                </a:lnTo>
                <a:lnTo>
                  <a:pt x="725" y="145"/>
                </a:lnTo>
                <a:lnTo>
                  <a:pt x="660" y="199"/>
                </a:lnTo>
                <a:lnTo>
                  <a:pt x="536" y="178"/>
                </a:lnTo>
                <a:lnTo>
                  <a:pt x="437" y="226"/>
                </a:lnTo>
                <a:lnTo>
                  <a:pt x="310" y="178"/>
                </a:lnTo>
                <a:lnTo>
                  <a:pt x="259" y="62"/>
                </a:lnTo>
                <a:lnTo>
                  <a:pt x="189" y="121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" name="Freeform 23"/>
          <p:cNvSpPr>
            <a:spLocks/>
          </p:cNvSpPr>
          <p:nvPr/>
        </p:nvSpPr>
        <p:spPr bwMode="auto">
          <a:xfrm>
            <a:off x="2868922" y="4266406"/>
            <a:ext cx="1447800" cy="1533525"/>
          </a:xfrm>
          <a:custGeom>
            <a:avLst/>
            <a:gdLst>
              <a:gd name="T0" fmla="*/ 622 w 2279"/>
              <a:gd name="T1" fmla="*/ 183 h 2415"/>
              <a:gd name="T2" fmla="*/ 652 w 2279"/>
              <a:gd name="T3" fmla="*/ 0 h 2415"/>
              <a:gd name="T4" fmla="*/ 811 w 2279"/>
              <a:gd name="T5" fmla="*/ 16 h 2415"/>
              <a:gd name="T6" fmla="*/ 1031 w 2279"/>
              <a:gd name="T7" fmla="*/ 165 h 2415"/>
              <a:gd name="T8" fmla="*/ 1093 w 2279"/>
              <a:gd name="T9" fmla="*/ 38 h 2415"/>
              <a:gd name="T10" fmla="*/ 1527 w 2279"/>
              <a:gd name="T11" fmla="*/ 0 h 2415"/>
              <a:gd name="T12" fmla="*/ 1778 w 2279"/>
              <a:gd name="T13" fmla="*/ 73 h 2415"/>
              <a:gd name="T14" fmla="*/ 1985 w 2279"/>
              <a:gd name="T15" fmla="*/ 38 h 2415"/>
              <a:gd name="T16" fmla="*/ 2130 w 2279"/>
              <a:gd name="T17" fmla="*/ 221 h 2415"/>
              <a:gd name="T18" fmla="*/ 2157 w 2279"/>
              <a:gd name="T19" fmla="*/ 391 h 2415"/>
              <a:gd name="T20" fmla="*/ 2279 w 2279"/>
              <a:gd name="T21" fmla="*/ 550 h 2415"/>
              <a:gd name="T22" fmla="*/ 2200 w 2279"/>
              <a:gd name="T23" fmla="*/ 693 h 2415"/>
              <a:gd name="T24" fmla="*/ 2136 w 2279"/>
              <a:gd name="T25" fmla="*/ 661 h 2415"/>
              <a:gd name="T26" fmla="*/ 2098 w 2279"/>
              <a:gd name="T27" fmla="*/ 814 h 2415"/>
              <a:gd name="T28" fmla="*/ 2152 w 2279"/>
              <a:gd name="T29" fmla="*/ 847 h 2415"/>
              <a:gd name="T30" fmla="*/ 2066 w 2279"/>
              <a:gd name="T31" fmla="*/ 984 h 2415"/>
              <a:gd name="T32" fmla="*/ 2103 w 2279"/>
              <a:gd name="T33" fmla="*/ 1000 h 2415"/>
              <a:gd name="T34" fmla="*/ 2007 w 2279"/>
              <a:gd name="T35" fmla="*/ 1124 h 2415"/>
              <a:gd name="T36" fmla="*/ 2007 w 2279"/>
              <a:gd name="T37" fmla="*/ 1221 h 2415"/>
              <a:gd name="T38" fmla="*/ 2093 w 2279"/>
              <a:gd name="T39" fmla="*/ 1361 h 2415"/>
              <a:gd name="T40" fmla="*/ 2130 w 2279"/>
              <a:gd name="T41" fmla="*/ 1577 h 2415"/>
              <a:gd name="T42" fmla="*/ 2219 w 2279"/>
              <a:gd name="T43" fmla="*/ 1736 h 2415"/>
              <a:gd name="T44" fmla="*/ 1923 w 2279"/>
              <a:gd name="T45" fmla="*/ 1833 h 2415"/>
              <a:gd name="T46" fmla="*/ 1966 w 2279"/>
              <a:gd name="T47" fmla="*/ 2000 h 2415"/>
              <a:gd name="T48" fmla="*/ 1947 w 2279"/>
              <a:gd name="T49" fmla="*/ 2189 h 2415"/>
              <a:gd name="T50" fmla="*/ 2079 w 2279"/>
              <a:gd name="T51" fmla="*/ 2278 h 2415"/>
              <a:gd name="T52" fmla="*/ 2085 w 2279"/>
              <a:gd name="T53" fmla="*/ 2415 h 2415"/>
              <a:gd name="T54" fmla="*/ 1767 w 2279"/>
              <a:gd name="T55" fmla="*/ 2189 h 2415"/>
              <a:gd name="T56" fmla="*/ 1710 w 2279"/>
              <a:gd name="T57" fmla="*/ 2237 h 2415"/>
              <a:gd name="T58" fmla="*/ 1441 w 2279"/>
              <a:gd name="T59" fmla="*/ 2130 h 2415"/>
              <a:gd name="T60" fmla="*/ 1392 w 2279"/>
              <a:gd name="T61" fmla="*/ 2089 h 2415"/>
              <a:gd name="T62" fmla="*/ 1233 w 2279"/>
              <a:gd name="T63" fmla="*/ 2121 h 2415"/>
              <a:gd name="T64" fmla="*/ 1142 w 2279"/>
              <a:gd name="T65" fmla="*/ 1919 h 2415"/>
              <a:gd name="T66" fmla="*/ 1137 w 2279"/>
              <a:gd name="T67" fmla="*/ 1698 h 2415"/>
              <a:gd name="T68" fmla="*/ 1026 w 2279"/>
              <a:gd name="T69" fmla="*/ 1706 h 2415"/>
              <a:gd name="T70" fmla="*/ 948 w 2279"/>
              <a:gd name="T71" fmla="*/ 1593 h 2415"/>
              <a:gd name="T72" fmla="*/ 827 w 2279"/>
              <a:gd name="T73" fmla="*/ 1747 h 2415"/>
              <a:gd name="T74" fmla="*/ 638 w 2279"/>
              <a:gd name="T75" fmla="*/ 1755 h 2415"/>
              <a:gd name="T76" fmla="*/ 533 w 2279"/>
              <a:gd name="T77" fmla="*/ 1488 h 2415"/>
              <a:gd name="T78" fmla="*/ 0 w 2279"/>
              <a:gd name="T79" fmla="*/ 1496 h 2415"/>
              <a:gd name="T80" fmla="*/ 83 w 2279"/>
              <a:gd name="T81" fmla="*/ 1340 h 2415"/>
              <a:gd name="T82" fmla="*/ 240 w 2279"/>
              <a:gd name="T83" fmla="*/ 1324 h 2415"/>
              <a:gd name="T84" fmla="*/ 320 w 2279"/>
              <a:gd name="T85" fmla="*/ 1386 h 2415"/>
              <a:gd name="T86" fmla="*/ 501 w 2279"/>
              <a:gd name="T87" fmla="*/ 1181 h 2415"/>
              <a:gd name="T88" fmla="*/ 495 w 2279"/>
              <a:gd name="T89" fmla="*/ 976 h 2415"/>
              <a:gd name="T90" fmla="*/ 671 w 2279"/>
              <a:gd name="T91" fmla="*/ 798 h 2415"/>
              <a:gd name="T92" fmla="*/ 759 w 2279"/>
              <a:gd name="T93" fmla="*/ 340 h 2415"/>
              <a:gd name="T94" fmla="*/ 622 w 2279"/>
              <a:gd name="T95" fmla="*/ 183 h 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279" h="2415">
                <a:moveTo>
                  <a:pt x="622" y="183"/>
                </a:moveTo>
                <a:lnTo>
                  <a:pt x="652" y="0"/>
                </a:lnTo>
                <a:lnTo>
                  <a:pt x="811" y="16"/>
                </a:lnTo>
                <a:lnTo>
                  <a:pt x="1031" y="165"/>
                </a:lnTo>
                <a:lnTo>
                  <a:pt x="1093" y="38"/>
                </a:lnTo>
                <a:lnTo>
                  <a:pt x="1527" y="0"/>
                </a:lnTo>
                <a:lnTo>
                  <a:pt x="1778" y="73"/>
                </a:lnTo>
                <a:lnTo>
                  <a:pt x="1985" y="38"/>
                </a:lnTo>
                <a:lnTo>
                  <a:pt x="2130" y="221"/>
                </a:lnTo>
                <a:lnTo>
                  <a:pt x="2157" y="391"/>
                </a:lnTo>
                <a:lnTo>
                  <a:pt x="2279" y="550"/>
                </a:lnTo>
                <a:lnTo>
                  <a:pt x="2200" y="693"/>
                </a:lnTo>
                <a:lnTo>
                  <a:pt x="2136" y="661"/>
                </a:lnTo>
                <a:lnTo>
                  <a:pt x="2098" y="814"/>
                </a:lnTo>
                <a:lnTo>
                  <a:pt x="2152" y="847"/>
                </a:lnTo>
                <a:lnTo>
                  <a:pt x="2066" y="984"/>
                </a:lnTo>
                <a:lnTo>
                  <a:pt x="2103" y="1000"/>
                </a:lnTo>
                <a:lnTo>
                  <a:pt x="2007" y="1124"/>
                </a:lnTo>
                <a:lnTo>
                  <a:pt x="2007" y="1221"/>
                </a:lnTo>
                <a:lnTo>
                  <a:pt x="2093" y="1361"/>
                </a:lnTo>
                <a:lnTo>
                  <a:pt x="2130" y="1577"/>
                </a:lnTo>
                <a:lnTo>
                  <a:pt x="2219" y="1736"/>
                </a:lnTo>
                <a:lnTo>
                  <a:pt x="1923" y="1833"/>
                </a:lnTo>
                <a:lnTo>
                  <a:pt x="1966" y="2000"/>
                </a:lnTo>
                <a:lnTo>
                  <a:pt x="1947" y="2189"/>
                </a:lnTo>
                <a:lnTo>
                  <a:pt x="2079" y="2278"/>
                </a:lnTo>
                <a:lnTo>
                  <a:pt x="2085" y="2415"/>
                </a:lnTo>
                <a:lnTo>
                  <a:pt x="1767" y="2189"/>
                </a:lnTo>
                <a:lnTo>
                  <a:pt x="1710" y="2237"/>
                </a:lnTo>
                <a:lnTo>
                  <a:pt x="1441" y="2130"/>
                </a:lnTo>
                <a:lnTo>
                  <a:pt x="1392" y="2089"/>
                </a:lnTo>
                <a:lnTo>
                  <a:pt x="1233" y="2121"/>
                </a:lnTo>
                <a:lnTo>
                  <a:pt x="1142" y="1919"/>
                </a:lnTo>
                <a:lnTo>
                  <a:pt x="1137" y="1698"/>
                </a:lnTo>
                <a:lnTo>
                  <a:pt x="1026" y="1706"/>
                </a:lnTo>
                <a:lnTo>
                  <a:pt x="948" y="1593"/>
                </a:lnTo>
                <a:lnTo>
                  <a:pt x="827" y="1747"/>
                </a:lnTo>
                <a:lnTo>
                  <a:pt x="638" y="1755"/>
                </a:lnTo>
                <a:lnTo>
                  <a:pt x="533" y="1488"/>
                </a:lnTo>
                <a:lnTo>
                  <a:pt x="0" y="1496"/>
                </a:lnTo>
                <a:lnTo>
                  <a:pt x="83" y="1340"/>
                </a:lnTo>
                <a:lnTo>
                  <a:pt x="240" y="1324"/>
                </a:lnTo>
                <a:lnTo>
                  <a:pt x="320" y="1386"/>
                </a:lnTo>
                <a:lnTo>
                  <a:pt x="501" y="1181"/>
                </a:lnTo>
                <a:lnTo>
                  <a:pt x="495" y="976"/>
                </a:lnTo>
                <a:lnTo>
                  <a:pt x="671" y="798"/>
                </a:lnTo>
                <a:lnTo>
                  <a:pt x="759" y="340"/>
                </a:lnTo>
                <a:lnTo>
                  <a:pt x="622" y="183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" name="Freeform 22"/>
          <p:cNvSpPr>
            <a:spLocks/>
          </p:cNvSpPr>
          <p:nvPr/>
        </p:nvSpPr>
        <p:spPr bwMode="auto">
          <a:xfrm>
            <a:off x="2765735" y="4371181"/>
            <a:ext cx="584200" cy="771525"/>
          </a:xfrm>
          <a:custGeom>
            <a:avLst/>
            <a:gdLst>
              <a:gd name="T0" fmla="*/ 248 w 921"/>
              <a:gd name="T1" fmla="*/ 1173 h 1216"/>
              <a:gd name="T2" fmla="*/ 402 w 921"/>
              <a:gd name="T3" fmla="*/ 1157 h 1216"/>
              <a:gd name="T4" fmla="*/ 485 w 921"/>
              <a:gd name="T5" fmla="*/ 1216 h 1216"/>
              <a:gd name="T6" fmla="*/ 666 w 921"/>
              <a:gd name="T7" fmla="*/ 1014 h 1216"/>
              <a:gd name="T8" fmla="*/ 660 w 921"/>
              <a:gd name="T9" fmla="*/ 809 h 1216"/>
              <a:gd name="T10" fmla="*/ 835 w 921"/>
              <a:gd name="T11" fmla="*/ 631 h 1216"/>
              <a:gd name="T12" fmla="*/ 921 w 921"/>
              <a:gd name="T13" fmla="*/ 175 h 1216"/>
              <a:gd name="T14" fmla="*/ 784 w 921"/>
              <a:gd name="T15" fmla="*/ 16 h 1216"/>
              <a:gd name="T16" fmla="*/ 579 w 921"/>
              <a:gd name="T17" fmla="*/ 0 h 1216"/>
              <a:gd name="T18" fmla="*/ 464 w 921"/>
              <a:gd name="T19" fmla="*/ 127 h 1216"/>
              <a:gd name="T20" fmla="*/ 596 w 921"/>
              <a:gd name="T21" fmla="*/ 184 h 1216"/>
              <a:gd name="T22" fmla="*/ 609 w 921"/>
              <a:gd name="T23" fmla="*/ 407 h 1216"/>
              <a:gd name="T24" fmla="*/ 345 w 921"/>
              <a:gd name="T25" fmla="*/ 316 h 1216"/>
              <a:gd name="T26" fmla="*/ 227 w 921"/>
              <a:gd name="T27" fmla="*/ 370 h 1216"/>
              <a:gd name="T28" fmla="*/ 278 w 921"/>
              <a:gd name="T29" fmla="*/ 467 h 1216"/>
              <a:gd name="T30" fmla="*/ 420 w 921"/>
              <a:gd name="T31" fmla="*/ 467 h 1216"/>
              <a:gd name="T32" fmla="*/ 350 w 921"/>
              <a:gd name="T33" fmla="*/ 566 h 1216"/>
              <a:gd name="T34" fmla="*/ 415 w 921"/>
              <a:gd name="T35" fmla="*/ 671 h 1216"/>
              <a:gd name="T36" fmla="*/ 399 w 921"/>
              <a:gd name="T37" fmla="*/ 898 h 1216"/>
              <a:gd name="T38" fmla="*/ 270 w 921"/>
              <a:gd name="T39" fmla="*/ 866 h 1216"/>
              <a:gd name="T40" fmla="*/ 200 w 921"/>
              <a:gd name="T41" fmla="*/ 804 h 1216"/>
              <a:gd name="T42" fmla="*/ 51 w 921"/>
              <a:gd name="T43" fmla="*/ 909 h 1216"/>
              <a:gd name="T44" fmla="*/ 138 w 921"/>
              <a:gd name="T45" fmla="*/ 998 h 1216"/>
              <a:gd name="T46" fmla="*/ 0 w 921"/>
              <a:gd name="T47" fmla="*/ 1070 h 1216"/>
              <a:gd name="T48" fmla="*/ 121 w 921"/>
              <a:gd name="T49" fmla="*/ 1194 h 1216"/>
              <a:gd name="T50" fmla="*/ 248 w 921"/>
              <a:gd name="T51" fmla="*/ 1173 h 1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21" h="1216">
                <a:moveTo>
                  <a:pt x="248" y="1173"/>
                </a:moveTo>
                <a:lnTo>
                  <a:pt x="402" y="1157"/>
                </a:lnTo>
                <a:lnTo>
                  <a:pt x="485" y="1216"/>
                </a:lnTo>
                <a:lnTo>
                  <a:pt x="666" y="1014"/>
                </a:lnTo>
                <a:lnTo>
                  <a:pt x="660" y="809"/>
                </a:lnTo>
                <a:lnTo>
                  <a:pt x="835" y="631"/>
                </a:lnTo>
                <a:lnTo>
                  <a:pt x="921" y="175"/>
                </a:lnTo>
                <a:lnTo>
                  <a:pt x="784" y="16"/>
                </a:lnTo>
                <a:lnTo>
                  <a:pt x="579" y="0"/>
                </a:lnTo>
                <a:lnTo>
                  <a:pt x="464" y="127"/>
                </a:lnTo>
                <a:lnTo>
                  <a:pt x="596" y="184"/>
                </a:lnTo>
                <a:lnTo>
                  <a:pt x="609" y="407"/>
                </a:lnTo>
                <a:lnTo>
                  <a:pt x="345" y="316"/>
                </a:lnTo>
                <a:lnTo>
                  <a:pt x="227" y="370"/>
                </a:lnTo>
                <a:lnTo>
                  <a:pt x="278" y="467"/>
                </a:lnTo>
                <a:lnTo>
                  <a:pt x="420" y="467"/>
                </a:lnTo>
                <a:lnTo>
                  <a:pt x="350" y="566"/>
                </a:lnTo>
                <a:lnTo>
                  <a:pt x="415" y="671"/>
                </a:lnTo>
                <a:lnTo>
                  <a:pt x="399" y="898"/>
                </a:lnTo>
                <a:lnTo>
                  <a:pt x="270" y="866"/>
                </a:lnTo>
                <a:lnTo>
                  <a:pt x="200" y="804"/>
                </a:lnTo>
                <a:lnTo>
                  <a:pt x="51" y="909"/>
                </a:lnTo>
                <a:lnTo>
                  <a:pt x="138" y="998"/>
                </a:lnTo>
                <a:lnTo>
                  <a:pt x="0" y="1070"/>
                </a:lnTo>
                <a:lnTo>
                  <a:pt x="121" y="1194"/>
                </a:lnTo>
                <a:lnTo>
                  <a:pt x="248" y="1173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Freeform 21"/>
          <p:cNvSpPr>
            <a:spLocks/>
          </p:cNvSpPr>
          <p:nvPr/>
        </p:nvSpPr>
        <p:spPr bwMode="auto">
          <a:xfrm>
            <a:off x="2622860" y="4583906"/>
            <a:ext cx="409575" cy="466725"/>
          </a:xfrm>
          <a:custGeom>
            <a:avLst/>
            <a:gdLst>
              <a:gd name="T0" fmla="*/ 224 w 644"/>
              <a:gd name="T1" fmla="*/ 735 h 735"/>
              <a:gd name="T2" fmla="*/ 361 w 644"/>
              <a:gd name="T3" fmla="*/ 663 h 735"/>
              <a:gd name="T4" fmla="*/ 277 w 644"/>
              <a:gd name="T5" fmla="*/ 574 h 735"/>
              <a:gd name="T6" fmla="*/ 426 w 644"/>
              <a:gd name="T7" fmla="*/ 466 h 735"/>
              <a:gd name="T8" fmla="*/ 496 w 644"/>
              <a:gd name="T9" fmla="*/ 531 h 735"/>
              <a:gd name="T10" fmla="*/ 625 w 644"/>
              <a:gd name="T11" fmla="*/ 563 h 735"/>
              <a:gd name="T12" fmla="*/ 638 w 644"/>
              <a:gd name="T13" fmla="*/ 334 h 735"/>
              <a:gd name="T14" fmla="*/ 574 w 644"/>
              <a:gd name="T15" fmla="*/ 229 h 735"/>
              <a:gd name="T16" fmla="*/ 644 w 644"/>
              <a:gd name="T17" fmla="*/ 129 h 735"/>
              <a:gd name="T18" fmla="*/ 501 w 644"/>
              <a:gd name="T19" fmla="*/ 129 h 735"/>
              <a:gd name="T20" fmla="*/ 453 w 644"/>
              <a:gd name="T21" fmla="*/ 35 h 735"/>
              <a:gd name="T22" fmla="*/ 261 w 644"/>
              <a:gd name="T23" fmla="*/ 0 h 735"/>
              <a:gd name="T24" fmla="*/ 261 w 644"/>
              <a:gd name="T25" fmla="*/ 140 h 735"/>
              <a:gd name="T26" fmla="*/ 70 w 644"/>
              <a:gd name="T27" fmla="*/ 140 h 735"/>
              <a:gd name="T28" fmla="*/ 0 w 644"/>
              <a:gd name="T29" fmla="*/ 326 h 735"/>
              <a:gd name="T30" fmla="*/ 43 w 644"/>
              <a:gd name="T31" fmla="*/ 522 h 735"/>
              <a:gd name="T32" fmla="*/ 140 w 644"/>
              <a:gd name="T33" fmla="*/ 603 h 735"/>
              <a:gd name="T34" fmla="*/ 224 w 644"/>
              <a:gd name="T35" fmla="*/ 735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44" h="735">
                <a:moveTo>
                  <a:pt x="224" y="735"/>
                </a:moveTo>
                <a:lnTo>
                  <a:pt x="361" y="663"/>
                </a:lnTo>
                <a:lnTo>
                  <a:pt x="277" y="574"/>
                </a:lnTo>
                <a:lnTo>
                  <a:pt x="426" y="466"/>
                </a:lnTo>
                <a:lnTo>
                  <a:pt x="496" y="531"/>
                </a:lnTo>
                <a:lnTo>
                  <a:pt x="625" y="563"/>
                </a:lnTo>
                <a:lnTo>
                  <a:pt x="638" y="334"/>
                </a:lnTo>
                <a:lnTo>
                  <a:pt x="574" y="229"/>
                </a:lnTo>
                <a:lnTo>
                  <a:pt x="644" y="129"/>
                </a:lnTo>
                <a:lnTo>
                  <a:pt x="501" y="129"/>
                </a:lnTo>
                <a:lnTo>
                  <a:pt x="453" y="35"/>
                </a:lnTo>
                <a:lnTo>
                  <a:pt x="261" y="0"/>
                </a:lnTo>
                <a:lnTo>
                  <a:pt x="261" y="140"/>
                </a:lnTo>
                <a:lnTo>
                  <a:pt x="70" y="140"/>
                </a:lnTo>
                <a:lnTo>
                  <a:pt x="0" y="326"/>
                </a:lnTo>
                <a:lnTo>
                  <a:pt x="43" y="522"/>
                </a:lnTo>
                <a:lnTo>
                  <a:pt x="140" y="603"/>
                </a:lnTo>
                <a:lnTo>
                  <a:pt x="224" y="735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" name="Freeform 20"/>
          <p:cNvSpPr>
            <a:spLocks/>
          </p:cNvSpPr>
          <p:nvPr/>
        </p:nvSpPr>
        <p:spPr bwMode="auto">
          <a:xfrm>
            <a:off x="2846697" y="5117306"/>
            <a:ext cx="936625" cy="1008063"/>
          </a:xfrm>
          <a:custGeom>
            <a:avLst/>
            <a:gdLst>
              <a:gd name="T0" fmla="*/ 1476 w 1476"/>
              <a:gd name="T1" fmla="*/ 788 h 1588"/>
              <a:gd name="T2" fmla="*/ 1430 w 1476"/>
              <a:gd name="T3" fmla="*/ 747 h 1588"/>
              <a:gd name="T4" fmla="*/ 1268 w 1476"/>
              <a:gd name="T5" fmla="*/ 779 h 1588"/>
              <a:gd name="T6" fmla="*/ 1180 w 1476"/>
              <a:gd name="T7" fmla="*/ 577 h 1588"/>
              <a:gd name="T8" fmla="*/ 1172 w 1476"/>
              <a:gd name="T9" fmla="*/ 356 h 1588"/>
              <a:gd name="T10" fmla="*/ 1061 w 1476"/>
              <a:gd name="T11" fmla="*/ 364 h 1588"/>
              <a:gd name="T12" fmla="*/ 986 w 1476"/>
              <a:gd name="T13" fmla="*/ 251 h 1588"/>
              <a:gd name="T14" fmla="*/ 862 w 1476"/>
              <a:gd name="T15" fmla="*/ 405 h 1588"/>
              <a:gd name="T16" fmla="*/ 676 w 1476"/>
              <a:gd name="T17" fmla="*/ 413 h 1588"/>
              <a:gd name="T18" fmla="*/ 568 w 1476"/>
              <a:gd name="T19" fmla="*/ 146 h 1588"/>
              <a:gd name="T20" fmla="*/ 35 w 1476"/>
              <a:gd name="T21" fmla="*/ 154 h 1588"/>
              <a:gd name="T22" fmla="*/ 118 w 1476"/>
              <a:gd name="T23" fmla="*/ 0 h 1588"/>
              <a:gd name="T24" fmla="*/ 0 w 1476"/>
              <a:gd name="T25" fmla="*/ 22 h 1588"/>
              <a:gd name="T26" fmla="*/ 35 w 1476"/>
              <a:gd name="T27" fmla="*/ 154 h 1588"/>
              <a:gd name="T28" fmla="*/ 161 w 1476"/>
              <a:gd name="T29" fmla="*/ 456 h 1588"/>
              <a:gd name="T30" fmla="*/ 129 w 1476"/>
              <a:gd name="T31" fmla="*/ 550 h 1588"/>
              <a:gd name="T32" fmla="*/ 226 w 1476"/>
              <a:gd name="T33" fmla="*/ 742 h 1588"/>
              <a:gd name="T34" fmla="*/ 221 w 1476"/>
              <a:gd name="T35" fmla="*/ 895 h 1588"/>
              <a:gd name="T36" fmla="*/ 148 w 1476"/>
              <a:gd name="T37" fmla="*/ 971 h 1588"/>
              <a:gd name="T38" fmla="*/ 13 w 1476"/>
              <a:gd name="T39" fmla="*/ 1329 h 1588"/>
              <a:gd name="T40" fmla="*/ 8 w 1476"/>
              <a:gd name="T41" fmla="*/ 1483 h 1588"/>
              <a:gd name="T42" fmla="*/ 89 w 1476"/>
              <a:gd name="T43" fmla="*/ 1507 h 1588"/>
              <a:gd name="T44" fmla="*/ 148 w 1476"/>
              <a:gd name="T45" fmla="*/ 1443 h 1588"/>
              <a:gd name="T46" fmla="*/ 272 w 1476"/>
              <a:gd name="T47" fmla="*/ 1526 h 1588"/>
              <a:gd name="T48" fmla="*/ 334 w 1476"/>
              <a:gd name="T49" fmla="*/ 1499 h 1588"/>
              <a:gd name="T50" fmla="*/ 784 w 1476"/>
              <a:gd name="T51" fmla="*/ 1499 h 1588"/>
              <a:gd name="T52" fmla="*/ 881 w 1476"/>
              <a:gd name="T53" fmla="*/ 1588 h 1588"/>
              <a:gd name="T54" fmla="*/ 1344 w 1476"/>
              <a:gd name="T55" fmla="*/ 1531 h 1588"/>
              <a:gd name="T56" fmla="*/ 1204 w 1476"/>
              <a:gd name="T57" fmla="*/ 1375 h 1588"/>
              <a:gd name="T58" fmla="*/ 1204 w 1476"/>
              <a:gd name="T59" fmla="*/ 1011 h 1588"/>
              <a:gd name="T60" fmla="*/ 1430 w 1476"/>
              <a:gd name="T61" fmla="*/ 1000 h 1588"/>
              <a:gd name="T62" fmla="*/ 1435 w 1476"/>
              <a:gd name="T63" fmla="*/ 879 h 1588"/>
              <a:gd name="T64" fmla="*/ 1476 w 1476"/>
              <a:gd name="T65" fmla="*/ 788 h 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76" h="1588">
                <a:moveTo>
                  <a:pt x="1476" y="788"/>
                </a:moveTo>
                <a:lnTo>
                  <a:pt x="1430" y="747"/>
                </a:lnTo>
                <a:lnTo>
                  <a:pt x="1268" y="779"/>
                </a:lnTo>
                <a:lnTo>
                  <a:pt x="1180" y="577"/>
                </a:lnTo>
                <a:lnTo>
                  <a:pt x="1172" y="356"/>
                </a:lnTo>
                <a:lnTo>
                  <a:pt x="1061" y="364"/>
                </a:lnTo>
                <a:lnTo>
                  <a:pt x="986" y="251"/>
                </a:lnTo>
                <a:lnTo>
                  <a:pt x="862" y="405"/>
                </a:lnTo>
                <a:lnTo>
                  <a:pt x="676" y="413"/>
                </a:lnTo>
                <a:lnTo>
                  <a:pt x="568" y="146"/>
                </a:lnTo>
                <a:lnTo>
                  <a:pt x="35" y="154"/>
                </a:lnTo>
                <a:lnTo>
                  <a:pt x="118" y="0"/>
                </a:lnTo>
                <a:lnTo>
                  <a:pt x="0" y="22"/>
                </a:lnTo>
                <a:lnTo>
                  <a:pt x="35" y="154"/>
                </a:lnTo>
                <a:lnTo>
                  <a:pt x="161" y="456"/>
                </a:lnTo>
                <a:lnTo>
                  <a:pt x="129" y="550"/>
                </a:lnTo>
                <a:lnTo>
                  <a:pt x="226" y="742"/>
                </a:lnTo>
                <a:lnTo>
                  <a:pt x="221" y="895"/>
                </a:lnTo>
                <a:lnTo>
                  <a:pt x="148" y="971"/>
                </a:lnTo>
                <a:lnTo>
                  <a:pt x="13" y="1329"/>
                </a:lnTo>
                <a:lnTo>
                  <a:pt x="8" y="1483"/>
                </a:lnTo>
                <a:lnTo>
                  <a:pt x="89" y="1507"/>
                </a:lnTo>
                <a:lnTo>
                  <a:pt x="148" y="1443"/>
                </a:lnTo>
                <a:lnTo>
                  <a:pt x="272" y="1526"/>
                </a:lnTo>
                <a:lnTo>
                  <a:pt x="334" y="1499"/>
                </a:lnTo>
                <a:lnTo>
                  <a:pt x="784" y="1499"/>
                </a:lnTo>
                <a:lnTo>
                  <a:pt x="881" y="1588"/>
                </a:lnTo>
                <a:lnTo>
                  <a:pt x="1344" y="1531"/>
                </a:lnTo>
                <a:lnTo>
                  <a:pt x="1204" y="1375"/>
                </a:lnTo>
                <a:lnTo>
                  <a:pt x="1204" y="1011"/>
                </a:lnTo>
                <a:lnTo>
                  <a:pt x="1430" y="1000"/>
                </a:lnTo>
                <a:lnTo>
                  <a:pt x="1435" y="879"/>
                </a:lnTo>
                <a:lnTo>
                  <a:pt x="1476" y="788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Freeform 19"/>
          <p:cNvSpPr>
            <a:spLocks/>
          </p:cNvSpPr>
          <p:nvPr/>
        </p:nvSpPr>
        <p:spPr bwMode="auto">
          <a:xfrm>
            <a:off x="3613460" y="5368131"/>
            <a:ext cx="860425" cy="768350"/>
          </a:xfrm>
          <a:custGeom>
            <a:avLst/>
            <a:gdLst>
              <a:gd name="T0" fmla="*/ 140 w 1354"/>
              <a:gd name="T1" fmla="*/ 1137 h 1210"/>
              <a:gd name="T2" fmla="*/ 0 w 1354"/>
              <a:gd name="T3" fmla="*/ 984 h 1210"/>
              <a:gd name="T4" fmla="*/ 0 w 1354"/>
              <a:gd name="T5" fmla="*/ 617 h 1210"/>
              <a:gd name="T6" fmla="*/ 223 w 1354"/>
              <a:gd name="T7" fmla="*/ 609 h 1210"/>
              <a:gd name="T8" fmla="*/ 228 w 1354"/>
              <a:gd name="T9" fmla="*/ 485 h 1210"/>
              <a:gd name="T10" fmla="*/ 269 w 1354"/>
              <a:gd name="T11" fmla="*/ 394 h 1210"/>
              <a:gd name="T12" fmla="*/ 538 w 1354"/>
              <a:gd name="T13" fmla="*/ 501 h 1210"/>
              <a:gd name="T14" fmla="*/ 597 w 1354"/>
              <a:gd name="T15" fmla="*/ 453 h 1210"/>
              <a:gd name="T16" fmla="*/ 913 w 1354"/>
              <a:gd name="T17" fmla="*/ 682 h 1210"/>
              <a:gd name="T18" fmla="*/ 907 w 1354"/>
              <a:gd name="T19" fmla="*/ 545 h 1210"/>
              <a:gd name="T20" fmla="*/ 775 w 1354"/>
              <a:gd name="T21" fmla="*/ 453 h 1210"/>
              <a:gd name="T22" fmla="*/ 794 w 1354"/>
              <a:gd name="T23" fmla="*/ 264 h 1210"/>
              <a:gd name="T24" fmla="*/ 751 w 1354"/>
              <a:gd name="T25" fmla="*/ 94 h 1210"/>
              <a:gd name="T26" fmla="*/ 1047 w 1354"/>
              <a:gd name="T27" fmla="*/ 0 h 1210"/>
              <a:gd name="T28" fmla="*/ 1101 w 1354"/>
              <a:gd name="T29" fmla="*/ 78 h 1210"/>
              <a:gd name="T30" fmla="*/ 1252 w 1354"/>
              <a:gd name="T31" fmla="*/ 156 h 1210"/>
              <a:gd name="T32" fmla="*/ 1354 w 1354"/>
              <a:gd name="T33" fmla="*/ 297 h 1210"/>
              <a:gd name="T34" fmla="*/ 1311 w 1354"/>
              <a:gd name="T35" fmla="*/ 380 h 1210"/>
              <a:gd name="T36" fmla="*/ 1322 w 1354"/>
              <a:gd name="T37" fmla="*/ 526 h 1210"/>
              <a:gd name="T38" fmla="*/ 1265 w 1354"/>
              <a:gd name="T39" fmla="*/ 577 h 1210"/>
              <a:gd name="T40" fmla="*/ 1247 w 1354"/>
              <a:gd name="T41" fmla="*/ 722 h 1210"/>
              <a:gd name="T42" fmla="*/ 950 w 1354"/>
              <a:gd name="T43" fmla="*/ 860 h 1210"/>
              <a:gd name="T44" fmla="*/ 956 w 1354"/>
              <a:gd name="T45" fmla="*/ 919 h 1210"/>
              <a:gd name="T46" fmla="*/ 721 w 1354"/>
              <a:gd name="T47" fmla="*/ 1032 h 1210"/>
              <a:gd name="T48" fmla="*/ 562 w 1354"/>
              <a:gd name="T49" fmla="*/ 1210 h 1210"/>
              <a:gd name="T50" fmla="*/ 315 w 1354"/>
              <a:gd name="T51" fmla="*/ 1164 h 1210"/>
              <a:gd name="T52" fmla="*/ 282 w 1354"/>
              <a:gd name="T53" fmla="*/ 1116 h 1210"/>
              <a:gd name="T54" fmla="*/ 140 w 1354"/>
              <a:gd name="T55" fmla="*/ 1137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54" h="1210">
                <a:moveTo>
                  <a:pt x="140" y="1137"/>
                </a:moveTo>
                <a:lnTo>
                  <a:pt x="0" y="984"/>
                </a:lnTo>
                <a:lnTo>
                  <a:pt x="0" y="617"/>
                </a:lnTo>
                <a:lnTo>
                  <a:pt x="223" y="609"/>
                </a:lnTo>
                <a:lnTo>
                  <a:pt x="228" y="485"/>
                </a:lnTo>
                <a:lnTo>
                  <a:pt x="269" y="394"/>
                </a:lnTo>
                <a:lnTo>
                  <a:pt x="538" y="501"/>
                </a:lnTo>
                <a:lnTo>
                  <a:pt x="597" y="453"/>
                </a:lnTo>
                <a:lnTo>
                  <a:pt x="913" y="682"/>
                </a:lnTo>
                <a:lnTo>
                  <a:pt x="907" y="545"/>
                </a:lnTo>
                <a:lnTo>
                  <a:pt x="775" y="453"/>
                </a:lnTo>
                <a:lnTo>
                  <a:pt x="794" y="264"/>
                </a:lnTo>
                <a:lnTo>
                  <a:pt x="751" y="94"/>
                </a:lnTo>
                <a:lnTo>
                  <a:pt x="1047" y="0"/>
                </a:lnTo>
                <a:lnTo>
                  <a:pt x="1101" y="78"/>
                </a:lnTo>
                <a:lnTo>
                  <a:pt x="1252" y="156"/>
                </a:lnTo>
                <a:lnTo>
                  <a:pt x="1354" y="297"/>
                </a:lnTo>
                <a:lnTo>
                  <a:pt x="1311" y="380"/>
                </a:lnTo>
                <a:lnTo>
                  <a:pt x="1322" y="526"/>
                </a:lnTo>
                <a:lnTo>
                  <a:pt x="1265" y="577"/>
                </a:lnTo>
                <a:lnTo>
                  <a:pt x="1247" y="722"/>
                </a:lnTo>
                <a:lnTo>
                  <a:pt x="950" y="860"/>
                </a:lnTo>
                <a:lnTo>
                  <a:pt x="956" y="919"/>
                </a:lnTo>
                <a:lnTo>
                  <a:pt x="721" y="1032"/>
                </a:lnTo>
                <a:lnTo>
                  <a:pt x="562" y="1210"/>
                </a:lnTo>
                <a:lnTo>
                  <a:pt x="315" y="1164"/>
                </a:lnTo>
                <a:lnTo>
                  <a:pt x="282" y="1116"/>
                </a:lnTo>
                <a:lnTo>
                  <a:pt x="140" y="1137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" name="Freeform 18"/>
          <p:cNvSpPr>
            <a:spLocks/>
          </p:cNvSpPr>
          <p:nvPr/>
        </p:nvSpPr>
        <p:spPr bwMode="auto">
          <a:xfrm>
            <a:off x="4405622" y="5469731"/>
            <a:ext cx="233363" cy="619125"/>
          </a:xfrm>
          <a:custGeom>
            <a:avLst/>
            <a:gdLst>
              <a:gd name="T0" fmla="*/ 0 w 367"/>
              <a:gd name="T1" fmla="*/ 563 h 976"/>
              <a:gd name="T2" fmla="*/ 16 w 367"/>
              <a:gd name="T3" fmla="*/ 415 h 976"/>
              <a:gd name="T4" fmla="*/ 76 w 367"/>
              <a:gd name="T5" fmla="*/ 367 h 976"/>
              <a:gd name="T6" fmla="*/ 62 w 367"/>
              <a:gd name="T7" fmla="*/ 221 h 976"/>
              <a:gd name="T8" fmla="*/ 108 w 367"/>
              <a:gd name="T9" fmla="*/ 138 h 976"/>
              <a:gd name="T10" fmla="*/ 6 w 367"/>
              <a:gd name="T11" fmla="*/ 0 h 976"/>
              <a:gd name="T12" fmla="*/ 143 w 367"/>
              <a:gd name="T13" fmla="*/ 76 h 976"/>
              <a:gd name="T14" fmla="*/ 278 w 367"/>
              <a:gd name="T15" fmla="*/ 302 h 976"/>
              <a:gd name="T16" fmla="*/ 251 w 367"/>
              <a:gd name="T17" fmla="*/ 415 h 976"/>
              <a:gd name="T18" fmla="*/ 283 w 367"/>
              <a:gd name="T19" fmla="*/ 520 h 976"/>
              <a:gd name="T20" fmla="*/ 367 w 367"/>
              <a:gd name="T21" fmla="*/ 642 h 976"/>
              <a:gd name="T22" fmla="*/ 278 w 367"/>
              <a:gd name="T23" fmla="*/ 976 h 976"/>
              <a:gd name="T24" fmla="*/ 140 w 367"/>
              <a:gd name="T25" fmla="*/ 822 h 976"/>
              <a:gd name="T26" fmla="*/ 186 w 367"/>
              <a:gd name="T27" fmla="*/ 741 h 976"/>
              <a:gd name="T28" fmla="*/ 181 w 367"/>
              <a:gd name="T29" fmla="*/ 617 h 976"/>
              <a:gd name="T30" fmla="*/ 81 w 367"/>
              <a:gd name="T31" fmla="*/ 625 h 976"/>
              <a:gd name="T32" fmla="*/ 0 w 367"/>
              <a:gd name="T33" fmla="*/ 563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67" h="976">
                <a:moveTo>
                  <a:pt x="0" y="563"/>
                </a:moveTo>
                <a:lnTo>
                  <a:pt x="16" y="415"/>
                </a:lnTo>
                <a:lnTo>
                  <a:pt x="76" y="367"/>
                </a:lnTo>
                <a:lnTo>
                  <a:pt x="62" y="221"/>
                </a:lnTo>
                <a:lnTo>
                  <a:pt x="108" y="138"/>
                </a:lnTo>
                <a:lnTo>
                  <a:pt x="6" y="0"/>
                </a:lnTo>
                <a:lnTo>
                  <a:pt x="143" y="76"/>
                </a:lnTo>
                <a:lnTo>
                  <a:pt x="278" y="302"/>
                </a:lnTo>
                <a:lnTo>
                  <a:pt x="251" y="415"/>
                </a:lnTo>
                <a:lnTo>
                  <a:pt x="283" y="520"/>
                </a:lnTo>
                <a:lnTo>
                  <a:pt x="367" y="642"/>
                </a:lnTo>
                <a:lnTo>
                  <a:pt x="278" y="976"/>
                </a:lnTo>
                <a:lnTo>
                  <a:pt x="140" y="822"/>
                </a:lnTo>
                <a:lnTo>
                  <a:pt x="186" y="741"/>
                </a:lnTo>
                <a:lnTo>
                  <a:pt x="181" y="617"/>
                </a:lnTo>
                <a:lnTo>
                  <a:pt x="81" y="625"/>
                </a:lnTo>
                <a:lnTo>
                  <a:pt x="0" y="563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" name="Freeform 17"/>
          <p:cNvSpPr>
            <a:spLocks/>
          </p:cNvSpPr>
          <p:nvPr/>
        </p:nvSpPr>
        <p:spPr bwMode="auto">
          <a:xfrm>
            <a:off x="4216710" y="5574506"/>
            <a:ext cx="788987" cy="1219200"/>
          </a:xfrm>
          <a:custGeom>
            <a:avLst/>
            <a:gdLst>
              <a:gd name="T0" fmla="*/ 6 w 1242"/>
              <a:gd name="T1" fmla="*/ 593 h 1919"/>
              <a:gd name="T2" fmla="*/ 0 w 1242"/>
              <a:gd name="T3" fmla="*/ 534 h 1919"/>
              <a:gd name="T4" fmla="*/ 297 w 1242"/>
              <a:gd name="T5" fmla="*/ 396 h 1919"/>
              <a:gd name="T6" fmla="*/ 380 w 1242"/>
              <a:gd name="T7" fmla="*/ 461 h 1919"/>
              <a:gd name="T8" fmla="*/ 480 w 1242"/>
              <a:gd name="T9" fmla="*/ 453 h 1919"/>
              <a:gd name="T10" fmla="*/ 485 w 1242"/>
              <a:gd name="T11" fmla="*/ 574 h 1919"/>
              <a:gd name="T12" fmla="*/ 439 w 1242"/>
              <a:gd name="T13" fmla="*/ 658 h 1919"/>
              <a:gd name="T14" fmla="*/ 577 w 1242"/>
              <a:gd name="T15" fmla="*/ 811 h 1919"/>
              <a:gd name="T16" fmla="*/ 666 w 1242"/>
              <a:gd name="T17" fmla="*/ 475 h 1919"/>
              <a:gd name="T18" fmla="*/ 582 w 1242"/>
              <a:gd name="T19" fmla="*/ 356 h 1919"/>
              <a:gd name="T20" fmla="*/ 550 w 1242"/>
              <a:gd name="T21" fmla="*/ 251 h 1919"/>
              <a:gd name="T22" fmla="*/ 577 w 1242"/>
              <a:gd name="T23" fmla="*/ 135 h 1919"/>
              <a:gd name="T24" fmla="*/ 830 w 1242"/>
              <a:gd name="T25" fmla="*/ 154 h 1919"/>
              <a:gd name="T26" fmla="*/ 927 w 1242"/>
              <a:gd name="T27" fmla="*/ 81 h 1919"/>
              <a:gd name="T28" fmla="*/ 1029 w 1242"/>
              <a:gd name="T29" fmla="*/ 105 h 1919"/>
              <a:gd name="T30" fmla="*/ 1242 w 1242"/>
              <a:gd name="T31" fmla="*/ 0 h 1919"/>
              <a:gd name="T32" fmla="*/ 1196 w 1242"/>
              <a:gd name="T33" fmla="*/ 337 h 1919"/>
              <a:gd name="T34" fmla="*/ 1234 w 1242"/>
              <a:gd name="T35" fmla="*/ 561 h 1919"/>
              <a:gd name="T36" fmla="*/ 1053 w 1242"/>
              <a:gd name="T37" fmla="*/ 779 h 1919"/>
              <a:gd name="T38" fmla="*/ 886 w 1242"/>
              <a:gd name="T39" fmla="*/ 811 h 1919"/>
              <a:gd name="T40" fmla="*/ 768 w 1242"/>
              <a:gd name="T41" fmla="*/ 871 h 1919"/>
              <a:gd name="T42" fmla="*/ 717 w 1242"/>
              <a:gd name="T43" fmla="*/ 935 h 1919"/>
              <a:gd name="T44" fmla="*/ 517 w 1242"/>
              <a:gd name="T45" fmla="*/ 1089 h 1919"/>
              <a:gd name="T46" fmla="*/ 491 w 1242"/>
              <a:gd name="T47" fmla="*/ 1178 h 1919"/>
              <a:gd name="T48" fmla="*/ 550 w 1242"/>
              <a:gd name="T49" fmla="*/ 1278 h 1919"/>
              <a:gd name="T50" fmla="*/ 614 w 1242"/>
              <a:gd name="T51" fmla="*/ 1496 h 1919"/>
              <a:gd name="T52" fmla="*/ 469 w 1242"/>
              <a:gd name="T53" fmla="*/ 1701 h 1919"/>
              <a:gd name="T54" fmla="*/ 297 w 1242"/>
              <a:gd name="T55" fmla="*/ 1741 h 1919"/>
              <a:gd name="T56" fmla="*/ 251 w 1242"/>
              <a:gd name="T57" fmla="*/ 1814 h 1919"/>
              <a:gd name="T58" fmla="*/ 278 w 1242"/>
              <a:gd name="T59" fmla="*/ 1911 h 1919"/>
              <a:gd name="T60" fmla="*/ 148 w 1242"/>
              <a:gd name="T61" fmla="*/ 1919 h 1919"/>
              <a:gd name="T62" fmla="*/ 127 w 1242"/>
              <a:gd name="T63" fmla="*/ 1709 h 1919"/>
              <a:gd name="T64" fmla="*/ 159 w 1242"/>
              <a:gd name="T65" fmla="*/ 1601 h 1919"/>
              <a:gd name="T66" fmla="*/ 89 w 1242"/>
              <a:gd name="T67" fmla="*/ 1396 h 1919"/>
              <a:gd name="T68" fmla="*/ 289 w 1242"/>
              <a:gd name="T69" fmla="*/ 1146 h 1919"/>
              <a:gd name="T70" fmla="*/ 297 w 1242"/>
              <a:gd name="T71" fmla="*/ 731 h 1919"/>
              <a:gd name="T72" fmla="*/ 38 w 1242"/>
              <a:gd name="T73" fmla="*/ 647 h 1919"/>
              <a:gd name="T74" fmla="*/ 6 w 1242"/>
              <a:gd name="T75" fmla="*/ 593 h 1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242" h="1919">
                <a:moveTo>
                  <a:pt x="6" y="593"/>
                </a:moveTo>
                <a:lnTo>
                  <a:pt x="0" y="534"/>
                </a:lnTo>
                <a:lnTo>
                  <a:pt x="297" y="396"/>
                </a:lnTo>
                <a:lnTo>
                  <a:pt x="380" y="461"/>
                </a:lnTo>
                <a:lnTo>
                  <a:pt x="480" y="453"/>
                </a:lnTo>
                <a:lnTo>
                  <a:pt x="485" y="574"/>
                </a:lnTo>
                <a:lnTo>
                  <a:pt x="439" y="658"/>
                </a:lnTo>
                <a:lnTo>
                  <a:pt x="577" y="811"/>
                </a:lnTo>
                <a:lnTo>
                  <a:pt x="666" y="475"/>
                </a:lnTo>
                <a:lnTo>
                  <a:pt x="582" y="356"/>
                </a:lnTo>
                <a:lnTo>
                  <a:pt x="550" y="251"/>
                </a:lnTo>
                <a:lnTo>
                  <a:pt x="577" y="135"/>
                </a:lnTo>
                <a:lnTo>
                  <a:pt x="830" y="154"/>
                </a:lnTo>
                <a:lnTo>
                  <a:pt x="927" y="81"/>
                </a:lnTo>
                <a:lnTo>
                  <a:pt x="1029" y="105"/>
                </a:lnTo>
                <a:lnTo>
                  <a:pt x="1242" y="0"/>
                </a:lnTo>
                <a:lnTo>
                  <a:pt x="1196" y="337"/>
                </a:lnTo>
                <a:lnTo>
                  <a:pt x="1234" y="561"/>
                </a:lnTo>
                <a:lnTo>
                  <a:pt x="1053" y="779"/>
                </a:lnTo>
                <a:lnTo>
                  <a:pt x="886" y="811"/>
                </a:lnTo>
                <a:lnTo>
                  <a:pt x="768" y="871"/>
                </a:lnTo>
                <a:lnTo>
                  <a:pt x="717" y="935"/>
                </a:lnTo>
                <a:lnTo>
                  <a:pt x="517" y="1089"/>
                </a:lnTo>
                <a:lnTo>
                  <a:pt x="491" y="1178"/>
                </a:lnTo>
                <a:lnTo>
                  <a:pt x="550" y="1278"/>
                </a:lnTo>
                <a:lnTo>
                  <a:pt x="614" y="1496"/>
                </a:lnTo>
                <a:lnTo>
                  <a:pt x="469" y="1701"/>
                </a:lnTo>
                <a:lnTo>
                  <a:pt x="297" y="1741"/>
                </a:lnTo>
                <a:lnTo>
                  <a:pt x="251" y="1814"/>
                </a:lnTo>
                <a:lnTo>
                  <a:pt x="278" y="1911"/>
                </a:lnTo>
                <a:lnTo>
                  <a:pt x="148" y="1919"/>
                </a:lnTo>
                <a:lnTo>
                  <a:pt x="127" y="1709"/>
                </a:lnTo>
                <a:lnTo>
                  <a:pt x="159" y="1601"/>
                </a:lnTo>
                <a:lnTo>
                  <a:pt x="89" y="1396"/>
                </a:lnTo>
                <a:lnTo>
                  <a:pt x="289" y="1146"/>
                </a:lnTo>
                <a:lnTo>
                  <a:pt x="297" y="731"/>
                </a:lnTo>
                <a:lnTo>
                  <a:pt x="38" y="647"/>
                </a:lnTo>
                <a:lnTo>
                  <a:pt x="6" y="593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Freeform 16"/>
          <p:cNvSpPr>
            <a:spLocks/>
          </p:cNvSpPr>
          <p:nvPr/>
        </p:nvSpPr>
        <p:spPr bwMode="auto">
          <a:xfrm>
            <a:off x="3796022" y="5952331"/>
            <a:ext cx="609600" cy="508000"/>
          </a:xfrm>
          <a:custGeom>
            <a:avLst/>
            <a:gdLst>
              <a:gd name="T0" fmla="*/ 751 w 959"/>
              <a:gd name="T1" fmla="*/ 801 h 801"/>
              <a:gd name="T2" fmla="*/ 951 w 959"/>
              <a:gd name="T3" fmla="*/ 550 h 801"/>
              <a:gd name="T4" fmla="*/ 959 w 959"/>
              <a:gd name="T5" fmla="*/ 135 h 801"/>
              <a:gd name="T6" fmla="*/ 700 w 959"/>
              <a:gd name="T7" fmla="*/ 54 h 801"/>
              <a:gd name="T8" fmla="*/ 668 w 959"/>
              <a:gd name="T9" fmla="*/ 0 h 801"/>
              <a:gd name="T10" fmla="*/ 433 w 959"/>
              <a:gd name="T11" fmla="*/ 113 h 801"/>
              <a:gd name="T12" fmla="*/ 274 w 959"/>
              <a:gd name="T13" fmla="*/ 291 h 801"/>
              <a:gd name="T14" fmla="*/ 24 w 959"/>
              <a:gd name="T15" fmla="*/ 243 h 801"/>
              <a:gd name="T16" fmla="*/ 0 w 959"/>
              <a:gd name="T17" fmla="*/ 272 h 801"/>
              <a:gd name="T18" fmla="*/ 299 w 959"/>
              <a:gd name="T19" fmla="*/ 582 h 801"/>
              <a:gd name="T20" fmla="*/ 380 w 959"/>
              <a:gd name="T21" fmla="*/ 566 h 801"/>
              <a:gd name="T22" fmla="*/ 396 w 959"/>
              <a:gd name="T23" fmla="*/ 723 h 801"/>
              <a:gd name="T24" fmla="*/ 528 w 959"/>
              <a:gd name="T25" fmla="*/ 779 h 801"/>
              <a:gd name="T26" fmla="*/ 751 w 959"/>
              <a:gd name="T27" fmla="*/ 801 h 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59" h="801">
                <a:moveTo>
                  <a:pt x="751" y="801"/>
                </a:moveTo>
                <a:lnTo>
                  <a:pt x="951" y="550"/>
                </a:lnTo>
                <a:lnTo>
                  <a:pt x="959" y="135"/>
                </a:lnTo>
                <a:lnTo>
                  <a:pt x="700" y="54"/>
                </a:lnTo>
                <a:lnTo>
                  <a:pt x="668" y="0"/>
                </a:lnTo>
                <a:lnTo>
                  <a:pt x="433" y="113"/>
                </a:lnTo>
                <a:lnTo>
                  <a:pt x="274" y="291"/>
                </a:lnTo>
                <a:lnTo>
                  <a:pt x="24" y="243"/>
                </a:lnTo>
                <a:lnTo>
                  <a:pt x="0" y="272"/>
                </a:lnTo>
                <a:lnTo>
                  <a:pt x="299" y="582"/>
                </a:lnTo>
                <a:lnTo>
                  <a:pt x="380" y="566"/>
                </a:lnTo>
                <a:lnTo>
                  <a:pt x="396" y="723"/>
                </a:lnTo>
                <a:lnTo>
                  <a:pt x="528" y="779"/>
                </a:lnTo>
                <a:lnTo>
                  <a:pt x="751" y="801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" name="Freeform 15"/>
          <p:cNvSpPr>
            <a:spLocks/>
          </p:cNvSpPr>
          <p:nvPr/>
        </p:nvSpPr>
        <p:spPr bwMode="auto">
          <a:xfrm>
            <a:off x="2853047" y="6012656"/>
            <a:ext cx="939800" cy="919163"/>
          </a:xfrm>
          <a:custGeom>
            <a:avLst/>
            <a:gdLst>
              <a:gd name="T0" fmla="*/ 0 w 1481"/>
              <a:gd name="T1" fmla="*/ 76 h 1448"/>
              <a:gd name="T2" fmla="*/ 80 w 1481"/>
              <a:gd name="T3" fmla="*/ 97 h 1448"/>
              <a:gd name="T4" fmla="*/ 148 w 1481"/>
              <a:gd name="T5" fmla="*/ 0 h 1448"/>
              <a:gd name="T6" fmla="*/ 261 w 1481"/>
              <a:gd name="T7" fmla="*/ 116 h 1448"/>
              <a:gd name="T8" fmla="*/ 326 w 1481"/>
              <a:gd name="T9" fmla="*/ 89 h 1448"/>
              <a:gd name="T10" fmla="*/ 773 w 1481"/>
              <a:gd name="T11" fmla="*/ 89 h 1448"/>
              <a:gd name="T12" fmla="*/ 870 w 1481"/>
              <a:gd name="T13" fmla="*/ 181 h 1448"/>
              <a:gd name="T14" fmla="*/ 1333 w 1481"/>
              <a:gd name="T15" fmla="*/ 121 h 1448"/>
              <a:gd name="T16" fmla="*/ 1476 w 1481"/>
              <a:gd name="T17" fmla="*/ 97 h 1448"/>
              <a:gd name="T18" fmla="*/ 1481 w 1481"/>
              <a:gd name="T19" fmla="*/ 178 h 1448"/>
              <a:gd name="T20" fmla="*/ 1072 w 1481"/>
              <a:gd name="T21" fmla="*/ 243 h 1448"/>
              <a:gd name="T22" fmla="*/ 1064 w 1481"/>
              <a:gd name="T23" fmla="*/ 609 h 1448"/>
              <a:gd name="T24" fmla="*/ 934 w 1481"/>
              <a:gd name="T25" fmla="*/ 609 h 1448"/>
              <a:gd name="T26" fmla="*/ 934 w 1481"/>
              <a:gd name="T27" fmla="*/ 1386 h 1448"/>
              <a:gd name="T28" fmla="*/ 837 w 1481"/>
              <a:gd name="T29" fmla="*/ 1448 h 1448"/>
              <a:gd name="T30" fmla="*/ 708 w 1481"/>
              <a:gd name="T31" fmla="*/ 1434 h 1448"/>
              <a:gd name="T32" fmla="*/ 662 w 1481"/>
              <a:gd name="T33" fmla="*/ 1359 h 1448"/>
              <a:gd name="T34" fmla="*/ 625 w 1481"/>
              <a:gd name="T35" fmla="*/ 1359 h 1448"/>
              <a:gd name="T36" fmla="*/ 598 w 1481"/>
              <a:gd name="T37" fmla="*/ 1399 h 1448"/>
              <a:gd name="T38" fmla="*/ 501 w 1481"/>
              <a:gd name="T39" fmla="*/ 1343 h 1448"/>
              <a:gd name="T40" fmla="*/ 377 w 1481"/>
              <a:gd name="T41" fmla="*/ 1065 h 1448"/>
              <a:gd name="T42" fmla="*/ 301 w 1481"/>
              <a:gd name="T43" fmla="*/ 693 h 1448"/>
              <a:gd name="T44" fmla="*/ 229 w 1481"/>
              <a:gd name="T45" fmla="*/ 634 h 1448"/>
              <a:gd name="T46" fmla="*/ 164 w 1481"/>
              <a:gd name="T47" fmla="*/ 437 h 1448"/>
              <a:gd name="T48" fmla="*/ 99 w 1481"/>
              <a:gd name="T49" fmla="*/ 378 h 1448"/>
              <a:gd name="T50" fmla="*/ 70 w 1481"/>
              <a:gd name="T51" fmla="*/ 272 h 1448"/>
              <a:gd name="T52" fmla="*/ 10 w 1481"/>
              <a:gd name="T53" fmla="*/ 219 h 1448"/>
              <a:gd name="T54" fmla="*/ 0 w 1481"/>
              <a:gd name="T55" fmla="*/ 76 h 1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481" h="1448">
                <a:moveTo>
                  <a:pt x="0" y="76"/>
                </a:moveTo>
                <a:lnTo>
                  <a:pt x="80" y="97"/>
                </a:lnTo>
                <a:lnTo>
                  <a:pt x="148" y="0"/>
                </a:lnTo>
                <a:lnTo>
                  <a:pt x="261" y="116"/>
                </a:lnTo>
                <a:lnTo>
                  <a:pt x="326" y="89"/>
                </a:lnTo>
                <a:lnTo>
                  <a:pt x="773" y="89"/>
                </a:lnTo>
                <a:lnTo>
                  <a:pt x="870" y="181"/>
                </a:lnTo>
                <a:lnTo>
                  <a:pt x="1333" y="121"/>
                </a:lnTo>
                <a:lnTo>
                  <a:pt x="1476" y="97"/>
                </a:lnTo>
                <a:lnTo>
                  <a:pt x="1481" y="178"/>
                </a:lnTo>
                <a:lnTo>
                  <a:pt x="1072" y="243"/>
                </a:lnTo>
                <a:lnTo>
                  <a:pt x="1064" y="609"/>
                </a:lnTo>
                <a:lnTo>
                  <a:pt x="934" y="609"/>
                </a:lnTo>
                <a:lnTo>
                  <a:pt x="934" y="1386"/>
                </a:lnTo>
                <a:lnTo>
                  <a:pt x="837" y="1448"/>
                </a:lnTo>
                <a:lnTo>
                  <a:pt x="708" y="1434"/>
                </a:lnTo>
                <a:lnTo>
                  <a:pt x="662" y="1359"/>
                </a:lnTo>
                <a:lnTo>
                  <a:pt x="625" y="1359"/>
                </a:lnTo>
                <a:lnTo>
                  <a:pt x="598" y="1399"/>
                </a:lnTo>
                <a:lnTo>
                  <a:pt x="501" y="1343"/>
                </a:lnTo>
                <a:lnTo>
                  <a:pt x="377" y="1065"/>
                </a:lnTo>
                <a:lnTo>
                  <a:pt x="301" y="693"/>
                </a:lnTo>
                <a:lnTo>
                  <a:pt x="229" y="634"/>
                </a:lnTo>
                <a:lnTo>
                  <a:pt x="164" y="437"/>
                </a:lnTo>
                <a:lnTo>
                  <a:pt x="99" y="378"/>
                </a:lnTo>
                <a:lnTo>
                  <a:pt x="70" y="272"/>
                </a:lnTo>
                <a:lnTo>
                  <a:pt x="10" y="219"/>
                </a:lnTo>
                <a:lnTo>
                  <a:pt x="0" y="76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" name="Freeform 14"/>
          <p:cNvSpPr>
            <a:spLocks/>
          </p:cNvSpPr>
          <p:nvPr/>
        </p:nvSpPr>
        <p:spPr bwMode="auto">
          <a:xfrm>
            <a:off x="3446772" y="6126956"/>
            <a:ext cx="684213" cy="676275"/>
          </a:xfrm>
          <a:custGeom>
            <a:avLst/>
            <a:gdLst>
              <a:gd name="T0" fmla="*/ 0 w 1078"/>
              <a:gd name="T1" fmla="*/ 787 h 1065"/>
              <a:gd name="T2" fmla="*/ 0 w 1078"/>
              <a:gd name="T3" fmla="*/ 431 h 1065"/>
              <a:gd name="T4" fmla="*/ 130 w 1078"/>
              <a:gd name="T5" fmla="*/ 431 h 1065"/>
              <a:gd name="T6" fmla="*/ 138 w 1078"/>
              <a:gd name="T7" fmla="*/ 62 h 1065"/>
              <a:gd name="T8" fmla="*/ 550 w 1078"/>
              <a:gd name="T9" fmla="*/ 0 h 1065"/>
              <a:gd name="T10" fmla="*/ 851 w 1078"/>
              <a:gd name="T11" fmla="*/ 307 h 1065"/>
              <a:gd name="T12" fmla="*/ 930 w 1078"/>
              <a:gd name="T13" fmla="*/ 291 h 1065"/>
              <a:gd name="T14" fmla="*/ 948 w 1078"/>
              <a:gd name="T15" fmla="*/ 450 h 1065"/>
              <a:gd name="T16" fmla="*/ 1078 w 1078"/>
              <a:gd name="T17" fmla="*/ 504 h 1065"/>
              <a:gd name="T18" fmla="*/ 994 w 1078"/>
              <a:gd name="T19" fmla="*/ 528 h 1065"/>
              <a:gd name="T20" fmla="*/ 897 w 1078"/>
              <a:gd name="T21" fmla="*/ 674 h 1065"/>
              <a:gd name="T22" fmla="*/ 765 w 1078"/>
              <a:gd name="T23" fmla="*/ 741 h 1065"/>
              <a:gd name="T24" fmla="*/ 760 w 1078"/>
              <a:gd name="T25" fmla="*/ 798 h 1065"/>
              <a:gd name="T26" fmla="*/ 668 w 1078"/>
              <a:gd name="T27" fmla="*/ 838 h 1065"/>
              <a:gd name="T28" fmla="*/ 620 w 1078"/>
              <a:gd name="T29" fmla="*/ 927 h 1065"/>
              <a:gd name="T30" fmla="*/ 394 w 1078"/>
              <a:gd name="T31" fmla="*/ 898 h 1065"/>
              <a:gd name="T32" fmla="*/ 218 w 1078"/>
              <a:gd name="T33" fmla="*/ 1065 h 1065"/>
              <a:gd name="T34" fmla="*/ 105 w 1078"/>
              <a:gd name="T35" fmla="*/ 1065 h 1065"/>
              <a:gd name="T36" fmla="*/ 78 w 1078"/>
              <a:gd name="T37" fmla="*/ 960 h 1065"/>
              <a:gd name="T38" fmla="*/ 105 w 1078"/>
              <a:gd name="T39" fmla="*/ 911 h 1065"/>
              <a:gd name="T40" fmla="*/ 0 w 1078"/>
              <a:gd name="T41" fmla="*/ 787 h 10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78" h="1065">
                <a:moveTo>
                  <a:pt x="0" y="787"/>
                </a:moveTo>
                <a:lnTo>
                  <a:pt x="0" y="431"/>
                </a:lnTo>
                <a:lnTo>
                  <a:pt x="130" y="431"/>
                </a:lnTo>
                <a:lnTo>
                  <a:pt x="138" y="62"/>
                </a:lnTo>
                <a:lnTo>
                  <a:pt x="550" y="0"/>
                </a:lnTo>
                <a:lnTo>
                  <a:pt x="851" y="307"/>
                </a:lnTo>
                <a:lnTo>
                  <a:pt x="930" y="291"/>
                </a:lnTo>
                <a:lnTo>
                  <a:pt x="948" y="450"/>
                </a:lnTo>
                <a:lnTo>
                  <a:pt x="1078" y="504"/>
                </a:lnTo>
                <a:lnTo>
                  <a:pt x="994" y="528"/>
                </a:lnTo>
                <a:lnTo>
                  <a:pt x="897" y="674"/>
                </a:lnTo>
                <a:lnTo>
                  <a:pt x="765" y="741"/>
                </a:lnTo>
                <a:lnTo>
                  <a:pt x="760" y="798"/>
                </a:lnTo>
                <a:lnTo>
                  <a:pt x="668" y="838"/>
                </a:lnTo>
                <a:lnTo>
                  <a:pt x="620" y="927"/>
                </a:lnTo>
                <a:lnTo>
                  <a:pt x="394" y="898"/>
                </a:lnTo>
                <a:lnTo>
                  <a:pt x="218" y="1065"/>
                </a:lnTo>
                <a:lnTo>
                  <a:pt x="105" y="1065"/>
                </a:lnTo>
                <a:lnTo>
                  <a:pt x="78" y="960"/>
                </a:lnTo>
                <a:lnTo>
                  <a:pt x="105" y="911"/>
                </a:lnTo>
                <a:lnTo>
                  <a:pt x="0" y="787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Freeform 13"/>
          <p:cNvSpPr>
            <a:spLocks/>
          </p:cNvSpPr>
          <p:nvPr/>
        </p:nvSpPr>
        <p:spPr bwMode="auto">
          <a:xfrm>
            <a:off x="3234047" y="6447631"/>
            <a:ext cx="1158875" cy="919163"/>
          </a:xfrm>
          <a:custGeom>
            <a:avLst/>
            <a:gdLst>
              <a:gd name="T0" fmla="*/ 0 w 1826"/>
              <a:gd name="T1" fmla="*/ 714 h 1447"/>
              <a:gd name="T2" fmla="*/ 24 w 1826"/>
              <a:gd name="T3" fmla="*/ 674 h 1447"/>
              <a:gd name="T4" fmla="*/ 62 w 1826"/>
              <a:gd name="T5" fmla="*/ 674 h 1447"/>
              <a:gd name="T6" fmla="*/ 110 w 1826"/>
              <a:gd name="T7" fmla="*/ 749 h 1447"/>
              <a:gd name="T8" fmla="*/ 239 w 1826"/>
              <a:gd name="T9" fmla="*/ 765 h 1447"/>
              <a:gd name="T10" fmla="*/ 334 w 1826"/>
              <a:gd name="T11" fmla="*/ 701 h 1447"/>
              <a:gd name="T12" fmla="*/ 334 w 1826"/>
              <a:gd name="T13" fmla="*/ 283 h 1447"/>
              <a:gd name="T14" fmla="*/ 441 w 1826"/>
              <a:gd name="T15" fmla="*/ 404 h 1447"/>
              <a:gd name="T16" fmla="*/ 414 w 1826"/>
              <a:gd name="T17" fmla="*/ 455 h 1447"/>
              <a:gd name="T18" fmla="*/ 441 w 1826"/>
              <a:gd name="T19" fmla="*/ 560 h 1447"/>
              <a:gd name="T20" fmla="*/ 554 w 1826"/>
              <a:gd name="T21" fmla="*/ 560 h 1447"/>
              <a:gd name="T22" fmla="*/ 730 w 1826"/>
              <a:gd name="T23" fmla="*/ 391 h 1447"/>
              <a:gd name="T24" fmla="*/ 956 w 1826"/>
              <a:gd name="T25" fmla="*/ 423 h 1447"/>
              <a:gd name="T26" fmla="*/ 1004 w 1826"/>
              <a:gd name="T27" fmla="*/ 331 h 1447"/>
              <a:gd name="T28" fmla="*/ 1096 w 1826"/>
              <a:gd name="T29" fmla="*/ 291 h 1447"/>
              <a:gd name="T30" fmla="*/ 1101 w 1826"/>
              <a:gd name="T31" fmla="*/ 234 h 1447"/>
              <a:gd name="T32" fmla="*/ 1233 w 1826"/>
              <a:gd name="T33" fmla="*/ 167 h 1447"/>
              <a:gd name="T34" fmla="*/ 1330 w 1826"/>
              <a:gd name="T35" fmla="*/ 21 h 1447"/>
              <a:gd name="T36" fmla="*/ 1414 w 1826"/>
              <a:gd name="T37" fmla="*/ 0 h 1447"/>
              <a:gd name="T38" fmla="*/ 1640 w 1826"/>
              <a:gd name="T39" fmla="*/ 21 h 1447"/>
              <a:gd name="T40" fmla="*/ 1710 w 1826"/>
              <a:gd name="T41" fmla="*/ 226 h 1447"/>
              <a:gd name="T42" fmla="*/ 1678 w 1826"/>
              <a:gd name="T43" fmla="*/ 334 h 1447"/>
              <a:gd name="T44" fmla="*/ 1699 w 1826"/>
              <a:gd name="T45" fmla="*/ 544 h 1447"/>
              <a:gd name="T46" fmla="*/ 1826 w 1826"/>
              <a:gd name="T47" fmla="*/ 536 h 1447"/>
              <a:gd name="T48" fmla="*/ 1691 w 1826"/>
              <a:gd name="T49" fmla="*/ 779 h 1447"/>
              <a:gd name="T50" fmla="*/ 1586 w 1826"/>
              <a:gd name="T51" fmla="*/ 835 h 1447"/>
              <a:gd name="T52" fmla="*/ 1505 w 1826"/>
              <a:gd name="T53" fmla="*/ 1008 h 1447"/>
              <a:gd name="T54" fmla="*/ 1225 w 1826"/>
              <a:gd name="T55" fmla="*/ 1253 h 1447"/>
              <a:gd name="T56" fmla="*/ 1037 w 1826"/>
              <a:gd name="T57" fmla="*/ 1350 h 1447"/>
              <a:gd name="T58" fmla="*/ 923 w 1826"/>
              <a:gd name="T59" fmla="*/ 1358 h 1447"/>
              <a:gd name="T60" fmla="*/ 878 w 1826"/>
              <a:gd name="T61" fmla="*/ 1407 h 1447"/>
              <a:gd name="T62" fmla="*/ 802 w 1826"/>
              <a:gd name="T63" fmla="*/ 1375 h 1447"/>
              <a:gd name="T64" fmla="*/ 554 w 1826"/>
              <a:gd name="T65" fmla="*/ 1415 h 1447"/>
              <a:gd name="T66" fmla="*/ 323 w 1826"/>
              <a:gd name="T67" fmla="*/ 1447 h 1447"/>
              <a:gd name="T68" fmla="*/ 110 w 1826"/>
              <a:gd name="T69" fmla="*/ 1226 h 1447"/>
              <a:gd name="T70" fmla="*/ 185 w 1826"/>
              <a:gd name="T71" fmla="*/ 1162 h 1447"/>
              <a:gd name="T72" fmla="*/ 115 w 1826"/>
              <a:gd name="T73" fmla="*/ 1040 h 1447"/>
              <a:gd name="T74" fmla="*/ 0 w 1826"/>
              <a:gd name="T75" fmla="*/ 714 h 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826" h="1447">
                <a:moveTo>
                  <a:pt x="0" y="714"/>
                </a:moveTo>
                <a:lnTo>
                  <a:pt x="24" y="674"/>
                </a:lnTo>
                <a:lnTo>
                  <a:pt x="62" y="674"/>
                </a:lnTo>
                <a:lnTo>
                  <a:pt x="110" y="749"/>
                </a:lnTo>
                <a:lnTo>
                  <a:pt x="239" y="765"/>
                </a:lnTo>
                <a:lnTo>
                  <a:pt x="334" y="701"/>
                </a:lnTo>
                <a:lnTo>
                  <a:pt x="334" y="283"/>
                </a:lnTo>
                <a:lnTo>
                  <a:pt x="441" y="404"/>
                </a:lnTo>
                <a:lnTo>
                  <a:pt x="414" y="455"/>
                </a:lnTo>
                <a:lnTo>
                  <a:pt x="441" y="560"/>
                </a:lnTo>
                <a:lnTo>
                  <a:pt x="554" y="560"/>
                </a:lnTo>
                <a:lnTo>
                  <a:pt x="730" y="391"/>
                </a:lnTo>
                <a:lnTo>
                  <a:pt x="956" y="423"/>
                </a:lnTo>
                <a:lnTo>
                  <a:pt x="1004" y="331"/>
                </a:lnTo>
                <a:lnTo>
                  <a:pt x="1096" y="291"/>
                </a:lnTo>
                <a:lnTo>
                  <a:pt x="1101" y="234"/>
                </a:lnTo>
                <a:lnTo>
                  <a:pt x="1233" y="167"/>
                </a:lnTo>
                <a:lnTo>
                  <a:pt x="1330" y="21"/>
                </a:lnTo>
                <a:lnTo>
                  <a:pt x="1414" y="0"/>
                </a:lnTo>
                <a:lnTo>
                  <a:pt x="1640" y="21"/>
                </a:lnTo>
                <a:lnTo>
                  <a:pt x="1710" y="226"/>
                </a:lnTo>
                <a:lnTo>
                  <a:pt x="1678" y="334"/>
                </a:lnTo>
                <a:lnTo>
                  <a:pt x="1699" y="544"/>
                </a:lnTo>
                <a:lnTo>
                  <a:pt x="1826" y="536"/>
                </a:lnTo>
                <a:lnTo>
                  <a:pt x="1691" y="779"/>
                </a:lnTo>
                <a:lnTo>
                  <a:pt x="1586" y="835"/>
                </a:lnTo>
                <a:lnTo>
                  <a:pt x="1505" y="1008"/>
                </a:lnTo>
                <a:lnTo>
                  <a:pt x="1225" y="1253"/>
                </a:lnTo>
                <a:lnTo>
                  <a:pt x="1037" y="1350"/>
                </a:lnTo>
                <a:lnTo>
                  <a:pt x="923" y="1358"/>
                </a:lnTo>
                <a:lnTo>
                  <a:pt x="878" y="1407"/>
                </a:lnTo>
                <a:lnTo>
                  <a:pt x="802" y="1375"/>
                </a:lnTo>
                <a:lnTo>
                  <a:pt x="554" y="1415"/>
                </a:lnTo>
                <a:lnTo>
                  <a:pt x="323" y="1447"/>
                </a:lnTo>
                <a:lnTo>
                  <a:pt x="110" y="1226"/>
                </a:lnTo>
                <a:lnTo>
                  <a:pt x="185" y="1162"/>
                </a:lnTo>
                <a:lnTo>
                  <a:pt x="115" y="1040"/>
                </a:lnTo>
                <a:lnTo>
                  <a:pt x="0" y="714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" name="Freeform 12"/>
          <p:cNvSpPr>
            <a:spLocks/>
          </p:cNvSpPr>
          <p:nvPr/>
        </p:nvSpPr>
        <p:spPr bwMode="auto">
          <a:xfrm>
            <a:off x="4008747" y="6942931"/>
            <a:ext cx="127000" cy="107950"/>
          </a:xfrm>
          <a:custGeom>
            <a:avLst/>
            <a:gdLst>
              <a:gd name="T0" fmla="*/ 137 w 199"/>
              <a:gd name="T1" fmla="*/ 0 h 170"/>
              <a:gd name="T2" fmla="*/ 62 w 199"/>
              <a:gd name="T3" fmla="*/ 40 h 170"/>
              <a:gd name="T4" fmla="*/ 0 w 199"/>
              <a:gd name="T5" fmla="*/ 102 h 170"/>
              <a:gd name="T6" fmla="*/ 51 w 199"/>
              <a:gd name="T7" fmla="*/ 170 h 170"/>
              <a:gd name="T8" fmla="*/ 148 w 199"/>
              <a:gd name="T9" fmla="*/ 153 h 170"/>
              <a:gd name="T10" fmla="*/ 199 w 199"/>
              <a:gd name="T11" fmla="*/ 21 h 170"/>
              <a:gd name="T12" fmla="*/ 137 w 199"/>
              <a:gd name="T13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" h="170">
                <a:moveTo>
                  <a:pt x="137" y="0"/>
                </a:moveTo>
                <a:lnTo>
                  <a:pt x="62" y="40"/>
                </a:lnTo>
                <a:lnTo>
                  <a:pt x="0" y="102"/>
                </a:lnTo>
                <a:lnTo>
                  <a:pt x="51" y="170"/>
                </a:lnTo>
                <a:lnTo>
                  <a:pt x="148" y="153"/>
                </a:lnTo>
                <a:lnTo>
                  <a:pt x="199" y="21"/>
                </a:lnTo>
                <a:lnTo>
                  <a:pt x="137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" name="Freeform 11"/>
          <p:cNvSpPr>
            <a:spLocks/>
          </p:cNvSpPr>
          <p:nvPr/>
        </p:nvSpPr>
        <p:spPr bwMode="auto">
          <a:xfrm>
            <a:off x="4200835" y="6709569"/>
            <a:ext cx="109537" cy="128587"/>
          </a:xfrm>
          <a:custGeom>
            <a:avLst/>
            <a:gdLst>
              <a:gd name="T0" fmla="*/ 154 w 172"/>
              <a:gd name="T1" fmla="*/ 41 h 202"/>
              <a:gd name="T2" fmla="*/ 78 w 172"/>
              <a:gd name="T3" fmla="*/ 0 h 202"/>
              <a:gd name="T4" fmla="*/ 0 w 172"/>
              <a:gd name="T5" fmla="*/ 140 h 202"/>
              <a:gd name="T6" fmla="*/ 46 w 172"/>
              <a:gd name="T7" fmla="*/ 202 h 202"/>
              <a:gd name="T8" fmla="*/ 127 w 172"/>
              <a:gd name="T9" fmla="*/ 202 h 202"/>
              <a:gd name="T10" fmla="*/ 172 w 172"/>
              <a:gd name="T11" fmla="*/ 132 h 202"/>
              <a:gd name="T12" fmla="*/ 154 w 172"/>
              <a:gd name="T13" fmla="*/ 41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2" h="202">
                <a:moveTo>
                  <a:pt x="154" y="41"/>
                </a:moveTo>
                <a:lnTo>
                  <a:pt x="78" y="0"/>
                </a:lnTo>
                <a:lnTo>
                  <a:pt x="0" y="140"/>
                </a:lnTo>
                <a:lnTo>
                  <a:pt x="46" y="202"/>
                </a:lnTo>
                <a:lnTo>
                  <a:pt x="127" y="202"/>
                </a:lnTo>
                <a:lnTo>
                  <a:pt x="172" y="132"/>
                </a:lnTo>
                <a:lnTo>
                  <a:pt x="154" y="41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2" name="Freeform 10"/>
          <p:cNvSpPr>
            <a:spLocks/>
          </p:cNvSpPr>
          <p:nvPr/>
        </p:nvSpPr>
        <p:spPr bwMode="auto">
          <a:xfrm>
            <a:off x="5162860" y="5609431"/>
            <a:ext cx="53975" cy="53975"/>
          </a:xfrm>
          <a:custGeom>
            <a:avLst/>
            <a:gdLst>
              <a:gd name="T0" fmla="*/ 46 w 86"/>
              <a:gd name="T1" fmla="*/ 3 h 84"/>
              <a:gd name="T2" fmla="*/ 75 w 86"/>
              <a:gd name="T3" fmla="*/ 8 h 84"/>
              <a:gd name="T4" fmla="*/ 78 w 86"/>
              <a:gd name="T5" fmla="*/ 22 h 84"/>
              <a:gd name="T6" fmla="*/ 78 w 86"/>
              <a:gd name="T7" fmla="*/ 41 h 84"/>
              <a:gd name="T8" fmla="*/ 86 w 86"/>
              <a:gd name="T9" fmla="*/ 70 h 84"/>
              <a:gd name="T10" fmla="*/ 86 w 86"/>
              <a:gd name="T11" fmla="*/ 81 h 84"/>
              <a:gd name="T12" fmla="*/ 75 w 86"/>
              <a:gd name="T13" fmla="*/ 84 h 84"/>
              <a:gd name="T14" fmla="*/ 54 w 86"/>
              <a:gd name="T15" fmla="*/ 78 h 84"/>
              <a:gd name="T16" fmla="*/ 27 w 86"/>
              <a:gd name="T17" fmla="*/ 65 h 84"/>
              <a:gd name="T18" fmla="*/ 5 w 86"/>
              <a:gd name="T19" fmla="*/ 65 h 84"/>
              <a:gd name="T20" fmla="*/ 0 w 86"/>
              <a:gd name="T21" fmla="*/ 49 h 84"/>
              <a:gd name="T22" fmla="*/ 5 w 86"/>
              <a:gd name="T23" fmla="*/ 19 h 84"/>
              <a:gd name="T24" fmla="*/ 27 w 86"/>
              <a:gd name="T25" fmla="*/ 0 h 84"/>
              <a:gd name="T26" fmla="*/ 46 w 86"/>
              <a:gd name="T27" fmla="*/ 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6" h="84">
                <a:moveTo>
                  <a:pt x="46" y="3"/>
                </a:moveTo>
                <a:lnTo>
                  <a:pt x="75" y="8"/>
                </a:lnTo>
                <a:lnTo>
                  <a:pt x="78" y="22"/>
                </a:lnTo>
                <a:lnTo>
                  <a:pt x="78" y="41"/>
                </a:lnTo>
                <a:lnTo>
                  <a:pt x="86" y="70"/>
                </a:lnTo>
                <a:lnTo>
                  <a:pt x="86" y="81"/>
                </a:lnTo>
                <a:lnTo>
                  <a:pt x="75" y="84"/>
                </a:lnTo>
                <a:lnTo>
                  <a:pt x="54" y="78"/>
                </a:lnTo>
                <a:lnTo>
                  <a:pt x="27" y="65"/>
                </a:lnTo>
                <a:lnTo>
                  <a:pt x="5" y="65"/>
                </a:lnTo>
                <a:lnTo>
                  <a:pt x="0" y="49"/>
                </a:lnTo>
                <a:lnTo>
                  <a:pt x="5" y="19"/>
                </a:lnTo>
                <a:lnTo>
                  <a:pt x="27" y="0"/>
                </a:lnTo>
                <a:lnTo>
                  <a:pt x="46" y="3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3" name="Freeform 9"/>
          <p:cNvSpPr>
            <a:spLocks/>
          </p:cNvSpPr>
          <p:nvPr/>
        </p:nvSpPr>
        <p:spPr bwMode="auto">
          <a:xfrm>
            <a:off x="5243822" y="5677694"/>
            <a:ext cx="31750" cy="12700"/>
          </a:xfrm>
          <a:custGeom>
            <a:avLst/>
            <a:gdLst>
              <a:gd name="T0" fmla="*/ 49 w 49"/>
              <a:gd name="T1" fmla="*/ 11 h 21"/>
              <a:gd name="T2" fmla="*/ 46 w 49"/>
              <a:gd name="T3" fmla="*/ 16 h 21"/>
              <a:gd name="T4" fmla="*/ 38 w 49"/>
              <a:gd name="T5" fmla="*/ 21 h 21"/>
              <a:gd name="T6" fmla="*/ 27 w 49"/>
              <a:gd name="T7" fmla="*/ 21 h 21"/>
              <a:gd name="T8" fmla="*/ 16 w 49"/>
              <a:gd name="T9" fmla="*/ 21 h 21"/>
              <a:gd name="T10" fmla="*/ 6 w 49"/>
              <a:gd name="T11" fmla="*/ 19 h 21"/>
              <a:gd name="T12" fmla="*/ 0 w 49"/>
              <a:gd name="T13" fmla="*/ 13 h 21"/>
              <a:gd name="T14" fmla="*/ 0 w 49"/>
              <a:gd name="T15" fmla="*/ 8 h 21"/>
              <a:gd name="T16" fmla="*/ 6 w 49"/>
              <a:gd name="T17" fmla="*/ 5 h 21"/>
              <a:gd name="T18" fmla="*/ 16 w 49"/>
              <a:gd name="T19" fmla="*/ 3 h 21"/>
              <a:gd name="T20" fmla="*/ 27 w 49"/>
              <a:gd name="T21" fmla="*/ 0 h 21"/>
              <a:gd name="T22" fmla="*/ 38 w 49"/>
              <a:gd name="T23" fmla="*/ 3 h 21"/>
              <a:gd name="T24" fmla="*/ 46 w 49"/>
              <a:gd name="T25" fmla="*/ 8 h 21"/>
              <a:gd name="T26" fmla="*/ 49 w 49"/>
              <a:gd name="T27" fmla="*/ 11 h 21"/>
              <a:gd name="T28" fmla="*/ 49 w 49"/>
              <a:gd name="T29" fmla="*/ 1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9" h="21">
                <a:moveTo>
                  <a:pt x="49" y="11"/>
                </a:moveTo>
                <a:lnTo>
                  <a:pt x="46" y="16"/>
                </a:lnTo>
                <a:lnTo>
                  <a:pt x="38" y="21"/>
                </a:lnTo>
                <a:lnTo>
                  <a:pt x="27" y="21"/>
                </a:lnTo>
                <a:lnTo>
                  <a:pt x="16" y="21"/>
                </a:lnTo>
                <a:lnTo>
                  <a:pt x="6" y="19"/>
                </a:lnTo>
                <a:lnTo>
                  <a:pt x="0" y="13"/>
                </a:lnTo>
                <a:lnTo>
                  <a:pt x="0" y="8"/>
                </a:lnTo>
                <a:lnTo>
                  <a:pt x="6" y="5"/>
                </a:lnTo>
                <a:lnTo>
                  <a:pt x="16" y="3"/>
                </a:lnTo>
                <a:lnTo>
                  <a:pt x="27" y="0"/>
                </a:lnTo>
                <a:lnTo>
                  <a:pt x="38" y="3"/>
                </a:lnTo>
                <a:lnTo>
                  <a:pt x="46" y="8"/>
                </a:lnTo>
                <a:lnTo>
                  <a:pt x="49" y="11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4" name="Freeform 8"/>
          <p:cNvSpPr>
            <a:spLocks/>
          </p:cNvSpPr>
          <p:nvPr/>
        </p:nvSpPr>
        <p:spPr bwMode="auto">
          <a:xfrm>
            <a:off x="5177147" y="5690394"/>
            <a:ext cx="17463" cy="6350"/>
          </a:xfrm>
          <a:custGeom>
            <a:avLst/>
            <a:gdLst>
              <a:gd name="T0" fmla="*/ 27 w 27"/>
              <a:gd name="T1" fmla="*/ 5 h 11"/>
              <a:gd name="T2" fmla="*/ 24 w 27"/>
              <a:gd name="T3" fmla="*/ 11 h 11"/>
              <a:gd name="T4" fmla="*/ 19 w 27"/>
              <a:gd name="T5" fmla="*/ 11 h 11"/>
              <a:gd name="T6" fmla="*/ 11 w 27"/>
              <a:gd name="T7" fmla="*/ 11 h 11"/>
              <a:gd name="T8" fmla="*/ 3 w 27"/>
              <a:gd name="T9" fmla="*/ 11 h 11"/>
              <a:gd name="T10" fmla="*/ 0 w 27"/>
              <a:gd name="T11" fmla="*/ 5 h 11"/>
              <a:gd name="T12" fmla="*/ 3 w 27"/>
              <a:gd name="T13" fmla="*/ 2 h 11"/>
              <a:gd name="T14" fmla="*/ 11 w 27"/>
              <a:gd name="T15" fmla="*/ 0 h 11"/>
              <a:gd name="T16" fmla="*/ 19 w 27"/>
              <a:gd name="T17" fmla="*/ 0 h 11"/>
              <a:gd name="T18" fmla="*/ 24 w 27"/>
              <a:gd name="T19" fmla="*/ 2 h 11"/>
              <a:gd name="T20" fmla="*/ 27 w 27"/>
              <a:gd name="T21" fmla="*/ 5 h 11"/>
              <a:gd name="T22" fmla="*/ 27 w 27"/>
              <a:gd name="T23" fmla="*/ 5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" h="11">
                <a:moveTo>
                  <a:pt x="27" y="5"/>
                </a:moveTo>
                <a:lnTo>
                  <a:pt x="24" y="11"/>
                </a:lnTo>
                <a:lnTo>
                  <a:pt x="19" y="11"/>
                </a:lnTo>
                <a:lnTo>
                  <a:pt x="11" y="11"/>
                </a:lnTo>
                <a:lnTo>
                  <a:pt x="3" y="11"/>
                </a:lnTo>
                <a:lnTo>
                  <a:pt x="0" y="5"/>
                </a:lnTo>
                <a:lnTo>
                  <a:pt x="3" y="2"/>
                </a:lnTo>
                <a:lnTo>
                  <a:pt x="11" y="0"/>
                </a:lnTo>
                <a:lnTo>
                  <a:pt x="19" y="0"/>
                </a:lnTo>
                <a:lnTo>
                  <a:pt x="24" y="2"/>
                </a:lnTo>
                <a:lnTo>
                  <a:pt x="27" y="5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5" name="Freeform 7"/>
          <p:cNvSpPr>
            <a:spLocks/>
          </p:cNvSpPr>
          <p:nvPr/>
        </p:nvSpPr>
        <p:spPr bwMode="auto">
          <a:xfrm>
            <a:off x="5359710" y="5680869"/>
            <a:ext cx="34925" cy="76200"/>
          </a:xfrm>
          <a:custGeom>
            <a:avLst/>
            <a:gdLst>
              <a:gd name="T0" fmla="*/ 37 w 56"/>
              <a:gd name="T1" fmla="*/ 3 h 119"/>
              <a:gd name="T2" fmla="*/ 56 w 56"/>
              <a:gd name="T3" fmla="*/ 30 h 119"/>
              <a:gd name="T4" fmla="*/ 56 w 56"/>
              <a:gd name="T5" fmla="*/ 87 h 119"/>
              <a:gd name="T6" fmla="*/ 27 w 56"/>
              <a:gd name="T7" fmla="*/ 119 h 119"/>
              <a:gd name="T8" fmla="*/ 8 w 56"/>
              <a:gd name="T9" fmla="*/ 92 h 119"/>
              <a:gd name="T10" fmla="*/ 13 w 56"/>
              <a:gd name="T11" fmla="*/ 60 h 119"/>
              <a:gd name="T12" fmla="*/ 0 w 56"/>
              <a:gd name="T13" fmla="*/ 22 h 119"/>
              <a:gd name="T14" fmla="*/ 16 w 56"/>
              <a:gd name="T15" fmla="*/ 0 h 119"/>
              <a:gd name="T16" fmla="*/ 37 w 56"/>
              <a:gd name="T17" fmla="*/ 3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119">
                <a:moveTo>
                  <a:pt x="37" y="3"/>
                </a:moveTo>
                <a:lnTo>
                  <a:pt x="56" y="30"/>
                </a:lnTo>
                <a:lnTo>
                  <a:pt x="56" y="87"/>
                </a:lnTo>
                <a:lnTo>
                  <a:pt x="27" y="119"/>
                </a:lnTo>
                <a:lnTo>
                  <a:pt x="8" y="92"/>
                </a:lnTo>
                <a:lnTo>
                  <a:pt x="13" y="60"/>
                </a:lnTo>
                <a:lnTo>
                  <a:pt x="0" y="22"/>
                </a:lnTo>
                <a:lnTo>
                  <a:pt x="16" y="0"/>
                </a:lnTo>
                <a:lnTo>
                  <a:pt x="37" y="3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6" name="Freeform 67"/>
          <p:cNvSpPr>
            <a:spLocks/>
          </p:cNvSpPr>
          <p:nvPr/>
        </p:nvSpPr>
        <p:spPr bwMode="auto">
          <a:xfrm>
            <a:off x="5567672" y="7427119"/>
            <a:ext cx="73025" cy="71437"/>
          </a:xfrm>
          <a:custGeom>
            <a:avLst/>
            <a:gdLst>
              <a:gd name="T0" fmla="*/ 57 w 116"/>
              <a:gd name="T1" fmla="*/ 19 h 113"/>
              <a:gd name="T2" fmla="*/ 24 w 116"/>
              <a:gd name="T3" fmla="*/ 29 h 113"/>
              <a:gd name="T4" fmla="*/ 0 w 116"/>
              <a:gd name="T5" fmla="*/ 51 h 113"/>
              <a:gd name="T6" fmla="*/ 8 w 116"/>
              <a:gd name="T7" fmla="*/ 94 h 113"/>
              <a:gd name="T8" fmla="*/ 24 w 116"/>
              <a:gd name="T9" fmla="*/ 105 h 113"/>
              <a:gd name="T10" fmla="*/ 57 w 116"/>
              <a:gd name="T11" fmla="*/ 113 h 113"/>
              <a:gd name="T12" fmla="*/ 92 w 116"/>
              <a:gd name="T13" fmla="*/ 94 h 113"/>
              <a:gd name="T14" fmla="*/ 116 w 116"/>
              <a:gd name="T15" fmla="*/ 62 h 113"/>
              <a:gd name="T16" fmla="*/ 116 w 116"/>
              <a:gd name="T17" fmla="*/ 43 h 113"/>
              <a:gd name="T18" fmla="*/ 92 w 116"/>
              <a:gd name="T19" fmla="*/ 0 h 113"/>
              <a:gd name="T20" fmla="*/ 57 w 116"/>
              <a:gd name="T21" fmla="*/ 19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6" h="113">
                <a:moveTo>
                  <a:pt x="57" y="19"/>
                </a:moveTo>
                <a:lnTo>
                  <a:pt x="24" y="29"/>
                </a:lnTo>
                <a:lnTo>
                  <a:pt x="0" y="51"/>
                </a:lnTo>
                <a:lnTo>
                  <a:pt x="8" y="94"/>
                </a:lnTo>
                <a:lnTo>
                  <a:pt x="24" y="105"/>
                </a:lnTo>
                <a:lnTo>
                  <a:pt x="57" y="113"/>
                </a:lnTo>
                <a:lnTo>
                  <a:pt x="92" y="94"/>
                </a:lnTo>
                <a:lnTo>
                  <a:pt x="116" y="62"/>
                </a:lnTo>
                <a:lnTo>
                  <a:pt x="116" y="43"/>
                </a:lnTo>
                <a:lnTo>
                  <a:pt x="92" y="0"/>
                </a:lnTo>
                <a:lnTo>
                  <a:pt x="57" y="19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7" name="Freeform 2"/>
          <p:cNvSpPr>
            <a:spLocks/>
          </p:cNvSpPr>
          <p:nvPr/>
        </p:nvSpPr>
        <p:spPr bwMode="auto">
          <a:xfrm>
            <a:off x="5448610" y="7487444"/>
            <a:ext cx="68262" cy="76200"/>
          </a:xfrm>
          <a:custGeom>
            <a:avLst/>
            <a:gdLst>
              <a:gd name="T0" fmla="*/ 40 w 107"/>
              <a:gd name="T1" fmla="*/ 0 h 119"/>
              <a:gd name="T2" fmla="*/ 0 w 107"/>
              <a:gd name="T3" fmla="*/ 19 h 119"/>
              <a:gd name="T4" fmla="*/ 0 w 107"/>
              <a:gd name="T5" fmla="*/ 75 h 119"/>
              <a:gd name="T6" fmla="*/ 8 w 107"/>
              <a:gd name="T7" fmla="*/ 97 h 119"/>
              <a:gd name="T8" fmla="*/ 40 w 107"/>
              <a:gd name="T9" fmla="*/ 119 h 119"/>
              <a:gd name="T10" fmla="*/ 91 w 107"/>
              <a:gd name="T11" fmla="*/ 108 h 119"/>
              <a:gd name="T12" fmla="*/ 107 w 107"/>
              <a:gd name="T13" fmla="*/ 65 h 119"/>
              <a:gd name="T14" fmla="*/ 99 w 107"/>
              <a:gd name="T15" fmla="*/ 32 h 119"/>
              <a:gd name="T16" fmla="*/ 72 w 107"/>
              <a:gd name="T17" fmla="*/ 0 h 119"/>
              <a:gd name="T18" fmla="*/ 40 w 107"/>
              <a:gd name="T19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7" h="119">
                <a:moveTo>
                  <a:pt x="40" y="0"/>
                </a:moveTo>
                <a:lnTo>
                  <a:pt x="0" y="19"/>
                </a:lnTo>
                <a:lnTo>
                  <a:pt x="0" y="75"/>
                </a:lnTo>
                <a:lnTo>
                  <a:pt x="8" y="97"/>
                </a:lnTo>
                <a:lnTo>
                  <a:pt x="40" y="119"/>
                </a:lnTo>
                <a:lnTo>
                  <a:pt x="91" y="108"/>
                </a:lnTo>
                <a:lnTo>
                  <a:pt x="107" y="65"/>
                </a:lnTo>
                <a:lnTo>
                  <a:pt x="99" y="32"/>
                </a:lnTo>
                <a:lnTo>
                  <a:pt x="72" y="0"/>
                </a:lnTo>
                <a:lnTo>
                  <a:pt x="40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8" name="Freeform 6"/>
          <p:cNvSpPr>
            <a:spLocks noChangeAspect="1"/>
          </p:cNvSpPr>
          <p:nvPr/>
        </p:nvSpPr>
        <p:spPr bwMode="auto">
          <a:xfrm>
            <a:off x="4681847" y="3251994"/>
            <a:ext cx="515938" cy="482600"/>
          </a:xfrm>
          <a:custGeom>
            <a:avLst/>
            <a:gdLst>
              <a:gd name="T0" fmla="*/ 207 w 813"/>
              <a:gd name="T1" fmla="*/ 0 h 759"/>
              <a:gd name="T2" fmla="*/ 192 w 813"/>
              <a:gd name="T3" fmla="*/ 12 h 759"/>
              <a:gd name="T4" fmla="*/ 144 w 813"/>
              <a:gd name="T5" fmla="*/ 57 h 759"/>
              <a:gd name="T6" fmla="*/ 60 w 813"/>
              <a:gd name="T7" fmla="*/ 114 h 759"/>
              <a:gd name="T8" fmla="*/ 48 w 813"/>
              <a:gd name="T9" fmla="*/ 237 h 759"/>
              <a:gd name="T10" fmla="*/ 15 w 813"/>
              <a:gd name="T11" fmla="*/ 390 h 759"/>
              <a:gd name="T12" fmla="*/ 9 w 813"/>
              <a:gd name="T13" fmla="*/ 432 h 759"/>
              <a:gd name="T14" fmla="*/ 0 w 813"/>
              <a:gd name="T15" fmla="*/ 513 h 759"/>
              <a:gd name="T16" fmla="*/ 102 w 813"/>
              <a:gd name="T17" fmla="*/ 503 h 759"/>
              <a:gd name="T18" fmla="*/ 130 w 813"/>
              <a:gd name="T19" fmla="*/ 524 h 759"/>
              <a:gd name="T20" fmla="*/ 183 w 813"/>
              <a:gd name="T21" fmla="*/ 443 h 759"/>
              <a:gd name="T22" fmla="*/ 254 w 813"/>
              <a:gd name="T23" fmla="*/ 492 h 759"/>
              <a:gd name="T24" fmla="*/ 335 w 813"/>
              <a:gd name="T25" fmla="*/ 499 h 759"/>
              <a:gd name="T26" fmla="*/ 384 w 813"/>
              <a:gd name="T27" fmla="*/ 485 h 759"/>
              <a:gd name="T28" fmla="*/ 405 w 813"/>
              <a:gd name="T29" fmla="*/ 521 h 759"/>
              <a:gd name="T30" fmla="*/ 430 w 813"/>
              <a:gd name="T31" fmla="*/ 521 h 759"/>
              <a:gd name="T32" fmla="*/ 479 w 813"/>
              <a:gd name="T33" fmla="*/ 503 h 759"/>
              <a:gd name="T34" fmla="*/ 515 w 813"/>
              <a:gd name="T35" fmla="*/ 531 h 759"/>
              <a:gd name="T36" fmla="*/ 711 w 813"/>
              <a:gd name="T37" fmla="*/ 759 h 759"/>
              <a:gd name="T38" fmla="*/ 813 w 813"/>
              <a:gd name="T39" fmla="*/ 654 h 759"/>
              <a:gd name="T40" fmla="*/ 741 w 813"/>
              <a:gd name="T41" fmla="*/ 585 h 759"/>
              <a:gd name="T42" fmla="*/ 618 w 813"/>
              <a:gd name="T43" fmla="*/ 510 h 759"/>
              <a:gd name="T44" fmla="*/ 573 w 813"/>
              <a:gd name="T45" fmla="*/ 462 h 759"/>
              <a:gd name="T46" fmla="*/ 531 w 813"/>
              <a:gd name="T47" fmla="*/ 432 h 759"/>
              <a:gd name="T48" fmla="*/ 495 w 813"/>
              <a:gd name="T49" fmla="*/ 408 h 759"/>
              <a:gd name="T50" fmla="*/ 453 w 813"/>
              <a:gd name="T51" fmla="*/ 387 h 759"/>
              <a:gd name="T52" fmla="*/ 377 w 813"/>
              <a:gd name="T53" fmla="*/ 316 h 759"/>
              <a:gd name="T54" fmla="*/ 330 w 813"/>
              <a:gd name="T55" fmla="*/ 228 h 759"/>
              <a:gd name="T56" fmla="*/ 297 w 813"/>
              <a:gd name="T57" fmla="*/ 165 h 759"/>
              <a:gd name="T58" fmla="*/ 258 w 813"/>
              <a:gd name="T59" fmla="*/ 78 h 759"/>
              <a:gd name="T60" fmla="*/ 207 w 813"/>
              <a:gd name="T61" fmla="*/ 0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813" h="759">
                <a:moveTo>
                  <a:pt x="207" y="0"/>
                </a:moveTo>
                <a:lnTo>
                  <a:pt x="192" y="12"/>
                </a:lnTo>
                <a:lnTo>
                  <a:pt x="144" y="57"/>
                </a:lnTo>
                <a:lnTo>
                  <a:pt x="60" y="114"/>
                </a:lnTo>
                <a:lnTo>
                  <a:pt x="48" y="237"/>
                </a:lnTo>
                <a:lnTo>
                  <a:pt x="15" y="390"/>
                </a:lnTo>
                <a:lnTo>
                  <a:pt x="9" y="432"/>
                </a:lnTo>
                <a:lnTo>
                  <a:pt x="0" y="513"/>
                </a:lnTo>
                <a:lnTo>
                  <a:pt x="102" y="503"/>
                </a:lnTo>
                <a:lnTo>
                  <a:pt x="130" y="524"/>
                </a:lnTo>
                <a:lnTo>
                  <a:pt x="183" y="443"/>
                </a:lnTo>
                <a:lnTo>
                  <a:pt x="254" y="492"/>
                </a:lnTo>
                <a:lnTo>
                  <a:pt x="335" y="499"/>
                </a:lnTo>
                <a:lnTo>
                  <a:pt x="384" y="485"/>
                </a:lnTo>
                <a:lnTo>
                  <a:pt x="405" y="521"/>
                </a:lnTo>
                <a:lnTo>
                  <a:pt x="430" y="521"/>
                </a:lnTo>
                <a:lnTo>
                  <a:pt x="479" y="503"/>
                </a:lnTo>
                <a:lnTo>
                  <a:pt x="515" y="531"/>
                </a:lnTo>
                <a:lnTo>
                  <a:pt x="711" y="759"/>
                </a:lnTo>
                <a:lnTo>
                  <a:pt x="813" y="654"/>
                </a:lnTo>
                <a:lnTo>
                  <a:pt x="741" y="585"/>
                </a:lnTo>
                <a:lnTo>
                  <a:pt x="618" y="510"/>
                </a:lnTo>
                <a:lnTo>
                  <a:pt x="573" y="462"/>
                </a:lnTo>
                <a:lnTo>
                  <a:pt x="531" y="432"/>
                </a:lnTo>
                <a:lnTo>
                  <a:pt x="495" y="408"/>
                </a:lnTo>
                <a:lnTo>
                  <a:pt x="453" y="387"/>
                </a:lnTo>
                <a:lnTo>
                  <a:pt x="377" y="316"/>
                </a:lnTo>
                <a:lnTo>
                  <a:pt x="330" y="228"/>
                </a:lnTo>
                <a:lnTo>
                  <a:pt x="297" y="165"/>
                </a:lnTo>
                <a:lnTo>
                  <a:pt x="258" y="78"/>
                </a:lnTo>
                <a:lnTo>
                  <a:pt x="207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9" name="Freeform 5"/>
          <p:cNvSpPr>
            <a:spLocks/>
          </p:cNvSpPr>
          <p:nvPr/>
        </p:nvSpPr>
        <p:spPr bwMode="auto">
          <a:xfrm>
            <a:off x="4389747" y="3537744"/>
            <a:ext cx="1200150" cy="912812"/>
          </a:xfrm>
          <a:custGeom>
            <a:avLst/>
            <a:gdLst>
              <a:gd name="T0" fmla="*/ 879 w 1891"/>
              <a:gd name="T1" fmla="*/ 75 h 1437"/>
              <a:gd name="T2" fmla="*/ 843 w 1891"/>
              <a:gd name="T3" fmla="*/ 39 h 1437"/>
              <a:gd name="T4" fmla="*/ 759 w 1891"/>
              <a:gd name="T5" fmla="*/ 48 h 1437"/>
              <a:gd name="T6" fmla="*/ 720 w 1891"/>
              <a:gd name="T7" fmla="*/ 42 h 1437"/>
              <a:gd name="T8" fmla="*/ 642 w 1891"/>
              <a:gd name="T9" fmla="*/ 0 h 1437"/>
              <a:gd name="T10" fmla="*/ 603 w 1891"/>
              <a:gd name="T11" fmla="*/ 66 h 1437"/>
              <a:gd name="T12" fmla="*/ 603 w 1891"/>
              <a:gd name="T13" fmla="*/ 81 h 1437"/>
              <a:gd name="T14" fmla="*/ 561 w 1891"/>
              <a:gd name="T15" fmla="*/ 57 h 1437"/>
              <a:gd name="T16" fmla="*/ 471 w 1891"/>
              <a:gd name="T17" fmla="*/ 66 h 1437"/>
              <a:gd name="T18" fmla="*/ 294 w 1891"/>
              <a:gd name="T19" fmla="*/ 254 h 1437"/>
              <a:gd name="T20" fmla="*/ 278 w 1891"/>
              <a:gd name="T21" fmla="*/ 400 h 1437"/>
              <a:gd name="T22" fmla="*/ 189 w 1891"/>
              <a:gd name="T23" fmla="*/ 456 h 1437"/>
              <a:gd name="T24" fmla="*/ 159 w 1891"/>
              <a:gd name="T25" fmla="*/ 715 h 1437"/>
              <a:gd name="T26" fmla="*/ 0 w 1891"/>
              <a:gd name="T27" fmla="*/ 771 h 1437"/>
              <a:gd name="T28" fmla="*/ 367 w 1891"/>
              <a:gd name="T29" fmla="*/ 1160 h 1437"/>
              <a:gd name="T30" fmla="*/ 749 w 1891"/>
              <a:gd name="T31" fmla="*/ 1437 h 1437"/>
              <a:gd name="T32" fmla="*/ 1555 w 1891"/>
              <a:gd name="T33" fmla="*/ 1197 h 1437"/>
              <a:gd name="T34" fmla="*/ 1891 w 1891"/>
              <a:gd name="T35" fmla="*/ 809 h 1437"/>
              <a:gd name="T36" fmla="*/ 1366 w 1891"/>
              <a:gd name="T37" fmla="*/ 699 h 1437"/>
              <a:gd name="T38" fmla="*/ 1221 w 1891"/>
              <a:gd name="T39" fmla="*/ 400 h 1437"/>
              <a:gd name="T40" fmla="*/ 1161 w 1891"/>
              <a:gd name="T41" fmla="*/ 456 h 1437"/>
              <a:gd name="T42" fmla="*/ 1125 w 1891"/>
              <a:gd name="T43" fmla="*/ 357 h 1437"/>
              <a:gd name="T44" fmla="*/ 1182 w 1891"/>
              <a:gd name="T45" fmla="*/ 309 h 1437"/>
              <a:gd name="T46" fmla="*/ 993 w 1891"/>
              <a:gd name="T47" fmla="*/ 90 h 1437"/>
              <a:gd name="T48" fmla="*/ 933 w 1891"/>
              <a:gd name="T49" fmla="*/ 57 h 1437"/>
              <a:gd name="T50" fmla="*/ 879 w 1891"/>
              <a:gd name="T51" fmla="*/ 75 h 1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891" h="1437">
                <a:moveTo>
                  <a:pt x="879" y="75"/>
                </a:moveTo>
                <a:lnTo>
                  <a:pt x="843" y="39"/>
                </a:lnTo>
                <a:lnTo>
                  <a:pt x="759" y="48"/>
                </a:lnTo>
                <a:lnTo>
                  <a:pt x="720" y="42"/>
                </a:lnTo>
                <a:lnTo>
                  <a:pt x="642" y="0"/>
                </a:lnTo>
                <a:lnTo>
                  <a:pt x="603" y="66"/>
                </a:lnTo>
                <a:lnTo>
                  <a:pt x="603" y="81"/>
                </a:lnTo>
                <a:lnTo>
                  <a:pt x="561" y="57"/>
                </a:lnTo>
                <a:lnTo>
                  <a:pt x="471" y="66"/>
                </a:lnTo>
                <a:lnTo>
                  <a:pt x="294" y="254"/>
                </a:lnTo>
                <a:lnTo>
                  <a:pt x="278" y="400"/>
                </a:lnTo>
                <a:lnTo>
                  <a:pt x="189" y="456"/>
                </a:lnTo>
                <a:lnTo>
                  <a:pt x="159" y="715"/>
                </a:lnTo>
                <a:lnTo>
                  <a:pt x="0" y="771"/>
                </a:lnTo>
                <a:lnTo>
                  <a:pt x="367" y="1160"/>
                </a:lnTo>
                <a:lnTo>
                  <a:pt x="749" y="1437"/>
                </a:lnTo>
                <a:lnTo>
                  <a:pt x="1555" y="1197"/>
                </a:lnTo>
                <a:lnTo>
                  <a:pt x="1891" y="809"/>
                </a:lnTo>
                <a:lnTo>
                  <a:pt x="1366" y="699"/>
                </a:lnTo>
                <a:lnTo>
                  <a:pt x="1221" y="400"/>
                </a:lnTo>
                <a:lnTo>
                  <a:pt x="1161" y="456"/>
                </a:lnTo>
                <a:lnTo>
                  <a:pt x="1125" y="357"/>
                </a:lnTo>
                <a:lnTo>
                  <a:pt x="1182" y="309"/>
                </a:lnTo>
                <a:lnTo>
                  <a:pt x="993" y="90"/>
                </a:lnTo>
                <a:lnTo>
                  <a:pt x="933" y="57"/>
                </a:lnTo>
                <a:lnTo>
                  <a:pt x="879" y="75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77" name="Groupe 76"/>
          <p:cNvGrpSpPr/>
          <p:nvPr/>
        </p:nvGrpSpPr>
        <p:grpSpPr>
          <a:xfrm>
            <a:off x="698810" y="7704931"/>
            <a:ext cx="828675" cy="257175"/>
            <a:chOff x="1814822" y="7704931"/>
            <a:chExt cx="828675" cy="257175"/>
          </a:xfrm>
        </p:grpSpPr>
        <p:sp>
          <p:nvSpPr>
            <p:cNvPr id="70" name="Line 3"/>
            <p:cNvSpPr>
              <a:spLocks noChangeShapeType="1"/>
            </p:cNvSpPr>
            <p:nvPr/>
          </p:nvSpPr>
          <p:spPr bwMode="auto">
            <a:xfrm>
              <a:off x="1814822" y="7962106"/>
              <a:ext cx="6953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Text Box 4"/>
            <p:cNvSpPr txBox="1">
              <a:spLocks noChangeArrowheads="1"/>
            </p:cNvSpPr>
            <p:nvPr/>
          </p:nvSpPr>
          <p:spPr bwMode="auto">
            <a:xfrm>
              <a:off x="1852922" y="7704931"/>
              <a:ext cx="79057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1000 km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2" name="Rectangle 69"/>
          <p:cNvSpPr>
            <a:spLocks noChangeArrowheads="1"/>
          </p:cNvSpPr>
          <p:nvPr/>
        </p:nvSpPr>
        <p:spPr bwMode="auto">
          <a:xfrm>
            <a:off x="306697" y="72231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555281" y="8375375"/>
            <a:ext cx="5900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 continent africain </a:t>
            </a:r>
          </a:p>
          <a:p>
            <a:pPr algn="ctr"/>
            <a:r>
              <a:rPr lang="fr-FR" b="1" dirty="0" smtClean="0"/>
              <a:t>face au développement et à la mondialisation</a:t>
            </a:r>
            <a:endParaRPr lang="fr-FR" b="1" dirty="0"/>
          </a:p>
        </p:txBody>
      </p:sp>
      <p:grpSp>
        <p:nvGrpSpPr>
          <p:cNvPr id="100" name="Groupe 99"/>
          <p:cNvGrpSpPr/>
          <p:nvPr/>
        </p:nvGrpSpPr>
        <p:grpSpPr>
          <a:xfrm>
            <a:off x="6195962" y="208670"/>
            <a:ext cx="653418" cy="700638"/>
            <a:chOff x="6195962" y="208670"/>
            <a:chExt cx="653418" cy="700638"/>
          </a:xfrm>
        </p:grpSpPr>
        <p:cxnSp>
          <p:nvCxnSpPr>
            <p:cNvPr id="75" name="Connecteur droit avec flèche 74"/>
            <p:cNvCxnSpPr/>
            <p:nvPr/>
          </p:nvCxnSpPr>
          <p:spPr>
            <a:xfrm flipV="1">
              <a:off x="6361508" y="208670"/>
              <a:ext cx="13494" cy="37016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ZoneTexte 75"/>
            <p:cNvSpPr txBox="1"/>
            <p:nvPr/>
          </p:nvSpPr>
          <p:spPr>
            <a:xfrm>
              <a:off x="6195962" y="539976"/>
              <a:ext cx="6534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/>
                <a:t>N</a:t>
              </a:r>
              <a:endParaRPr lang="fr-FR" b="1" dirty="0"/>
            </a:p>
          </p:txBody>
        </p:sp>
      </p:grpSp>
      <p:sp>
        <p:nvSpPr>
          <p:cNvPr id="84" name="Ellipse 83"/>
          <p:cNvSpPr/>
          <p:nvPr/>
        </p:nvSpPr>
        <p:spPr>
          <a:xfrm>
            <a:off x="2023105" y="3977482"/>
            <a:ext cx="160337" cy="15874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4702587" y="4783931"/>
            <a:ext cx="160337" cy="15874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3915878" y="6748463"/>
            <a:ext cx="160337" cy="15874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Triangle isocèle 86"/>
          <p:cNvSpPr/>
          <p:nvPr/>
        </p:nvSpPr>
        <p:spPr>
          <a:xfrm>
            <a:off x="3591978" y="6357937"/>
            <a:ext cx="247650" cy="228600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88" name="Triangle isocèle 87"/>
          <p:cNvSpPr/>
          <p:nvPr/>
        </p:nvSpPr>
        <p:spPr>
          <a:xfrm>
            <a:off x="3381684" y="6996906"/>
            <a:ext cx="247650" cy="228600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0" name="Triangle isocèle 89"/>
          <p:cNvSpPr/>
          <p:nvPr/>
        </p:nvSpPr>
        <p:spPr>
          <a:xfrm>
            <a:off x="2498788" y="4450556"/>
            <a:ext cx="247650" cy="228600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1" name="Triangle isocèle 90"/>
          <p:cNvSpPr/>
          <p:nvPr/>
        </p:nvSpPr>
        <p:spPr>
          <a:xfrm>
            <a:off x="2139838" y="4060246"/>
            <a:ext cx="247650" cy="228600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3" name="Triangle isocèle 92"/>
          <p:cNvSpPr/>
          <p:nvPr/>
        </p:nvSpPr>
        <p:spPr>
          <a:xfrm>
            <a:off x="3381684" y="2419350"/>
            <a:ext cx="247650" cy="228600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4" name="Triangle isocèle 93"/>
          <p:cNvSpPr/>
          <p:nvPr/>
        </p:nvSpPr>
        <p:spPr>
          <a:xfrm>
            <a:off x="3775014" y="6956054"/>
            <a:ext cx="247650" cy="228600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5" name="Triangle isocèle 94"/>
          <p:cNvSpPr/>
          <p:nvPr/>
        </p:nvSpPr>
        <p:spPr>
          <a:xfrm>
            <a:off x="1522722" y="3796382"/>
            <a:ext cx="247650" cy="228600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6" name="Triangle isocèle 95"/>
          <p:cNvSpPr/>
          <p:nvPr/>
        </p:nvSpPr>
        <p:spPr>
          <a:xfrm>
            <a:off x="3995253" y="4767982"/>
            <a:ext cx="247650" cy="228600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7" name="Triangle isocèle 96"/>
          <p:cNvSpPr/>
          <p:nvPr/>
        </p:nvSpPr>
        <p:spPr>
          <a:xfrm>
            <a:off x="2827647" y="5261036"/>
            <a:ext cx="247650" cy="228600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8" name="Forme libre 97"/>
          <p:cNvSpPr/>
          <p:nvPr/>
        </p:nvSpPr>
        <p:spPr>
          <a:xfrm>
            <a:off x="3633849" y="3681351"/>
            <a:ext cx="878774" cy="267973"/>
          </a:xfrm>
          <a:custGeom>
            <a:avLst/>
            <a:gdLst>
              <a:gd name="connsiteX0" fmla="*/ 0 w 878774"/>
              <a:gd name="connsiteY0" fmla="*/ 261257 h 267973"/>
              <a:gd name="connsiteX1" fmla="*/ 83128 w 878774"/>
              <a:gd name="connsiteY1" fmla="*/ 249381 h 267973"/>
              <a:gd name="connsiteX2" fmla="*/ 154380 w 878774"/>
              <a:gd name="connsiteY2" fmla="*/ 190005 h 267973"/>
              <a:gd name="connsiteX3" fmla="*/ 166255 w 878774"/>
              <a:gd name="connsiteY3" fmla="*/ 154379 h 267973"/>
              <a:gd name="connsiteX4" fmla="*/ 320634 w 878774"/>
              <a:gd name="connsiteY4" fmla="*/ 201880 h 267973"/>
              <a:gd name="connsiteX5" fmla="*/ 332509 w 878774"/>
              <a:gd name="connsiteY5" fmla="*/ 237506 h 267973"/>
              <a:gd name="connsiteX6" fmla="*/ 546265 w 878774"/>
              <a:gd name="connsiteY6" fmla="*/ 249381 h 267973"/>
              <a:gd name="connsiteX7" fmla="*/ 617517 w 878774"/>
              <a:gd name="connsiteY7" fmla="*/ 225631 h 267973"/>
              <a:gd name="connsiteX8" fmla="*/ 653143 w 878774"/>
              <a:gd name="connsiteY8" fmla="*/ 213755 h 267973"/>
              <a:gd name="connsiteX9" fmla="*/ 676894 w 878774"/>
              <a:gd name="connsiteY9" fmla="*/ 83127 h 267973"/>
              <a:gd name="connsiteX10" fmla="*/ 688769 w 878774"/>
              <a:gd name="connsiteY10" fmla="*/ 47501 h 267973"/>
              <a:gd name="connsiteX11" fmla="*/ 712520 w 878774"/>
              <a:gd name="connsiteY11" fmla="*/ 11875 h 267973"/>
              <a:gd name="connsiteX12" fmla="*/ 748146 w 878774"/>
              <a:gd name="connsiteY12" fmla="*/ 0 h 267973"/>
              <a:gd name="connsiteX13" fmla="*/ 783772 w 878774"/>
              <a:gd name="connsiteY13" fmla="*/ 11875 h 267973"/>
              <a:gd name="connsiteX14" fmla="*/ 795647 w 878774"/>
              <a:gd name="connsiteY14" fmla="*/ 47501 h 267973"/>
              <a:gd name="connsiteX15" fmla="*/ 819398 w 878774"/>
              <a:gd name="connsiteY15" fmla="*/ 83127 h 267973"/>
              <a:gd name="connsiteX16" fmla="*/ 843148 w 878774"/>
              <a:gd name="connsiteY16" fmla="*/ 154379 h 267973"/>
              <a:gd name="connsiteX17" fmla="*/ 878774 w 878774"/>
              <a:gd name="connsiteY17" fmla="*/ 213755 h 26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78774" h="267973">
                <a:moveTo>
                  <a:pt x="0" y="261257"/>
                </a:moveTo>
                <a:cubicBezTo>
                  <a:pt x="27709" y="257298"/>
                  <a:pt x="56318" y="257424"/>
                  <a:pt x="83128" y="249381"/>
                </a:cubicBezTo>
                <a:cubicBezTo>
                  <a:pt x="106748" y="242295"/>
                  <a:pt x="139232" y="205153"/>
                  <a:pt x="154380" y="190005"/>
                </a:cubicBezTo>
                <a:cubicBezTo>
                  <a:pt x="158338" y="178130"/>
                  <a:pt x="153908" y="156437"/>
                  <a:pt x="166255" y="154379"/>
                </a:cubicBezTo>
                <a:cubicBezTo>
                  <a:pt x="288712" y="133969"/>
                  <a:pt x="279937" y="140836"/>
                  <a:pt x="320634" y="201880"/>
                </a:cubicBezTo>
                <a:cubicBezTo>
                  <a:pt x="324592" y="213755"/>
                  <a:pt x="324689" y="227731"/>
                  <a:pt x="332509" y="237506"/>
                </a:cubicBezTo>
                <a:cubicBezTo>
                  <a:pt x="379929" y="296781"/>
                  <a:pt x="511167" y="251721"/>
                  <a:pt x="546265" y="249381"/>
                </a:cubicBezTo>
                <a:lnTo>
                  <a:pt x="617517" y="225631"/>
                </a:lnTo>
                <a:lnTo>
                  <a:pt x="653143" y="213755"/>
                </a:lnTo>
                <a:cubicBezTo>
                  <a:pt x="662754" y="146482"/>
                  <a:pt x="660897" y="139118"/>
                  <a:pt x="676894" y="83127"/>
                </a:cubicBezTo>
                <a:cubicBezTo>
                  <a:pt x="680333" y="71091"/>
                  <a:pt x="683171" y="58697"/>
                  <a:pt x="688769" y="47501"/>
                </a:cubicBezTo>
                <a:cubicBezTo>
                  <a:pt x="695152" y="34735"/>
                  <a:pt x="701375" y="20791"/>
                  <a:pt x="712520" y="11875"/>
                </a:cubicBezTo>
                <a:cubicBezTo>
                  <a:pt x="722295" y="4055"/>
                  <a:pt x="736271" y="3958"/>
                  <a:pt x="748146" y="0"/>
                </a:cubicBezTo>
                <a:cubicBezTo>
                  <a:pt x="760021" y="3958"/>
                  <a:pt x="774921" y="3024"/>
                  <a:pt x="783772" y="11875"/>
                </a:cubicBezTo>
                <a:cubicBezTo>
                  <a:pt x="792623" y="20726"/>
                  <a:pt x="790049" y="36305"/>
                  <a:pt x="795647" y="47501"/>
                </a:cubicBezTo>
                <a:cubicBezTo>
                  <a:pt x="802030" y="60267"/>
                  <a:pt x="811481" y="71252"/>
                  <a:pt x="819398" y="83127"/>
                </a:cubicBezTo>
                <a:cubicBezTo>
                  <a:pt x="827315" y="106878"/>
                  <a:pt x="829261" y="133548"/>
                  <a:pt x="843148" y="154379"/>
                </a:cubicBezTo>
                <a:cubicBezTo>
                  <a:pt x="871809" y="197370"/>
                  <a:pt x="860516" y="177239"/>
                  <a:pt x="878774" y="213755"/>
                </a:cubicBezTo>
              </a:path>
            </a:pathLst>
          </a:cu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Triangle isocèle 98"/>
          <p:cNvSpPr/>
          <p:nvPr/>
        </p:nvSpPr>
        <p:spPr>
          <a:xfrm>
            <a:off x="3910638" y="3829771"/>
            <a:ext cx="247650" cy="228600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2" name="Triangle isocèle 101"/>
          <p:cNvSpPr/>
          <p:nvPr/>
        </p:nvSpPr>
        <p:spPr>
          <a:xfrm>
            <a:off x="5300178" y="6069806"/>
            <a:ext cx="247650" cy="2286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3" name="Triangle isocèle 102"/>
          <p:cNvSpPr/>
          <p:nvPr/>
        </p:nvSpPr>
        <p:spPr>
          <a:xfrm>
            <a:off x="522803" y="3166269"/>
            <a:ext cx="247650" cy="2286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4" name="Triangle isocèle 103"/>
          <p:cNvSpPr/>
          <p:nvPr/>
        </p:nvSpPr>
        <p:spPr>
          <a:xfrm>
            <a:off x="3707927" y="3483769"/>
            <a:ext cx="247650" cy="2286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5" name="Triangle isocèle 104"/>
          <p:cNvSpPr/>
          <p:nvPr/>
        </p:nvSpPr>
        <p:spPr>
          <a:xfrm>
            <a:off x="4691940" y="4026694"/>
            <a:ext cx="247650" cy="2286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6" name="Triangle isocèle 105"/>
          <p:cNvSpPr/>
          <p:nvPr/>
        </p:nvSpPr>
        <p:spPr>
          <a:xfrm>
            <a:off x="2701658" y="4674394"/>
            <a:ext cx="247650" cy="2286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7" name="Triangle isocèle 106"/>
          <p:cNvSpPr/>
          <p:nvPr/>
        </p:nvSpPr>
        <p:spPr>
          <a:xfrm>
            <a:off x="4302043" y="4436269"/>
            <a:ext cx="247650" cy="2286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8" name="Triangle isocèle 107"/>
          <p:cNvSpPr/>
          <p:nvPr/>
        </p:nvSpPr>
        <p:spPr>
          <a:xfrm>
            <a:off x="2950751" y="4911240"/>
            <a:ext cx="247650" cy="2286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pSp>
        <p:nvGrpSpPr>
          <p:cNvPr id="109" name="Groupe 108"/>
          <p:cNvGrpSpPr/>
          <p:nvPr/>
        </p:nvGrpSpPr>
        <p:grpSpPr>
          <a:xfrm>
            <a:off x="1394135" y="1533186"/>
            <a:ext cx="515938" cy="140833"/>
            <a:chOff x="0" y="0"/>
            <a:chExt cx="247650" cy="85725"/>
          </a:xfrm>
        </p:grpSpPr>
        <p:cxnSp>
          <p:nvCxnSpPr>
            <p:cNvPr id="110" name="Connecteur droit 109"/>
            <p:cNvCxnSpPr/>
            <p:nvPr/>
          </p:nvCxnSpPr>
          <p:spPr>
            <a:xfrm>
              <a:off x="0" y="0"/>
              <a:ext cx="247650" cy="0"/>
            </a:xfrm>
            <a:prstGeom prst="line">
              <a:avLst/>
            </a:prstGeom>
            <a:ln w="41275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>
              <a:off x="0" y="85725"/>
              <a:ext cx="247650" cy="0"/>
            </a:xfrm>
            <a:prstGeom prst="line">
              <a:avLst/>
            </a:prstGeom>
            <a:ln w="41275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e 111"/>
          <p:cNvGrpSpPr/>
          <p:nvPr/>
        </p:nvGrpSpPr>
        <p:grpSpPr>
          <a:xfrm rot="3228847">
            <a:off x="4075555" y="2205265"/>
            <a:ext cx="515938" cy="140833"/>
            <a:chOff x="0" y="0"/>
            <a:chExt cx="247650" cy="85725"/>
          </a:xfrm>
        </p:grpSpPr>
        <p:cxnSp>
          <p:nvCxnSpPr>
            <p:cNvPr id="113" name="Connecteur droit 112"/>
            <p:cNvCxnSpPr/>
            <p:nvPr/>
          </p:nvCxnSpPr>
          <p:spPr>
            <a:xfrm>
              <a:off x="0" y="0"/>
              <a:ext cx="247650" cy="0"/>
            </a:xfrm>
            <a:prstGeom prst="line">
              <a:avLst/>
            </a:prstGeom>
            <a:ln w="41275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113"/>
            <p:cNvCxnSpPr/>
            <p:nvPr/>
          </p:nvCxnSpPr>
          <p:spPr>
            <a:xfrm>
              <a:off x="0" y="85725"/>
              <a:ext cx="247650" cy="0"/>
            </a:xfrm>
            <a:prstGeom prst="line">
              <a:avLst/>
            </a:prstGeom>
            <a:ln w="41275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e 114"/>
          <p:cNvGrpSpPr/>
          <p:nvPr/>
        </p:nvGrpSpPr>
        <p:grpSpPr>
          <a:xfrm>
            <a:off x="3371365" y="7405678"/>
            <a:ext cx="515938" cy="140833"/>
            <a:chOff x="0" y="0"/>
            <a:chExt cx="247650" cy="85725"/>
          </a:xfrm>
        </p:grpSpPr>
        <p:cxnSp>
          <p:nvCxnSpPr>
            <p:cNvPr id="116" name="Connecteur droit 115"/>
            <p:cNvCxnSpPr/>
            <p:nvPr/>
          </p:nvCxnSpPr>
          <p:spPr>
            <a:xfrm>
              <a:off x="0" y="0"/>
              <a:ext cx="247650" cy="0"/>
            </a:xfrm>
            <a:prstGeom prst="line">
              <a:avLst/>
            </a:prstGeom>
            <a:ln w="41275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116"/>
            <p:cNvCxnSpPr/>
            <p:nvPr/>
          </p:nvCxnSpPr>
          <p:spPr>
            <a:xfrm>
              <a:off x="0" y="85725"/>
              <a:ext cx="247650" cy="0"/>
            </a:xfrm>
            <a:prstGeom prst="line">
              <a:avLst/>
            </a:prstGeom>
            <a:ln w="41275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Ellipse 81"/>
          <p:cNvSpPr/>
          <p:nvPr/>
        </p:nvSpPr>
        <p:spPr>
          <a:xfrm>
            <a:off x="4119078" y="2167731"/>
            <a:ext cx="160337" cy="15874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8" name="Groupe 117"/>
          <p:cNvGrpSpPr/>
          <p:nvPr/>
        </p:nvGrpSpPr>
        <p:grpSpPr>
          <a:xfrm rot="3228847">
            <a:off x="5015632" y="3533675"/>
            <a:ext cx="515938" cy="140833"/>
            <a:chOff x="0" y="0"/>
            <a:chExt cx="247650" cy="85725"/>
          </a:xfrm>
        </p:grpSpPr>
        <p:cxnSp>
          <p:nvCxnSpPr>
            <p:cNvPr id="119" name="Connecteur droit 118"/>
            <p:cNvCxnSpPr/>
            <p:nvPr/>
          </p:nvCxnSpPr>
          <p:spPr>
            <a:xfrm>
              <a:off x="0" y="0"/>
              <a:ext cx="247650" cy="0"/>
            </a:xfrm>
            <a:prstGeom prst="line">
              <a:avLst/>
            </a:prstGeom>
            <a:ln w="41275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eur droit 119"/>
            <p:cNvCxnSpPr/>
            <p:nvPr/>
          </p:nvCxnSpPr>
          <p:spPr>
            <a:xfrm>
              <a:off x="0" y="85725"/>
              <a:ext cx="247650" cy="0"/>
            </a:xfrm>
            <a:prstGeom prst="line">
              <a:avLst/>
            </a:prstGeom>
            <a:ln w="41275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Arc 120"/>
          <p:cNvSpPr/>
          <p:nvPr/>
        </p:nvSpPr>
        <p:spPr>
          <a:xfrm rot="4107263" flipV="1">
            <a:off x="537808" y="2819004"/>
            <a:ext cx="3179453" cy="2316956"/>
          </a:xfrm>
          <a:prstGeom prst="arc">
            <a:avLst/>
          </a:prstGeom>
          <a:ln w="444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2" name="Arc 121"/>
          <p:cNvSpPr/>
          <p:nvPr/>
        </p:nvSpPr>
        <p:spPr>
          <a:xfrm rot="2464640" flipV="1">
            <a:off x="2792309" y="5027316"/>
            <a:ext cx="2333854" cy="2897820"/>
          </a:xfrm>
          <a:prstGeom prst="arc">
            <a:avLst/>
          </a:prstGeom>
          <a:ln w="444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3" name="Arc 122"/>
          <p:cNvSpPr/>
          <p:nvPr/>
        </p:nvSpPr>
        <p:spPr>
          <a:xfrm rot="14461471" flipV="1">
            <a:off x="1102088" y="1133636"/>
            <a:ext cx="3514129" cy="3810664"/>
          </a:xfrm>
          <a:prstGeom prst="arc">
            <a:avLst/>
          </a:prstGeom>
          <a:ln w="444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cxnSp>
        <p:nvCxnSpPr>
          <p:cNvPr id="124" name="Connecteur droit avec flèche 123"/>
          <p:cNvCxnSpPr/>
          <p:nvPr/>
        </p:nvCxnSpPr>
        <p:spPr>
          <a:xfrm flipV="1">
            <a:off x="5042210" y="2368550"/>
            <a:ext cx="1244600" cy="669925"/>
          </a:xfrm>
          <a:prstGeom prst="straightConnector1">
            <a:avLst/>
          </a:prstGeom>
          <a:ln w="476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avec flèche 125"/>
          <p:cNvCxnSpPr/>
          <p:nvPr/>
        </p:nvCxnSpPr>
        <p:spPr>
          <a:xfrm flipV="1">
            <a:off x="2825483" y="7273006"/>
            <a:ext cx="1717182" cy="14792"/>
          </a:xfrm>
          <a:prstGeom prst="straightConnector1">
            <a:avLst/>
          </a:prstGeom>
          <a:ln w="476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avec flèche 128"/>
          <p:cNvCxnSpPr/>
          <p:nvPr/>
        </p:nvCxnSpPr>
        <p:spPr>
          <a:xfrm flipV="1">
            <a:off x="731632" y="4804516"/>
            <a:ext cx="1290442" cy="847725"/>
          </a:xfrm>
          <a:prstGeom prst="straightConnector1">
            <a:avLst/>
          </a:prstGeom>
          <a:ln w="476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/>
          <p:nvPr/>
        </p:nvCxnSpPr>
        <p:spPr>
          <a:xfrm flipV="1">
            <a:off x="3432233" y="798875"/>
            <a:ext cx="11364" cy="932848"/>
          </a:xfrm>
          <a:prstGeom prst="straightConnector1">
            <a:avLst/>
          </a:prstGeom>
          <a:ln w="476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Forme libre 124"/>
          <p:cNvSpPr>
            <a:spLocks noChangeAspect="1"/>
          </p:cNvSpPr>
          <p:nvPr/>
        </p:nvSpPr>
        <p:spPr>
          <a:xfrm>
            <a:off x="1254120" y="2200796"/>
            <a:ext cx="1592577" cy="1425848"/>
          </a:xfrm>
          <a:custGeom>
            <a:avLst/>
            <a:gdLst>
              <a:gd name="connsiteX0" fmla="*/ 1448789 w 1666595"/>
              <a:gd name="connsiteY0" fmla="*/ 0 h 1270659"/>
              <a:gd name="connsiteX1" fmla="*/ 1246909 w 1666595"/>
              <a:gd name="connsiteY1" fmla="*/ 11875 h 1270659"/>
              <a:gd name="connsiteX2" fmla="*/ 1175657 w 1666595"/>
              <a:gd name="connsiteY2" fmla="*/ 59376 h 1270659"/>
              <a:gd name="connsiteX3" fmla="*/ 1116280 w 1666595"/>
              <a:gd name="connsiteY3" fmla="*/ 166254 h 1270659"/>
              <a:gd name="connsiteX4" fmla="*/ 1092530 w 1666595"/>
              <a:gd name="connsiteY4" fmla="*/ 201880 h 1270659"/>
              <a:gd name="connsiteX5" fmla="*/ 1056904 w 1666595"/>
              <a:gd name="connsiteY5" fmla="*/ 213755 h 1270659"/>
              <a:gd name="connsiteX6" fmla="*/ 1021278 w 1666595"/>
              <a:gd name="connsiteY6" fmla="*/ 237506 h 1270659"/>
              <a:gd name="connsiteX7" fmla="*/ 914400 w 1666595"/>
              <a:gd name="connsiteY7" fmla="*/ 273132 h 1270659"/>
              <a:gd name="connsiteX8" fmla="*/ 807522 w 1666595"/>
              <a:gd name="connsiteY8" fmla="*/ 308758 h 1270659"/>
              <a:gd name="connsiteX9" fmla="*/ 724395 w 1666595"/>
              <a:gd name="connsiteY9" fmla="*/ 332509 h 1270659"/>
              <a:gd name="connsiteX10" fmla="*/ 629392 w 1666595"/>
              <a:gd name="connsiteY10" fmla="*/ 344384 h 1270659"/>
              <a:gd name="connsiteX11" fmla="*/ 558140 w 1666595"/>
              <a:gd name="connsiteY11" fmla="*/ 356259 h 1270659"/>
              <a:gd name="connsiteX12" fmla="*/ 486888 w 1666595"/>
              <a:gd name="connsiteY12" fmla="*/ 380010 h 1270659"/>
              <a:gd name="connsiteX13" fmla="*/ 451262 w 1666595"/>
              <a:gd name="connsiteY13" fmla="*/ 391885 h 1270659"/>
              <a:gd name="connsiteX14" fmla="*/ 415636 w 1666595"/>
              <a:gd name="connsiteY14" fmla="*/ 415636 h 1270659"/>
              <a:gd name="connsiteX15" fmla="*/ 391886 w 1666595"/>
              <a:gd name="connsiteY15" fmla="*/ 451262 h 1270659"/>
              <a:gd name="connsiteX16" fmla="*/ 356260 w 1666595"/>
              <a:gd name="connsiteY16" fmla="*/ 463137 h 1270659"/>
              <a:gd name="connsiteX17" fmla="*/ 332509 w 1666595"/>
              <a:gd name="connsiteY17" fmla="*/ 498763 h 1270659"/>
              <a:gd name="connsiteX18" fmla="*/ 296883 w 1666595"/>
              <a:gd name="connsiteY18" fmla="*/ 510639 h 1270659"/>
              <a:gd name="connsiteX19" fmla="*/ 285008 w 1666595"/>
              <a:gd name="connsiteY19" fmla="*/ 546265 h 1270659"/>
              <a:gd name="connsiteX20" fmla="*/ 249382 w 1666595"/>
              <a:gd name="connsiteY20" fmla="*/ 570015 h 1270659"/>
              <a:gd name="connsiteX21" fmla="*/ 166254 w 1666595"/>
              <a:gd name="connsiteY21" fmla="*/ 665018 h 1270659"/>
              <a:gd name="connsiteX22" fmla="*/ 154379 w 1666595"/>
              <a:gd name="connsiteY22" fmla="*/ 700644 h 1270659"/>
              <a:gd name="connsiteX23" fmla="*/ 118753 w 1666595"/>
              <a:gd name="connsiteY23" fmla="*/ 724394 h 1270659"/>
              <a:gd name="connsiteX24" fmla="*/ 95002 w 1666595"/>
              <a:gd name="connsiteY24" fmla="*/ 760020 h 1270659"/>
              <a:gd name="connsiteX25" fmla="*/ 47501 w 1666595"/>
              <a:gd name="connsiteY25" fmla="*/ 831272 h 1270659"/>
              <a:gd name="connsiteX26" fmla="*/ 23751 w 1666595"/>
              <a:gd name="connsiteY26" fmla="*/ 902524 h 1270659"/>
              <a:gd name="connsiteX27" fmla="*/ 11875 w 1666595"/>
              <a:gd name="connsiteY27" fmla="*/ 938150 h 1270659"/>
              <a:gd name="connsiteX28" fmla="*/ 0 w 1666595"/>
              <a:gd name="connsiteY28" fmla="*/ 973776 h 1270659"/>
              <a:gd name="connsiteX29" fmla="*/ 11875 w 1666595"/>
              <a:gd name="connsiteY29" fmla="*/ 1068779 h 1270659"/>
              <a:gd name="connsiteX30" fmla="*/ 83127 w 1666595"/>
              <a:gd name="connsiteY30" fmla="*/ 1128155 h 1270659"/>
              <a:gd name="connsiteX31" fmla="*/ 118753 w 1666595"/>
              <a:gd name="connsiteY31" fmla="*/ 1140031 h 1270659"/>
              <a:gd name="connsiteX32" fmla="*/ 154379 w 1666595"/>
              <a:gd name="connsiteY32" fmla="*/ 1163781 h 1270659"/>
              <a:gd name="connsiteX33" fmla="*/ 285008 w 1666595"/>
              <a:gd name="connsiteY33" fmla="*/ 1199407 h 1270659"/>
              <a:gd name="connsiteX34" fmla="*/ 415636 w 1666595"/>
              <a:gd name="connsiteY34" fmla="*/ 1223158 h 1270659"/>
              <a:gd name="connsiteX35" fmla="*/ 748145 w 1666595"/>
              <a:gd name="connsiteY35" fmla="*/ 1211283 h 1270659"/>
              <a:gd name="connsiteX36" fmla="*/ 795647 w 1666595"/>
              <a:gd name="connsiteY36" fmla="*/ 1199407 h 1270659"/>
              <a:gd name="connsiteX37" fmla="*/ 997527 w 1666595"/>
              <a:gd name="connsiteY37" fmla="*/ 1211283 h 1270659"/>
              <a:gd name="connsiteX38" fmla="*/ 1045028 w 1666595"/>
              <a:gd name="connsiteY38" fmla="*/ 1223158 h 1270659"/>
              <a:gd name="connsiteX39" fmla="*/ 1187532 w 1666595"/>
              <a:gd name="connsiteY39" fmla="*/ 1246909 h 1270659"/>
              <a:gd name="connsiteX40" fmla="*/ 1294410 w 1666595"/>
              <a:gd name="connsiteY40" fmla="*/ 1270659 h 1270659"/>
              <a:gd name="connsiteX41" fmla="*/ 1484415 w 1666595"/>
              <a:gd name="connsiteY41" fmla="*/ 1258784 h 1270659"/>
              <a:gd name="connsiteX42" fmla="*/ 1543792 w 1666595"/>
              <a:gd name="connsiteY42" fmla="*/ 1199407 h 1270659"/>
              <a:gd name="connsiteX43" fmla="*/ 1579418 w 1666595"/>
              <a:gd name="connsiteY43" fmla="*/ 1163781 h 1270659"/>
              <a:gd name="connsiteX44" fmla="*/ 1615044 w 1666595"/>
              <a:gd name="connsiteY44" fmla="*/ 1056903 h 1270659"/>
              <a:gd name="connsiteX45" fmla="*/ 1626919 w 1666595"/>
              <a:gd name="connsiteY45" fmla="*/ 1021277 h 1270659"/>
              <a:gd name="connsiteX46" fmla="*/ 1650670 w 1666595"/>
              <a:gd name="connsiteY46" fmla="*/ 902524 h 1270659"/>
              <a:gd name="connsiteX47" fmla="*/ 1650670 w 1666595"/>
              <a:gd name="connsiteY47" fmla="*/ 380010 h 1270659"/>
              <a:gd name="connsiteX48" fmla="*/ 1591293 w 1666595"/>
              <a:gd name="connsiteY48" fmla="*/ 273132 h 1270659"/>
              <a:gd name="connsiteX49" fmla="*/ 1543792 w 1666595"/>
              <a:gd name="connsiteY49" fmla="*/ 166254 h 1270659"/>
              <a:gd name="connsiteX50" fmla="*/ 1496291 w 1666595"/>
              <a:gd name="connsiteY50" fmla="*/ 59376 h 1270659"/>
              <a:gd name="connsiteX51" fmla="*/ 1460665 w 1666595"/>
              <a:gd name="connsiteY51" fmla="*/ 47501 h 1270659"/>
              <a:gd name="connsiteX52" fmla="*/ 1448789 w 1666595"/>
              <a:gd name="connsiteY52" fmla="*/ 0 h 127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666595" h="1270659">
                <a:moveTo>
                  <a:pt x="1448789" y="0"/>
                </a:moveTo>
                <a:cubicBezTo>
                  <a:pt x="1381496" y="3958"/>
                  <a:pt x="1312780" y="-2445"/>
                  <a:pt x="1246909" y="11875"/>
                </a:cubicBezTo>
                <a:cubicBezTo>
                  <a:pt x="1219016" y="17939"/>
                  <a:pt x="1175657" y="59376"/>
                  <a:pt x="1175657" y="59376"/>
                </a:cubicBezTo>
                <a:cubicBezTo>
                  <a:pt x="1154755" y="122083"/>
                  <a:pt x="1170726" y="84584"/>
                  <a:pt x="1116280" y="166254"/>
                </a:cubicBezTo>
                <a:cubicBezTo>
                  <a:pt x="1108363" y="178129"/>
                  <a:pt x="1106070" y="197367"/>
                  <a:pt x="1092530" y="201880"/>
                </a:cubicBezTo>
                <a:lnTo>
                  <a:pt x="1056904" y="213755"/>
                </a:lnTo>
                <a:cubicBezTo>
                  <a:pt x="1045029" y="221672"/>
                  <a:pt x="1034320" y="231709"/>
                  <a:pt x="1021278" y="237506"/>
                </a:cubicBezTo>
                <a:cubicBezTo>
                  <a:pt x="1021268" y="237511"/>
                  <a:pt x="932219" y="267193"/>
                  <a:pt x="914400" y="273132"/>
                </a:cubicBezTo>
                <a:lnTo>
                  <a:pt x="807522" y="308758"/>
                </a:lnTo>
                <a:cubicBezTo>
                  <a:pt x="779291" y="318168"/>
                  <a:pt x="754211" y="327540"/>
                  <a:pt x="724395" y="332509"/>
                </a:cubicBezTo>
                <a:cubicBezTo>
                  <a:pt x="692915" y="337756"/>
                  <a:pt x="660985" y="339871"/>
                  <a:pt x="629392" y="344384"/>
                </a:cubicBezTo>
                <a:cubicBezTo>
                  <a:pt x="605556" y="347789"/>
                  <a:pt x="581891" y="352301"/>
                  <a:pt x="558140" y="356259"/>
                </a:cubicBezTo>
                <a:lnTo>
                  <a:pt x="486888" y="380010"/>
                </a:lnTo>
                <a:lnTo>
                  <a:pt x="451262" y="391885"/>
                </a:lnTo>
                <a:cubicBezTo>
                  <a:pt x="439387" y="399802"/>
                  <a:pt x="425728" y="405544"/>
                  <a:pt x="415636" y="415636"/>
                </a:cubicBezTo>
                <a:cubicBezTo>
                  <a:pt x="405544" y="425728"/>
                  <a:pt x="403031" y="442346"/>
                  <a:pt x="391886" y="451262"/>
                </a:cubicBezTo>
                <a:cubicBezTo>
                  <a:pt x="382111" y="459082"/>
                  <a:pt x="368135" y="459179"/>
                  <a:pt x="356260" y="463137"/>
                </a:cubicBezTo>
                <a:cubicBezTo>
                  <a:pt x="348343" y="475012"/>
                  <a:pt x="343654" y="489847"/>
                  <a:pt x="332509" y="498763"/>
                </a:cubicBezTo>
                <a:cubicBezTo>
                  <a:pt x="322734" y="506583"/>
                  <a:pt x="305734" y="501788"/>
                  <a:pt x="296883" y="510639"/>
                </a:cubicBezTo>
                <a:cubicBezTo>
                  <a:pt x="288032" y="519490"/>
                  <a:pt x="292828" y="536490"/>
                  <a:pt x="285008" y="546265"/>
                </a:cubicBezTo>
                <a:cubicBezTo>
                  <a:pt x="276092" y="557410"/>
                  <a:pt x="261257" y="562098"/>
                  <a:pt x="249382" y="570015"/>
                </a:cubicBezTo>
                <a:cubicBezTo>
                  <a:pt x="193963" y="653142"/>
                  <a:pt x="225631" y="625433"/>
                  <a:pt x="166254" y="665018"/>
                </a:cubicBezTo>
                <a:cubicBezTo>
                  <a:pt x="162296" y="676893"/>
                  <a:pt x="162199" y="690869"/>
                  <a:pt x="154379" y="700644"/>
                </a:cubicBezTo>
                <a:cubicBezTo>
                  <a:pt x="145463" y="711789"/>
                  <a:pt x="128845" y="714302"/>
                  <a:pt x="118753" y="724394"/>
                </a:cubicBezTo>
                <a:cubicBezTo>
                  <a:pt x="108661" y="734486"/>
                  <a:pt x="102919" y="748145"/>
                  <a:pt x="95002" y="760020"/>
                </a:cubicBezTo>
                <a:cubicBezTo>
                  <a:pt x="55716" y="877881"/>
                  <a:pt x="121629" y="697840"/>
                  <a:pt x="47501" y="831272"/>
                </a:cubicBezTo>
                <a:cubicBezTo>
                  <a:pt x="35343" y="853157"/>
                  <a:pt x="31668" y="878773"/>
                  <a:pt x="23751" y="902524"/>
                </a:cubicBezTo>
                <a:lnTo>
                  <a:pt x="11875" y="938150"/>
                </a:lnTo>
                <a:lnTo>
                  <a:pt x="0" y="973776"/>
                </a:lnTo>
                <a:cubicBezTo>
                  <a:pt x="3958" y="1005444"/>
                  <a:pt x="969" y="1038786"/>
                  <a:pt x="11875" y="1068779"/>
                </a:cubicBezTo>
                <a:cubicBezTo>
                  <a:pt x="17712" y="1084830"/>
                  <a:pt x="67420" y="1120301"/>
                  <a:pt x="83127" y="1128155"/>
                </a:cubicBezTo>
                <a:cubicBezTo>
                  <a:pt x="94323" y="1133753"/>
                  <a:pt x="107557" y="1134433"/>
                  <a:pt x="118753" y="1140031"/>
                </a:cubicBezTo>
                <a:cubicBezTo>
                  <a:pt x="131518" y="1146414"/>
                  <a:pt x="141337" y="1157985"/>
                  <a:pt x="154379" y="1163781"/>
                </a:cubicBezTo>
                <a:cubicBezTo>
                  <a:pt x="219898" y="1192900"/>
                  <a:pt x="221142" y="1183440"/>
                  <a:pt x="285008" y="1199407"/>
                </a:cubicBezTo>
                <a:cubicBezTo>
                  <a:pt x="394851" y="1226868"/>
                  <a:pt x="196186" y="1195727"/>
                  <a:pt x="415636" y="1223158"/>
                </a:cubicBezTo>
                <a:cubicBezTo>
                  <a:pt x="526472" y="1219200"/>
                  <a:pt x="637454" y="1218201"/>
                  <a:pt x="748145" y="1211283"/>
                </a:cubicBezTo>
                <a:cubicBezTo>
                  <a:pt x="764435" y="1210265"/>
                  <a:pt x="779326" y="1199407"/>
                  <a:pt x="795647" y="1199407"/>
                </a:cubicBezTo>
                <a:cubicBezTo>
                  <a:pt x="863057" y="1199407"/>
                  <a:pt x="930234" y="1207324"/>
                  <a:pt x="997527" y="1211283"/>
                </a:cubicBezTo>
                <a:cubicBezTo>
                  <a:pt x="1013361" y="1215241"/>
                  <a:pt x="1028987" y="1220150"/>
                  <a:pt x="1045028" y="1223158"/>
                </a:cubicBezTo>
                <a:cubicBezTo>
                  <a:pt x="1092360" y="1232033"/>
                  <a:pt x="1140813" y="1235230"/>
                  <a:pt x="1187532" y="1246909"/>
                </a:cubicBezTo>
                <a:cubicBezTo>
                  <a:pt x="1254615" y="1263679"/>
                  <a:pt x="1219030" y="1255583"/>
                  <a:pt x="1294410" y="1270659"/>
                </a:cubicBezTo>
                <a:cubicBezTo>
                  <a:pt x="1357745" y="1266701"/>
                  <a:pt x="1421733" y="1268681"/>
                  <a:pt x="1484415" y="1258784"/>
                </a:cubicBezTo>
                <a:cubicBezTo>
                  <a:pt x="1517841" y="1253506"/>
                  <a:pt x="1526199" y="1220518"/>
                  <a:pt x="1543792" y="1199407"/>
                </a:cubicBezTo>
                <a:cubicBezTo>
                  <a:pt x="1554543" y="1186505"/>
                  <a:pt x="1567543" y="1175656"/>
                  <a:pt x="1579418" y="1163781"/>
                </a:cubicBezTo>
                <a:lnTo>
                  <a:pt x="1615044" y="1056903"/>
                </a:lnTo>
                <a:cubicBezTo>
                  <a:pt x="1619002" y="1045028"/>
                  <a:pt x="1624861" y="1033624"/>
                  <a:pt x="1626919" y="1021277"/>
                </a:cubicBezTo>
                <a:cubicBezTo>
                  <a:pt x="1641478" y="933927"/>
                  <a:pt x="1632955" y="973385"/>
                  <a:pt x="1650670" y="902524"/>
                </a:cubicBezTo>
                <a:cubicBezTo>
                  <a:pt x="1669130" y="681004"/>
                  <a:pt x="1674508" y="681963"/>
                  <a:pt x="1650670" y="380010"/>
                </a:cubicBezTo>
                <a:cubicBezTo>
                  <a:pt x="1645688" y="316906"/>
                  <a:pt x="1628468" y="310307"/>
                  <a:pt x="1591293" y="273132"/>
                </a:cubicBezTo>
                <a:cubicBezTo>
                  <a:pt x="1563030" y="188340"/>
                  <a:pt x="1581430" y="222711"/>
                  <a:pt x="1543792" y="166254"/>
                </a:cubicBezTo>
                <a:cubicBezTo>
                  <a:pt x="1536536" y="144485"/>
                  <a:pt x="1521952" y="79905"/>
                  <a:pt x="1496291" y="59376"/>
                </a:cubicBezTo>
                <a:cubicBezTo>
                  <a:pt x="1486516" y="51556"/>
                  <a:pt x="1472540" y="51459"/>
                  <a:pt x="1460665" y="47501"/>
                </a:cubicBezTo>
                <a:lnTo>
                  <a:pt x="1448789" y="0"/>
                </a:lnTo>
                <a:close/>
              </a:path>
            </a:pathLst>
          </a:custGeom>
          <a:solidFill>
            <a:srgbClr val="92D050">
              <a:alpha val="4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Triangle isocèle 91"/>
          <p:cNvSpPr/>
          <p:nvPr/>
        </p:nvSpPr>
        <p:spPr>
          <a:xfrm>
            <a:off x="2204781" y="3135312"/>
            <a:ext cx="247650" cy="228600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89" name="Triangle isocèle 88"/>
          <p:cNvSpPr/>
          <p:nvPr/>
        </p:nvSpPr>
        <p:spPr>
          <a:xfrm>
            <a:off x="2251138" y="2139950"/>
            <a:ext cx="247650" cy="228600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0" name="Éclair 129"/>
          <p:cNvSpPr/>
          <p:nvPr/>
        </p:nvSpPr>
        <p:spPr>
          <a:xfrm>
            <a:off x="5416538" y="3844944"/>
            <a:ext cx="351331" cy="338943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1" name="Éclair 130"/>
          <p:cNvSpPr/>
          <p:nvPr/>
        </p:nvSpPr>
        <p:spPr>
          <a:xfrm>
            <a:off x="4706132" y="3390825"/>
            <a:ext cx="351331" cy="338943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3" name="Éclair 132"/>
          <p:cNvSpPr/>
          <p:nvPr/>
        </p:nvSpPr>
        <p:spPr>
          <a:xfrm>
            <a:off x="3336913" y="3225684"/>
            <a:ext cx="351331" cy="338943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4" name="Éclair 133"/>
          <p:cNvSpPr/>
          <p:nvPr/>
        </p:nvSpPr>
        <p:spPr>
          <a:xfrm>
            <a:off x="930983" y="2089539"/>
            <a:ext cx="351331" cy="338943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5" name="Éclair 134"/>
          <p:cNvSpPr/>
          <p:nvPr/>
        </p:nvSpPr>
        <p:spPr>
          <a:xfrm>
            <a:off x="3996594" y="3528702"/>
            <a:ext cx="351331" cy="338943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6" name="Éclair 135"/>
          <p:cNvSpPr/>
          <p:nvPr/>
        </p:nvSpPr>
        <p:spPr>
          <a:xfrm>
            <a:off x="3911808" y="4603737"/>
            <a:ext cx="351331" cy="338943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7" name="Éclair 136"/>
          <p:cNvSpPr/>
          <p:nvPr/>
        </p:nvSpPr>
        <p:spPr>
          <a:xfrm>
            <a:off x="956531" y="3808010"/>
            <a:ext cx="351331" cy="338943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8" name="Éclair 137"/>
          <p:cNvSpPr/>
          <p:nvPr/>
        </p:nvSpPr>
        <p:spPr>
          <a:xfrm>
            <a:off x="1176154" y="2965840"/>
            <a:ext cx="351331" cy="338943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9" name="Étoile à 5 branches 138"/>
          <p:cNvSpPr/>
          <p:nvPr/>
        </p:nvSpPr>
        <p:spPr>
          <a:xfrm>
            <a:off x="1191257" y="3846724"/>
            <a:ext cx="283840" cy="294851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40" name="Étoile à 5 branches 139"/>
          <p:cNvSpPr/>
          <p:nvPr/>
        </p:nvSpPr>
        <p:spPr>
          <a:xfrm>
            <a:off x="3006893" y="1925309"/>
            <a:ext cx="283840" cy="294851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41" name="Étoile à 5 branches 140"/>
          <p:cNvSpPr/>
          <p:nvPr/>
        </p:nvSpPr>
        <p:spPr>
          <a:xfrm>
            <a:off x="3574635" y="3522875"/>
            <a:ext cx="283840" cy="294851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42" name="Étoile à 5 branches 141"/>
          <p:cNvSpPr/>
          <p:nvPr/>
        </p:nvSpPr>
        <p:spPr>
          <a:xfrm>
            <a:off x="3169282" y="3458345"/>
            <a:ext cx="283840" cy="294851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43" name="Étoile à 5 branches 142"/>
          <p:cNvSpPr/>
          <p:nvPr/>
        </p:nvSpPr>
        <p:spPr>
          <a:xfrm>
            <a:off x="1444738" y="3131180"/>
            <a:ext cx="283840" cy="294851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44" name="Étoile à 5 branches 143"/>
          <p:cNvSpPr/>
          <p:nvPr/>
        </p:nvSpPr>
        <p:spPr>
          <a:xfrm>
            <a:off x="2373212" y="3270049"/>
            <a:ext cx="283840" cy="294851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cxnSp>
        <p:nvCxnSpPr>
          <p:cNvPr id="146" name="Connecteur droit avec flèche 145"/>
          <p:cNvCxnSpPr/>
          <p:nvPr/>
        </p:nvCxnSpPr>
        <p:spPr>
          <a:xfrm flipV="1">
            <a:off x="3101148" y="782041"/>
            <a:ext cx="27159" cy="74706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avec flèche 146"/>
          <p:cNvCxnSpPr/>
          <p:nvPr/>
        </p:nvCxnSpPr>
        <p:spPr>
          <a:xfrm flipV="1">
            <a:off x="4706132" y="1987273"/>
            <a:ext cx="744381" cy="102266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ZoneTexte 147"/>
          <p:cNvSpPr txBox="1"/>
          <p:nvPr/>
        </p:nvSpPr>
        <p:spPr>
          <a:xfrm>
            <a:off x="1965635" y="3771026"/>
            <a:ext cx="7145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Lagos</a:t>
            </a:r>
            <a:endParaRPr lang="fr-FR" sz="1000" b="1" dirty="0"/>
          </a:p>
        </p:txBody>
      </p:sp>
      <p:sp>
        <p:nvSpPr>
          <p:cNvPr id="149" name="ZoneTexte 148"/>
          <p:cNvSpPr txBox="1"/>
          <p:nvPr/>
        </p:nvSpPr>
        <p:spPr>
          <a:xfrm>
            <a:off x="3711349" y="1858608"/>
            <a:ext cx="7145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Le Caire</a:t>
            </a:r>
            <a:endParaRPr lang="fr-FR" sz="1000" b="1" dirty="0"/>
          </a:p>
        </p:txBody>
      </p:sp>
      <p:sp>
        <p:nvSpPr>
          <p:cNvPr id="150" name="ZoneTexte 149"/>
          <p:cNvSpPr txBox="1"/>
          <p:nvPr/>
        </p:nvSpPr>
        <p:spPr>
          <a:xfrm>
            <a:off x="3545628" y="6535245"/>
            <a:ext cx="10813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Johannesburg</a:t>
            </a:r>
            <a:endParaRPr lang="fr-FR" sz="1000" b="1" dirty="0"/>
          </a:p>
        </p:txBody>
      </p:sp>
      <p:sp>
        <p:nvSpPr>
          <p:cNvPr id="151" name="ZoneTexte 150"/>
          <p:cNvSpPr txBox="1"/>
          <p:nvPr/>
        </p:nvSpPr>
        <p:spPr>
          <a:xfrm>
            <a:off x="4269430" y="4924345"/>
            <a:ext cx="7145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Nairobi</a:t>
            </a:r>
            <a:endParaRPr lang="fr-FR" sz="1000" b="1" dirty="0"/>
          </a:p>
        </p:txBody>
      </p:sp>
      <p:sp>
        <p:nvSpPr>
          <p:cNvPr id="152" name="ZoneTexte 151"/>
          <p:cNvSpPr txBox="1"/>
          <p:nvPr/>
        </p:nvSpPr>
        <p:spPr>
          <a:xfrm>
            <a:off x="1242566" y="6260675"/>
            <a:ext cx="114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0070C0"/>
                </a:solidFill>
              </a:rPr>
              <a:t>Océan </a:t>
            </a:r>
            <a:r>
              <a:rPr lang="fr-FR" sz="1200" i="1" dirty="0" smtClean="0">
                <a:solidFill>
                  <a:srgbClr val="0070C0"/>
                </a:solidFill>
              </a:rPr>
              <a:t>atlantique</a:t>
            </a:r>
            <a:endParaRPr lang="fr-FR" sz="1200" i="1" dirty="0">
              <a:solidFill>
                <a:srgbClr val="0070C0"/>
              </a:solidFill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5837547" y="5222379"/>
            <a:ext cx="810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0070C0"/>
                </a:solidFill>
              </a:rPr>
              <a:t>Océan </a:t>
            </a:r>
            <a:r>
              <a:rPr lang="fr-FR" sz="1200" i="1" dirty="0" smtClean="0">
                <a:solidFill>
                  <a:srgbClr val="0070C0"/>
                </a:solidFill>
              </a:rPr>
              <a:t>indien</a:t>
            </a:r>
            <a:endParaRPr lang="fr-FR" sz="1200" i="1" dirty="0">
              <a:solidFill>
                <a:srgbClr val="0070C0"/>
              </a:solidFill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3780735" y="1092157"/>
            <a:ext cx="13364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0070C0"/>
                </a:solidFill>
              </a:rPr>
              <a:t>Mer méditerranée</a:t>
            </a:r>
            <a:endParaRPr lang="fr-FR" sz="1200" i="1" dirty="0">
              <a:solidFill>
                <a:srgbClr val="0070C0"/>
              </a:solidFill>
            </a:endParaRPr>
          </a:p>
        </p:txBody>
      </p:sp>
      <p:sp>
        <p:nvSpPr>
          <p:cNvPr id="155" name="ZoneTexte 154"/>
          <p:cNvSpPr txBox="1"/>
          <p:nvPr/>
        </p:nvSpPr>
        <p:spPr>
          <a:xfrm>
            <a:off x="4565579" y="2577303"/>
            <a:ext cx="810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0070C0"/>
                </a:solidFill>
              </a:rPr>
              <a:t>Mer rouge</a:t>
            </a:r>
            <a:endParaRPr lang="fr-FR" sz="1200" i="1" dirty="0">
              <a:solidFill>
                <a:srgbClr val="0070C0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3105439" y="491098"/>
            <a:ext cx="1350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UE</a:t>
            </a:r>
            <a:endParaRPr lang="fr-FR" sz="1400" b="1" dirty="0"/>
          </a:p>
        </p:txBody>
      </p:sp>
      <p:sp>
        <p:nvSpPr>
          <p:cNvPr id="156" name="ZoneTexte 155"/>
          <p:cNvSpPr txBox="1"/>
          <p:nvPr/>
        </p:nvSpPr>
        <p:spPr>
          <a:xfrm>
            <a:off x="236066" y="5704500"/>
            <a:ext cx="1350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EU, Brésil</a:t>
            </a:r>
            <a:endParaRPr lang="fr-FR" sz="1400" b="1" dirty="0"/>
          </a:p>
        </p:txBody>
      </p:sp>
      <p:sp>
        <p:nvSpPr>
          <p:cNvPr id="157" name="ZoneTexte 156"/>
          <p:cNvSpPr txBox="1"/>
          <p:nvPr/>
        </p:nvSpPr>
        <p:spPr>
          <a:xfrm>
            <a:off x="5521635" y="1732227"/>
            <a:ext cx="1350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MOYEN -ORIENT, CHINE</a:t>
            </a:r>
            <a:endParaRPr lang="fr-FR" sz="1400" b="1" dirty="0"/>
          </a:p>
        </p:txBody>
      </p:sp>
      <p:sp>
        <p:nvSpPr>
          <p:cNvPr id="158" name="ZoneTexte 157"/>
          <p:cNvSpPr txBox="1"/>
          <p:nvPr/>
        </p:nvSpPr>
        <p:spPr>
          <a:xfrm>
            <a:off x="3216925" y="6659261"/>
            <a:ext cx="742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Afrique du Sud</a:t>
            </a:r>
            <a:endParaRPr lang="fr-FR" sz="1200" b="1" dirty="0"/>
          </a:p>
        </p:txBody>
      </p:sp>
      <p:sp>
        <p:nvSpPr>
          <p:cNvPr id="159" name="ZoneTexte 158"/>
          <p:cNvSpPr txBox="1"/>
          <p:nvPr/>
        </p:nvSpPr>
        <p:spPr>
          <a:xfrm>
            <a:off x="2171701" y="3619906"/>
            <a:ext cx="979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Nigéria</a:t>
            </a:r>
            <a:endParaRPr lang="fr-FR" sz="1200" b="1" dirty="0"/>
          </a:p>
        </p:txBody>
      </p:sp>
      <p:sp>
        <p:nvSpPr>
          <p:cNvPr id="160" name="ZoneTexte 159"/>
          <p:cNvSpPr txBox="1"/>
          <p:nvPr/>
        </p:nvSpPr>
        <p:spPr>
          <a:xfrm>
            <a:off x="4531520" y="4462482"/>
            <a:ext cx="979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Kenya</a:t>
            </a:r>
            <a:endParaRPr lang="fr-FR" sz="1200" b="1" dirty="0"/>
          </a:p>
        </p:txBody>
      </p:sp>
      <p:sp>
        <p:nvSpPr>
          <p:cNvPr id="161" name="ZoneTexte 160"/>
          <p:cNvSpPr txBox="1"/>
          <p:nvPr/>
        </p:nvSpPr>
        <p:spPr>
          <a:xfrm>
            <a:off x="3820474" y="2459057"/>
            <a:ext cx="979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Egypte</a:t>
            </a:r>
            <a:endParaRPr lang="fr-FR" sz="1200" b="1" dirty="0"/>
          </a:p>
        </p:txBody>
      </p:sp>
      <p:sp>
        <p:nvSpPr>
          <p:cNvPr id="162" name="ZoneTexte 161"/>
          <p:cNvSpPr txBox="1"/>
          <p:nvPr/>
        </p:nvSpPr>
        <p:spPr>
          <a:xfrm>
            <a:off x="3190487" y="4752644"/>
            <a:ext cx="1087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République démocratique du Congo</a:t>
            </a:r>
            <a:endParaRPr lang="fr-FR" sz="1200" b="1" dirty="0"/>
          </a:p>
        </p:txBody>
      </p:sp>
      <p:sp>
        <p:nvSpPr>
          <p:cNvPr id="163" name="ZoneTexte 162"/>
          <p:cNvSpPr txBox="1"/>
          <p:nvPr/>
        </p:nvSpPr>
        <p:spPr>
          <a:xfrm>
            <a:off x="1421761" y="2869827"/>
            <a:ext cx="742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Mali</a:t>
            </a:r>
            <a:endParaRPr lang="fr-FR" sz="1200" b="1" dirty="0"/>
          </a:p>
        </p:txBody>
      </p:sp>
      <p:sp>
        <p:nvSpPr>
          <p:cNvPr id="164" name="ZoneTexte 163"/>
          <p:cNvSpPr txBox="1"/>
          <p:nvPr/>
        </p:nvSpPr>
        <p:spPr>
          <a:xfrm>
            <a:off x="1303226" y="1102299"/>
            <a:ext cx="11422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rgbClr val="0070C0"/>
                </a:solidFill>
              </a:rPr>
              <a:t>Détroit de Gibraltar</a:t>
            </a:r>
            <a:endParaRPr lang="fr-FR" sz="1050" dirty="0">
              <a:solidFill>
                <a:srgbClr val="0070C0"/>
              </a:solidFill>
            </a:endParaRPr>
          </a:p>
        </p:txBody>
      </p:sp>
      <p:sp>
        <p:nvSpPr>
          <p:cNvPr id="165" name="ZoneTexte 164"/>
          <p:cNvSpPr txBox="1"/>
          <p:nvPr/>
        </p:nvSpPr>
        <p:spPr>
          <a:xfrm>
            <a:off x="4457990" y="2055932"/>
            <a:ext cx="7699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rgbClr val="0070C0"/>
                </a:solidFill>
              </a:rPr>
              <a:t>Canal de Suez</a:t>
            </a:r>
            <a:endParaRPr lang="fr-FR" sz="1050" dirty="0">
              <a:solidFill>
                <a:srgbClr val="0070C0"/>
              </a:solidFill>
            </a:endParaRPr>
          </a:p>
        </p:txBody>
      </p:sp>
      <p:sp>
        <p:nvSpPr>
          <p:cNvPr id="166" name="ZoneTexte 165"/>
          <p:cNvSpPr txBox="1"/>
          <p:nvPr/>
        </p:nvSpPr>
        <p:spPr>
          <a:xfrm>
            <a:off x="5194610" y="3050179"/>
            <a:ext cx="10570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rgbClr val="0070C0"/>
                </a:solidFill>
              </a:rPr>
              <a:t>Détroit de </a:t>
            </a:r>
            <a:r>
              <a:rPr lang="fr-FR" sz="1050" dirty="0" err="1" smtClean="0">
                <a:solidFill>
                  <a:srgbClr val="0070C0"/>
                </a:solidFill>
              </a:rPr>
              <a:t>Bab</a:t>
            </a:r>
            <a:r>
              <a:rPr lang="fr-FR" sz="1050" dirty="0" smtClean="0">
                <a:solidFill>
                  <a:srgbClr val="0070C0"/>
                </a:solidFill>
              </a:rPr>
              <a:t>-el</a:t>
            </a:r>
            <a:r>
              <a:rPr lang="fr-FR" sz="1050" dirty="0">
                <a:solidFill>
                  <a:srgbClr val="0070C0"/>
                </a:solidFill>
              </a:rPr>
              <a:t>-</a:t>
            </a:r>
            <a:r>
              <a:rPr lang="fr-FR" sz="1050" dirty="0" err="1" smtClean="0">
                <a:solidFill>
                  <a:srgbClr val="0070C0"/>
                </a:solidFill>
              </a:rPr>
              <a:t>Mandeb</a:t>
            </a:r>
            <a:endParaRPr lang="fr-FR" sz="1050" dirty="0">
              <a:solidFill>
                <a:srgbClr val="0070C0"/>
              </a:solidFill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4087653" y="7638256"/>
            <a:ext cx="10570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rgbClr val="0070C0"/>
                </a:solidFill>
              </a:rPr>
              <a:t>Cap de Bonne Espérance</a:t>
            </a:r>
            <a:endParaRPr lang="fr-FR" sz="1050" dirty="0">
              <a:solidFill>
                <a:srgbClr val="0070C0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236066" y="107504"/>
            <a:ext cx="6503634" cy="82089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5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59</Words>
  <Application>Microsoft Office PowerPoint</Application>
  <PresentationFormat>Affichage à l'écran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Chub</dc:creator>
  <cp:lastModifiedBy>TROUSSARD PIERRE</cp:lastModifiedBy>
  <cp:revision>20</cp:revision>
  <dcterms:created xsi:type="dcterms:W3CDTF">2013-06-03T21:43:05Z</dcterms:created>
  <dcterms:modified xsi:type="dcterms:W3CDTF">2013-06-04T14:58:05Z</dcterms:modified>
</cp:coreProperties>
</file>