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8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73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74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89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19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2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1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50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58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01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2E9C-C07C-4A5E-8FBE-4CA7755FC07A}" type="datetimeFigureOut">
              <a:rPr lang="fr-FR" smtClean="0"/>
              <a:t>15/01/2016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50127-A4C8-4ACF-A3E5-18237B75C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56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119582"/>
            <a:ext cx="9144001" cy="61883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61881" y="2215167"/>
            <a:ext cx="132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Déclaration de Balfour</a:t>
            </a:r>
            <a:endParaRPr lang="fr-FR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283854" y="2807595"/>
            <a:ext cx="0" cy="386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921097" y="3861516"/>
            <a:ext cx="1326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Palestine sous mandat britannique</a:t>
            </a:r>
            <a:endParaRPr lang="fr-FR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Connecteur droit 7"/>
          <p:cNvCxnSpPr>
            <a:stCxn id="6" idx="0"/>
          </p:cNvCxnSpPr>
          <p:nvPr/>
        </p:nvCxnSpPr>
        <p:spPr>
          <a:xfrm flipH="1" flipV="1">
            <a:off x="2554311" y="3670479"/>
            <a:ext cx="30049" cy="191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237149" y="4116946"/>
            <a:ext cx="1137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Plan de partage de la Palestine (ONU)</a:t>
            </a:r>
            <a:endParaRPr lang="fr-FR" sz="1600" dirty="0">
              <a:solidFill>
                <a:srgbClr val="0070C0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4924024" y="3657601"/>
            <a:ext cx="25757" cy="373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040172" y="4945249"/>
            <a:ext cx="1783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Déclaration d’indépendance de l’Etat d’Israël</a:t>
            </a:r>
            <a:endParaRPr lang="fr-FR" sz="1600" dirty="0">
              <a:solidFill>
                <a:srgbClr val="0070C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H="1" flipV="1">
            <a:off x="5052812" y="3670479"/>
            <a:ext cx="489397" cy="1365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199468" y="2226456"/>
            <a:ext cx="1677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Guerre d’indépendance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4988418" y="2833353"/>
            <a:ext cx="77273" cy="373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855596" y="2206581"/>
            <a:ext cx="1141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Guerre des 6 jours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20" name="Connecteur droit 19"/>
          <p:cNvCxnSpPr>
            <a:stCxn id="18" idx="2"/>
          </p:cNvCxnSpPr>
          <p:nvPr/>
        </p:nvCxnSpPr>
        <p:spPr>
          <a:xfrm>
            <a:off x="6426560" y="2791355"/>
            <a:ext cx="313385" cy="415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909517" y="2217313"/>
            <a:ext cx="1193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FF0000"/>
                </a:solidFill>
              </a:rPr>
              <a:t>Guerre du Kippour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7229341" y="2807595"/>
            <a:ext cx="25758" cy="386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958885" y="4185635"/>
            <a:ext cx="1236372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Accords de Camp David</a:t>
            </a:r>
          </a:p>
        </p:txBody>
      </p:sp>
      <p:cxnSp>
        <p:nvCxnSpPr>
          <p:cNvPr id="28" name="Connecteur droit 27"/>
          <p:cNvCxnSpPr>
            <a:stCxn id="26" idx="0"/>
          </p:cNvCxnSpPr>
          <p:nvPr/>
        </p:nvCxnSpPr>
        <p:spPr>
          <a:xfrm flipV="1">
            <a:off x="7577071" y="3683358"/>
            <a:ext cx="103030" cy="502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7551313" y="1790163"/>
            <a:ext cx="1512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7030A0"/>
                </a:solidFill>
              </a:rPr>
              <a:t>Guerre au Liban</a:t>
            </a:r>
          </a:p>
        </p:txBody>
      </p:sp>
      <p:cxnSp>
        <p:nvCxnSpPr>
          <p:cNvPr id="32" name="Connecteur droit 31"/>
          <p:cNvCxnSpPr/>
          <p:nvPr/>
        </p:nvCxnSpPr>
        <p:spPr>
          <a:xfrm flipH="1">
            <a:off x="8027832" y="2150773"/>
            <a:ext cx="128789" cy="104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8437809" y="4209246"/>
            <a:ext cx="839273" cy="58477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Accords d’Oslo</a:t>
            </a:r>
          </a:p>
        </p:txBody>
      </p:sp>
      <p:cxnSp>
        <p:nvCxnSpPr>
          <p:cNvPr id="39" name="Connecteur droit 38"/>
          <p:cNvCxnSpPr>
            <a:stCxn id="37" idx="0"/>
          </p:cNvCxnSpPr>
          <p:nvPr/>
        </p:nvCxnSpPr>
        <p:spPr>
          <a:xfrm flipV="1">
            <a:off x="8857446" y="3657601"/>
            <a:ext cx="162059" cy="551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761149" y="4018209"/>
            <a:ext cx="112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7030A0"/>
                </a:solidFill>
              </a:rPr>
              <a:t>Naissance de l’OLP</a:t>
            </a:r>
            <a:endParaRPr lang="fr-FR" sz="1600" dirty="0">
              <a:solidFill>
                <a:srgbClr val="7030A0"/>
              </a:solidFill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H="1" flipV="1">
            <a:off x="6443730" y="3657600"/>
            <a:ext cx="38636" cy="347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9534659" y="1800897"/>
            <a:ext cx="1313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7030A0"/>
                </a:solidFill>
              </a:rPr>
              <a:t>Guerres de Gaza</a:t>
            </a:r>
          </a:p>
          <a:p>
            <a:r>
              <a:rPr lang="fr-FR" sz="1600" dirty="0">
                <a:solidFill>
                  <a:srgbClr val="7030A0"/>
                </a:solidFill>
              </a:rPr>
              <a:t>(2008 et 14)</a:t>
            </a:r>
            <a:endParaRPr lang="fr-FR" sz="1600" dirty="0">
              <a:solidFill>
                <a:srgbClr val="7030A0"/>
              </a:solidFill>
            </a:endParaRPr>
          </a:p>
        </p:txBody>
      </p:sp>
      <p:cxnSp>
        <p:nvCxnSpPr>
          <p:cNvPr id="48" name="Connecteur droit 47"/>
          <p:cNvCxnSpPr/>
          <p:nvPr/>
        </p:nvCxnSpPr>
        <p:spPr>
          <a:xfrm>
            <a:off x="10230118" y="2743201"/>
            <a:ext cx="51516" cy="450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10423302" y="2820474"/>
            <a:ext cx="244699" cy="309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8723291" y="2434108"/>
            <a:ext cx="898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rgbClr val="7030A0"/>
                </a:solidFill>
              </a:rPr>
              <a:t>Intifadas</a:t>
            </a:r>
            <a:endParaRPr lang="fr-FR" sz="1600" dirty="0">
              <a:solidFill>
                <a:srgbClr val="7030A0"/>
              </a:solidFill>
            </a:endParaRPr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8504350" y="2833353"/>
            <a:ext cx="334851" cy="33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51" idx="2"/>
          </p:cNvCxnSpPr>
          <p:nvPr/>
        </p:nvCxnSpPr>
        <p:spPr>
          <a:xfrm>
            <a:off x="9172516" y="2772663"/>
            <a:ext cx="490932" cy="42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005013" y="740775"/>
            <a:ext cx="468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Israël, foyer de conflits : repères chronologiques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1693333" y="5737425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</a:rPr>
              <a:t>Les origines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687688" y="6115602"/>
            <a:ext cx="2063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Les guerres israélo arabes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670755" y="6550224"/>
            <a:ext cx="221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7030A0"/>
                </a:solidFill>
              </a:rPr>
              <a:t>Le conflit israélo palestinien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01067" y="6527646"/>
            <a:ext cx="282222" cy="28222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295423" y="6205912"/>
            <a:ext cx="282222" cy="2822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696177" y="6347025"/>
            <a:ext cx="1323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Accords de paix</a:t>
            </a:r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1524000" y="5757333"/>
            <a:ext cx="8997244" cy="2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63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2" grpId="0"/>
      <p:bldP spid="15" grpId="0"/>
      <p:bldP spid="18" grpId="0"/>
      <p:bldP spid="22" grpId="0"/>
      <p:bldP spid="26" grpId="0" animBg="1"/>
      <p:bldP spid="30" grpId="0"/>
      <p:bldP spid="37" grpId="0" animBg="1"/>
      <p:bldP spid="42" grpId="0"/>
      <p:bldP spid="46" grpId="0"/>
      <p:bldP spid="51" grpId="0"/>
      <p:bldP spid="33" grpId="0" build="p"/>
      <p:bldP spid="34" grpId="0" build="allAtOnce"/>
      <p:bldP spid="35" grpId="0" build="p"/>
      <p:bldP spid="36" grpId="0" animBg="1"/>
      <p:bldP spid="38" grpId="0" animBg="1"/>
      <p:bldP spid="4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</cp:revision>
  <dcterms:created xsi:type="dcterms:W3CDTF">2016-01-15T04:58:10Z</dcterms:created>
  <dcterms:modified xsi:type="dcterms:W3CDTF">2016-01-15T04:58:44Z</dcterms:modified>
</cp:coreProperties>
</file>