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72" r:id="rId4"/>
    <p:sldId id="259" r:id="rId5"/>
    <p:sldId id="260" r:id="rId6"/>
    <p:sldId id="263" r:id="rId7"/>
    <p:sldId id="268" r:id="rId8"/>
    <p:sldId id="269" r:id="rId9"/>
    <p:sldId id="270" r:id="rId10"/>
    <p:sldId id="264" r:id="rId11"/>
    <p:sldId id="262" r:id="rId12"/>
    <p:sldId id="266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119" autoAdjust="0"/>
  </p:normalViewPr>
  <p:slideViewPr>
    <p:cSldViewPr snapToGrid="0">
      <p:cViewPr varScale="1">
        <p:scale>
          <a:sx n="100" d="100"/>
          <a:sy n="100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BD05-470B-4763-85D3-CA1780582A9D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2A828-8AB1-4CBC-AF39-339EF3647B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15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2A828-8AB1-4CBC-AF39-339EF3647B5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67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2A828-8AB1-4CBC-AF39-339EF3647B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5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4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0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4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2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8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9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0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8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8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1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52C9-BF9E-4D96-A376-FC304378B4F8}" type="datetimeFigureOut">
              <a:rPr lang="fr-FR" smtClean="0"/>
              <a:t>07/09/2023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51B83-E239-4AC6-A9AB-EDE007A9D7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56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00800" y="3602038"/>
            <a:ext cx="4267200" cy="1655762"/>
          </a:xfrm>
        </p:spPr>
        <p:txBody>
          <a:bodyPr/>
          <a:lstStyle/>
          <a:p>
            <a:endParaRPr lang="fr-FR" dirty="0" smtClean="0"/>
          </a:p>
          <a:p>
            <a:r>
              <a:rPr lang="fr-FR" sz="3200" dirty="0" smtClean="0"/>
              <a:t>Dès 4h du matin</a:t>
            </a:r>
          </a:p>
          <a:p>
            <a:r>
              <a:rPr lang="fr-FR" sz="3200" dirty="0" smtClean="0"/>
              <a:t>Préparation du feu!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1" y="692012"/>
            <a:ext cx="3926122" cy="50431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62687" y="1277669"/>
            <a:ext cx="4543425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Comme chaque année, les élèves de 3</a:t>
            </a:r>
            <a:r>
              <a:rPr lang="fr-FR" sz="2400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ème</a:t>
            </a:r>
            <a:r>
              <a:rPr lang="fr-F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Segpa</a:t>
            </a:r>
            <a:r>
              <a:rPr lang="fr-F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organisent un repas autour du bougna, repas qui clôture tout un travail autour de cette thématique.</a:t>
            </a:r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4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09" y="550936"/>
            <a:ext cx="2577981" cy="35116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627136"/>
            <a:ext cx="3210904" cy="511465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1501" y="4581525"/>
            <a:ext cx="6638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Les invités sont arrivés (M. le Vice Recteur, des personnels du vice rectorat,  personnalités coutumières,  des parents d’élèves). </a:t>
            </a:r>
          </a:p>
        </p:txBody>
      </p:sp>
    </p:spTree>
    <p:extLst>
      <p:ext uri="{BB962C8B-B14F-4D97-AF65-F5344CB8AC3E}">
        <p14:creationId xmlns:p14="http://schemas.microsoft.com/office/powerpoint/2010/main" val="121478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37" y="718646"/>
            <a:ext cx="3997034" cy="5327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38650" y="5772150"/>
            <a:ext cx="3295650" cy="108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148" y="5772150"/>
            <a:ext cx="3682303" cy="8535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718646"/>
            <a:ext cx="4057650" cy="49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fallOve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65" y="1122607"/>
            <a:ext cx="10058400" cy="45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7071"/>
            <a:ext cx="3893466" cy="610385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318" y="1855067"/>
            <a:ext cx="3487214" cy="4999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9" y="2947374"/>
            <a:ext cx="553402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2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1023843">
            <a:off x="6095148" y="5547685"/>
            <a:ext cx="4678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Arrivée des bougnas!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35574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1026">
            <a:off x="1676401" y="705028"/>
            <a:ext cx="3914775" cy="5219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502">
            <a:off x="7353299" y="1149350"/>
            <a:ext cx="3905251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0" y="372164"/>
            <a:ext cx="4482713" cy="5976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12" y="372164"/>
            <a:ext cx="4507360" cy="60098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15637" y="582930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Les bougnas sont cuits! …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3655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12" y="3566440"/>
            <a:ext cx="2468308" cy="23173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36" y="400346"/>
            <a:ext cx="2440714" cy="277572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37" y="2030452"/>
            <a:ext cx="2303982" cy="30719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8" y="871670"/>
            <a:ext cx="3630895" cy="48411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57550" y="5981764"/>
            <a:ext cx="62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Il faut travailler aussi la déco!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015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82" y="459335"/>
            <a:ext cx="7996014" cy="59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69" y="336371"/>
            <a:ext cx="4756625" cy="63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23" y="649480"/>
            <a:ext cx="4278239" cy="57043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79" y="649480"/>
            <a:ext cx="4363518" cy="58180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1048073">
            <a:off x="1242523" y="5429250"/>
            <a:ext cx="531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Préparation des autres plats..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3132976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4" y="933254"/>
            <a:ext cx="3679989" cy="49066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933254"/>
            <a:ext cx="3685881" cy="49145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0357671">
            <a:off x="3190875" y="5562600"/>
            <a:ext cx="520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ça rigole pas!.....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5477342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87</Words>
  <Application>Microsoft Office PowerPoint</Application>
  <PresentationFormat>Grand écran</PresentationFormat>
  <Paragraphs>12</Paragraphs>
  <Slides>13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Préparat</dc:title>
  <dc:creator>utilisateur</dc:creator>
  <cp:lastModifiedBy>utilisateur</cp:lastModifiedBy>
  <cp:revision>19</cp:revision>
  <dcterms:created xsi:type="dcterms:W3CDTF">2023-09-04T20:48:01Z</dcterms:created>
  <dcterms:modified xsi:type="dcterms:W3CDTF">2023-09-07T02:18:03Z</dcterms:modified>
</cp:coreProperties>
</file>