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52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5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49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4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3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42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71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32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2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CB0B-4944-43AC-B9CB-1DDF2B0DA007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17B80-C159-4DAD-9959-94189769A0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94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A6799-913C-43A5-B3B5-1BFD07628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8C3F58-A5DA-41A0-9E3D-3F22AB71A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391548C-D511-4BB1-AC50-E520BFB6A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5999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645CEE7-E502-4335-A05F-7DFF26F75393}"/>
              </a:ext>
            </a:extLst>
          </p:cNvPr>
          <p:cNvSpPr/>
          <p:nvPr/>
        </p:nvSpPr>
        <p:spPr>
          <a:xfrm>
            <a:off x="1531620" y="9128760"/>
            <a:ext cx="5090160" cy="6629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3B4FA2-62D7-47AE-A4C0-905121CAF796}"/>
              </a:ext>
            </a:extLst>
          </p:cNvPr>
          <p:cNvSpPr txBox="1"/>
          <p:nvPr/>
        </p:nvSpPr>
        <p:spPr>
          <a:xfrm>
            <a:off x="1517384" y="9128760"/>
            <a:ext cx="2430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2">
                    <a:lumMod val="75000"/>
                  </a:schemeClr>
                </a:solidFill>
                <a:latin typeface="Eras Demi ITC" panose="020B0805030504020804" pitchFamily="34" charset="0"/>
                <a:ea typeface="Gadugi" panose="020B0502040204020203" pitchFamily="34" charset="0"/>
              </a:rPr>
              <a:t>Remarques pour le prochain plan: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A11D7199-2082-48E7-B8B4-9D8E8784E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31748"/>
              </p:ext>
            </p:extLst>
          </p:nvPr>
        </p:nvGraphicFramePr>
        <p:xfrm>
          <a:off x="1428750" y="1775567"/>
          <a:ext cx="519303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970">
                  <a:extLst>
                    <a:ext uri="{9D8B030D-6E8A-4147-A177-3AD203B41FA5}">
                      <a16:colId xmlns:a16="http://schemas.microsoft.com/office/drawing/2014/main" val="4165861307"/>
                    </a:ext>
                  </a:extLst>
                </a:gridCol>
                <a:gridCol w="3147060">
                  <a:extLst>
                    <a:ext uri="{9D8B030D-6E8A-4147-A177-3AD203B41FA5}">
                      <a16:colId xmlns:a16="http://schemas.microsoft.com/office/drawing/2014/main" val="3646647379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698822608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190265759"/>
                    </a:ext>
                  </a:extLst>
                </a:gridCol>
                <a:gridCol w="388621">
                  <a:extLst>
                    <a:ext uri="{9D8B030D-6E8A-4147-A177-3AD203B41FA5}">
                      <a16:colId xmlns:a16="http://schemas.microsoft.com/office/drawing/2014/main" val="32463359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i="0" dirty="0">
                          <a:latin typeface="Apple Butter" panose="02000503000000020003" pitchFamily="2" charset="0"/>
                        </a:rPr>
                        <a:t>Français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0" i="0" dirty="0">
                        <a:latin typeface="Apple Butter" panose="02000503000000020003" pitchFamily="2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0" dirty="0">
                          <a:latin typeface="Apple Butter" panose="02000503000000020003" pitchFamily="2" charset="0"/>
                        </a:rPr>
                        <a:t>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0" dirty="0">
                          <a:latin typeface="Apple Butter" panose="02000503000000020003" pitchFamily="2" charset="0"/>
                        </a:rPr>
                        <a:t>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0" dirty="0">
                          <a:latin typeface="Apple Butter" panose="02000503000000020003" pitchFamily="2" charset="0"/>
                        </a:rPr>
                        <a:t>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11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154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09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07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99539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350" b="0" i="0" kern="1200" dirty="0">
                          <a:solidFill>
                            <a:schemeClr val="lt1"/>
                          </a:solidFill>
                          <a:latin typeface="Apple Butter" panose="02000503000000020003" pitchFamily="2" charset="0"/>
                          <a:ea typeface="+mn-ea"/>
                          <a:cs typeface="+mn-cs"/>
                        </a:rPr>
                        <a:t>Mathématiques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fr-FR" sz="1350" b="0" i="0" kern="1200" dirty="0">
                        <a:solidFill>
                          <a:schemeClr val="lt1"/>
                        </a:solidFill>
                        <a:latin typeface="Apple Butter" panose="02000503000000020003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350" b="0" i="0" kern="1200" dirty="0">
                          <a:solidFill>
                            <a:schemeClr val="lt1"/>
                          </a:solidFill>
                          <a:latin typeface="Apple Butter" panose="02000503000000020003" pitchFamily="2" charset="0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350" b="0" i="0" kern="1200" dirty="0">
                          <a:solidFill>
                            <a:schemeClr val="lt1"/>
                          </a:solidFill>
                          <a:latin typeface="Apple Butter" panose="02000503000000020003" pitchFamily="2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fr-FR" sz="1350" b="0" i="0" kern="1200" dirty="0">
                          <a:solidFill>
                            <a:schemeClr val="lt1"/>
                          </a:solidFill>
                          <a:latin typeface="Apple Butter" panose="02000503000000020003" pitchFamily="2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38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49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1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7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00745"/>
                  </a:ext>
                </a:extLst>
              </a:tr>
            </a:tbl>
          </a:graphicData>
        </a:graphic>
      </p:graphicFrame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5598F102-90EA-40FF-AFCD-9E191CD22850}"/>
              </a:ext>
            </a:extLst>
          </p:cNvPr>
          <p:cNvSpPr/>
          <p:nvPr/>
        </p:nvSpPr>
        <p:spPr>
          <a:xfrm>
            <a:off x="3962400" y="5594104"/>
            <a:ext cx="2720340" cy="142402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1B16583-8F5F-4FF0-9BC9-B335384FB13D}"/>
              </a:ext>
            </a:extLst>
          </p:cNvPr>
          <p:cNvSpPr txBox="1"/>
          <p:nvPr/>
        </p:nvSpPr>
        <p:spPr>
          <a:xfrm>
            <a:off x="4187190" y="5598522"/>
            <a:ext cx="22707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latin typeface="Eras Demi ITC" panose="020B0805030504020804" pitchFamily="34" charset="0"/>
              </a:rPr>
              <a:t>Poésie / lecture en cours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71E81DB5-04CE-4FEA-A5D4-2AAF468FA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96462"/>
              </p:ext>
            </p:extLst>
          </p:nvPr>
        </p:nvGraphicFramePr>
        <p:xfrm>
          <a:off x="4056695" y="5578349"/>
          <a:ext cx="2596515" cy="1621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515">
                  <a:extLst>
                    <a:ext uri="{9D8B030D-6E8A-4147-A177-3AD203B41FA5}">
                      <a16:colId xmlns:a16="http://schemas.microsoft.com/office/drawing/2014/main" val="3110990836"/>
                    </a:ext>
                  </a:extLst>
                </a:gridCol>
              </a:tblGrid>
              <a:tr h="4643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320407"/>
                  </a:ext>
                </a:extLst>
              </a:tr>
              <a:tr h="345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838999"/>
                  </a:ext>
                </a:extLst>
              </a:tr>
              <a:tr h="345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114363"/>
                  </a:ext>
                </a:extLst>
              </a:tr>
              <a:tr h="4651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61890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7B22E6B6-ABDD-4946-A32F-C7633589A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9" y="2144235"/>
            <a:ext cx="891035" cy="35773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E005082-52FD-4656-ADE7-6C642DA561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171" y="2524999"/>
            <a:ext cx="896190" cy="34750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56BB997-3C4C-4819-A8FC-D240A4C58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2893670"/>
            <a:ext cx="896190" cy="34750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E57A16D-4C83-4B3C-A399-AA81BDC852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3262341"/>
            <a:ext cx="896190" cy="34750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12CDCC3-8FC2-43BB-B876-D83DCDCA0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3992393"/>
            <a:ext cx="896190" cy="34750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E2BD996C-1F55-47D2-BF98-A04ACF746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4362923"/>
            <a:ext cx="896190" cy="34282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DBCCBE1-2D95-4F58-81D1-CE519310B9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4761589"/>
            <a:ext cx="896190" cy="34750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075DD0DF-2E02-43E4-A741-949A32510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3594" y="5122462"/>
            <a:ext cx="896190" cy="347502"/>
          </a:xfrm>
          <a:prstGeom prst="rect">
            <a:avLst/>
          </a:prstGeom>
        </p:spPr>
      </p:pic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5BCEDEA-6320-4E8F-9FBD-38AA41EBCC4E}"/>
              </a:ext>
            </a:extLst>
          </p:cNvPr>
          <p:cNvSpPr/>
          <p:nvPr/>
        </p:nvSpPr>
        <p:spPr>
          <a:xfrm>
            <a:off x="1423594" y="7062885"/>
            <a:ext cx="2474036" cy="1489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A3E5961E-373D-4A5A-A81B-20ED6B2742B0}"/>
              </a:ext>
            </a:extLst>
          </p:cNvPr>
          <p:cNvSpPr/>
          <p:nvPr/>
        </p:nvSpPr>
        <p:spPr>
          <a:xfrm>
            <a:off x="4005656" y="7062886"/>
            <a:ext cx="2677084" cy="1489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Alternative 24">
            <a:extLst>
              <a:ext uri="{FF2B5EF4-FFF2-40B4-BE49-F238E27FC236}">
                <a16:creationId xmlns:a16="http://schemas.microsoft.com/office/drawing/2014/main" id="{8C3F5092-3863-4253-AA1A-05191CA16985}"/>
              </a:ext>
            </a:extLst>
          </p:cNvPr>
          <p:cNvSpPr/>
          <p:nvPr/>
        </p:nvSpPr>
        <p:spPr>
          <a:xfrm>
            <a:off x="1423594" y="5594104"/>
            <a:ext cx="2430219" cy="141002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F880B01-2188-47AB-AABD-3D07DA885EFC}"/>
              </a:ext>
            </a:extLst>
          </p:cNvPr>
          <p:cNvSpPr txBox="1"/>
          <p:nvPr/>
        </p:nvSpPr>
        <p:spPr>
          <a:xfrm>
            <a:off x="1584960" y="5583783"/>
            <a:ext cx="2118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Eras Demi ITC" panose="020B0805030504020804" pitchFamily="34" charset="0"/>
              </a:rPr>
              <a:t>Chef d’œuvre en cours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6374800E-D826-45B4-8475-BC6FBD623C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1620" y="5571155"/>
            <a:ext cx="2171700" cy="166435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01E8B27F-CC0D-4387-95D4-71A622EC3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1620" y="7150074"/>
            <a:ext cx="2309668" cy="1664352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A01B7BDF-B73D-47E9-9093-10F70DCA50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6273" y="7203659"/>
            <a:ext cx="2555507" cy="1621191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9E9665A6-4ACA-48A5-92DA-341E10279100}"/>
              </a:ext>
            </a:extLst>
          </p:cNvPr>
          <p:cNvSpPr txBox="1"/>
          <p:nvPr/>
        </p:nvSpPr>
        <p:spPr>
          <a:xfrm>
            <a:off x="2110740" y="7208242"/>
            <a:ext cx="14983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Eras Demi ITC" panose="020B0805030504020804" pitchFamily="34" charset="0"/>
              </a:rPr>
              <a:t>Mon avis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544F8AB-DA52-4AA9-AC28-F1C2FBA711D8}"/>
              </a:ext>
            </a:extLst>
          </p:cNvPr>
          <p:cNvSpPr txBox="1"/>
          <p:nvPr/>
        </p:nvSpPr>
        <p:spPr>
          <a:xfrm>
            <a:off x="4309966" y="7211062"/>
            <a:ext cx="23724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Eras Demi ITC" panose="020B0805030504020804" pitchFamily="34" charset="0"/>
              </a:rPr>
              <a:t>L’avis de la maitresse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E9EECE9D-E6B0-4D3E-AF04-DE847F4ECF9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8761" r="48123" b="2352"/>
          <a:stretch/>
        </p:blipFill>
        <p:spPr>
          <a:xfrm>
            <a:off x="6171227" y="7089345"/>
            <a:ext cx="348655" cy="53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93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29</Words>
  <Application>Microsoft Office PowerPoint</Application>
  <PresentationFormat>Format A4 (210 x 297 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Apple Butter</vt:lpstr>
      <vt:lpstr>Arial</vt:lpstr>
      <vt:lpstr>Calibri</vt:lpstr>
      <vt:lpstr>Calibri Light</vt:lpstr>
      <vt:lpstr>Eras Demi ITC</vt:lpstr>
      <vt:lpstr>Gadugi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 Mart</dc:creator>
  <cp:lastModifiedBy>Cel Mart</cp:lastModifiedBy>
  <cp:revision>7</cp:revision>
  <dcterms:created xsi:type="dcterms:W3CDTF">2018-08-20T19:41:13Z</dcterms:created>
  <dcterms:modified xsi:type="dcterms:W3CDTF">2018-08-21T10:57:26Z</dcterms:modified>
</cp:coreProperties>
</file>