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9" r:id="rId22"/>
    <p:sldId id="275" r:id="rId23"/>
    <p:sldId id="276" r:id="rId24"/>
    <p:sldId id="274" r:id="rId25"/>
    <p:sldId id="277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8" autoAdjust="0"/>
  </p:normalViewPr>
  <p:slideViewPr>
    <p:cSldViewPr>
      <p:cViewPr varScale="1">
        <p:scale>
          <a:sx n="62" d="100"/>
          <a:sy n="62" d="100"/>
        </p:scale>
        <p:origin x="-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195C-9F65-4139-A721-6186EE3DAFEA}" type="datetimeFigureOut">
              <a:rPr lang="fr-FR" smtClean="0"/>
              <a:pPr/>
              <a:t>07/06/2011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8F47D-D65F-4154-A5AF-AD8361077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png"/><Relationship Id="rId2" Type="http://schemas.openxmlformats.org/officeDocument/2006/relationships/image" Target="../media/image1.wmf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5" Type="http://schemas.openxmlformats.org/officeDocument/2006/relationships/image" Target="../media/image14.png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wmf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png"/><Relationship Id="rId2" Type="http://schemas.openxmlformats.org/officeDocument/2006/relationships/image" Target="../media/image1.wmf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5" Type="http://schemas.openxmlformats.org/officeDocument/2006/relationships/image" Target="../media/image14.png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wmf"/><Relationship Id="rId1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png"/><Relationship Id="rId2" Type="http://schemas.openxmlformats.org/officeDocument/2006/relationships/image" Target="../media/image1.wmf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5" Type="http://schemas.openxmlformats.org/officeDocument/2006/relationships/image" Target="../media/image14.png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wmf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83894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fr-FR" sz="4800" dirty="0" err="1" smtClean="0">
                <a:latin typeface="Comic Sans MS" pitchFamily="66" charset="0"/>
              </a:rPr>
              <a:t>What</a:t>
            </a:r>
            <a:r>
              <a:rPr lang="fr-FR" sz="4800" dirty="0" smtClean="0">
                <a:latin typeface="Comic Sans MS" pitchFamily="66" charset="0"/>
              </a:rPr>
              <a:t> do </a:t>
            </a:r>
            <a:r>
              <a:rPr lang="fr-FR" sz="4800" dirty="0" err="1" smtClean="0">
                <a:latin typeface="Comic Sans MS" pitchFamily="66" charset="0"/>
              </a:rPr>
              <a:t>they</a:t>
            </a:r>
            <a:r>
              <a:rPr lang="fr-FR" sz="4800" dirty="0" smtClean="0">
                <a:latin typeface="Comic Sans MS" pitchFamily="66" charset="0"/>
              </a:rPr>
              <a:t> do?</a:t>
            </a:r>
            <a:endParaRPr lang="fr-FR" sz="4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9493" y="1340768"/>
            <a:ext cx="23987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cap="none" spc="0" dirty="0" smtClean="0">
                <a:ln w="3810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Jobs</a:t>
            </a:r>
            <a:endParaRPr lang="fr-FR" sz="9600" b="1" cap="none" spc="0" dirty="0">
              <a:ln w="38100" cmpd="sng">
                <a:solidFill>
                  <a:srgbClr val="00B05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331640" y="5373216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their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job?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Égal 5"/>
          <p:cNvSpPr/>
          <p:nvPr/>
        </p:nvSpPr>
        <p:spPr>
          <a:xfrm>
            <a:off x="4067944" y="4725144"/>
            <a:ext cx="576064" cy="504056"/>
          </a:xfrm>
          <a:prstGeom prst="mathEqual">
            <a:avLst>
              <a:gd name="adj1" fmla="val 23520"/>
              <a:gd name="adj2" fmla="val 2385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5" grpId="0" animBg="1"/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does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He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</a:t>
            </a:r>
            <a:r>
              <a:rPr lang="fr-FR" sz="3200" dirty="0" err="1" smtClean="0">
                <a:latin typeface="Comic Sans MS" pitchFamily="66" charset="0"/>
              </a:rPr>
              <a:t>farmer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347864" y="1268760"/>
            <a:ext cx="468052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2160240" cy="2378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does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He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</a:t>
            </a:r>
            <a:r>
              <a:rPr lang="fr-FR" sz="3200" dirty="0" err="1" smtClean="0">
                <a:latin typeface="Comic Sans MS" pitchFamily="66" charset="0"/>
              </a:rPr>
              <a:t>fireman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419872" y="1268760"/>
            <a:ext cx="468052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2267127" cy="2737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does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He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</a:t>
            </a:r>
            <a:r>
              <a:rPr lang="fr-FR" sz="3200" dirty="0" err="1" smtClean="0">
                <a:latin typeface="Comic Sans MS" pitchFamily="66" charset="0"/>
              </a:rPr>
              <a:t>doctor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347864" y="1268760"/>
            <a:ext cx="468052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2304256" cy="2853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does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she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>
                <a:latin typeface="Comic Sans MS" pitchFamily="66" charset="0"/>
              </a:rPr>
              <a:t>She</a:t>
            </a:r>
            <a:r>
              <a:rPr lang="fr-FR" sz="3200" dirty="0" smtClean="0">
                <a:latin typeface="Comic Sans MS" pitchFamily="66" charset="0"/>
              </a:rPr>
              <a:t>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</a:t>
            </a:r>
            <a:r>
              <a:rPr lang="fr-FR" sz="3200" dirty="0" err="1" smtClean="0">
                <a:latin typeface="Comic Sans MS" pitchFamily="66" charset="0"/>
              </a:rPr>
              <a:t>cook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275856" y="1340768"/>
            <a:ext cx="468052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2641231" cy="3045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does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He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policeman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419872" y="1268760"/>
            <a:ext cx="468052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Aide 7">
            <a:hlinkClick r:id="" action="ppaction://noaction" highlightClick="1"/>
          </p:cNvPr>
          <p:cNvSpPr/>
          <p:nvPr/>
        </p:nvSpPr>
        <p:spPr>
          <a:xfrm>
            <a:off x="1403648" y="332656"/>
            <a:ext cx="6480720" cy="864096"/>
          </a:xfrm>
          <a:prstGeom prst="actionButtonHelp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2275289" cy="2592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his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job?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He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</a:t>
            </a:r>
            <a:r>
              <a:rPr lang="fr-FR" sz="3200" dirty="0" err="1" smtClean="0">
                <a:latin typeface="Comic Sans MS" pitchFamily="66" charset="0"/>
              </a:rPr>
              <a:t>teacher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347864" y="1340768"/>
            <a:ext cx="468052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Aide 7">
            <a:hlinkClick r:id="" action="ppaction://noaction" highlightClick="1"/>
          </p:cNvPr>
          <p:cNvSpPr/>
          <p:nvPr/>
        </p:nvSpPr>
        <p:spPr>
          <a:xfrm>
            <a:off x="1403648" y="332656"/>
            <a:ext cx="6480720" cy="864096"/>
          </a:xfrm>
          <a:prstGeom prst="actionButtonHelp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2420888"/>
            <a:ext cx="2260475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does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He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taxi-driver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347864" y="1268760"/>
            <a:ext cx="468052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Aide 7">
            <a:hlinkClick r:id="" action="ppaction://noaction" highlightClick="1"/>
          </p:cNvPr>
          <p:cNvSpPr/>
          <p:nvPr/>
        </p:nvSpPr>
        <p:spPr>
          <a:xfrm>
            <a:off x="1403648" y="332656"/>
            <a:ext cx="6480720" cy="864096"/>
          </a:xfrm>
          <a:prstGeom prst="actionButtonHelp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04864"/>
            <a:ext cx="2447138" cy="2840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840760" cy="8389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does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fr-FR" sz="4800" dirty="0" smtClean="0">
                <a:solidFill>
                  <a:srgbClr val="002060"/>
                </a:solidFill>
                <a:latin typeface="Comic Sans MS" pitchFamily="66" charset="0"/>
              </a:rPr>
              <a:t>s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896544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>
                <a:latin typeface="Comic Sans MS" pitchFamily="66" charset="0"/>
              </a:rPr>
              <a:t>She</a:t>
            </a:r>
            <a:r>
              <a:rPr lang="fr-FR" sz="3200" dirty="0" smtClean="0">
                <a:latin typeface="Comic Sans MS" pitchFamily="66" charset="0"/>
              </a:rPr>
              <a:t>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football </a:t>
            </a:r>
            <a:r>
              <a:rPr lang="fr-FR" sz="3200" dirty="0" err="1" smtClean="0">
                <a:latin typeface="Comic Sans MS" pitchFamily="66" charset="0"/>
              </a:rPr>
              <a:t>player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347864" y="1340768"/>
            <a:ext cx="540060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Aide 7">
            <a:hlinkClick r:id="" action="ppaction://noaction" highlightClick="1"/>
          </p:cNvPr>
          <p:cNvSpPr/>
          <p:nvPr/>
        </p:nvSpPr>
        <p:spPr>
          <a:xfrm>
            <a:off x="1403648" y="260648"/>
            <a:ext cx="6912768" cy="936104"/>
          </a:xfrm>
          <a:prstGeom prst="actionButtonHelp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236819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does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He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</a:t>
            </a:r>
            <a:r>
              <a:rPr lang="fr-FR" sz="3200" dirty="0" err="1" smtClean="0">
                <a:latin typeface="Comic Sans MS" pitchFamily="66" charset="0"/>
              </a:rPr>
              <a:t>journalist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419872" y="1340768"/>
            <a:ext cx="468052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Aide 7">
            <a:hlinkClick r:id="" action="ppaction://noaction" highlightClick="1"/>
          </p:cNvPr>
          <p:cNvSpPr/>
          <p:nvPr/>
        </p:nvSpPr>
        <p:spPr>
          <a:xfrm>
            <a:off x="1403648" y="332656"/>
            <a:ext cx="6480720" cy="864096"/>
          </a:xfrm>
          <a:prstGeom prst="actionButtonHelp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160240" cy="30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does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He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</a:t>
            </a:r>
            <a:r>
              <a:rPr lang="fr-FR" sz="3200" dirty="0" err="1" smtClean="0">
                <a:latin typeface="Comic Sans MS" pitchFamily="66" charset="0"/>
              </a:rPr>
              <a:t>dentist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347864" y="1268760"/>
            <a:ext cx="468052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Aide 7">
            <a:hlinkClick r:id="" action="ppaction://noaction" highlightClick="1"/>
          </p:cNvPr>
          <p:cNvSpPr/>
          <p:nvPr/>
        </p:nvSpPr>
        <p:spPr>
          <a:xfrm>
            <a:off x="1403648" y="332656"/>
            <a:ext cx="6480720" cy="864096"/>
          </a:xfrm>
          <a:prstGeom prst="actionButtonHelp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664296" cy="270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JOBS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</p:nvPr>
        </p:nvGraphicFramePr>
        <p:xfrm>
          <a:off x="179512" y="692696"/>
          <a:ext cx="8642365" cy="5650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825"/>
                <a:gridCol w="1696825"/>
                <a:gridCol w="1696825"/>
                <a:gridCol w="1696825"/>
                <a:gridCol w="1740765"/>
                <a:gridCol w="114300"/>
              </a:tblGrid>
              <a:tr h="1469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908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271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290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365104"/>
            <a:ext cx="1439026" cy="1670298"/>
          </a:xfrm>
          <a:prstGeom prst="rect">
            <a:avLst/>
          </a:prstGeom>
          <a:noFill/>
        </p:spPr>
      </p:pic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420888"/>
            <a:ext cx="1224136" cy="1566012"/>
          </a:xfrm>
          <a:prstGeom prst="rect">
            <a:avLst/>
          </a:prstGeom>
          <a:noFill/>
        </p:spPr>
      </p:pic>
      <p:pic>
        <p:nvPicPr>
          <p:cNvPr id="11288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764704"/>
            <a:ext cx="1123950" cy="1280542"/>
          </a:xfrm>
          <a:prstGeom prst="rect">
            <a:avLst/>
          </a:prstGeom>
          <a:noFill/>
        </p:spPr>
      </p:pic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437112"/>
            <a:ext cx="1311333" cy="1512168"/>
          </a:xfrm>
          <a:prstGeom prst="rect">
            <a:avLst/>
          </a:prstGeom>
          <a:noFill/>
        </p:spPr>
      </p:pic>
      <p:pic>
        <p:nvPicPr>
          <p:cNvPr id="11286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2420888"/>
            <a:ext cx="1224136" cy="1440160"/>
          </a:xfrm>
          <a:prstGeom prst="rect">
            <a:avLst/>
          </a:prstGeom>
          <a:noFill/>
        </p:spPr>
      </p:pic>
      <p:pic>
        <p:nvPicPr>
          <p:cNvPr id="11284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2492896"/>
            <a:ext cx="1238792" cy="1296144"/>
          </a:xfrm>
          <a:prstGeom prst="rect">
            <a:avLst/>
          </a:prstGeom>
          <a:noFill/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3728" y="2276872"/>
            <a:ext cx="1076325" cy="1512168"/>
          </a:xfrm>
          <a:prstGeom prst="rect">
            <a:avLst/>
          </a:prstGeom>
          <a:noFill/>
        </p:spPr>
      </p:pic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2348880"/>
            <a:ext cx="1104900" cy="1368152"/>
          </a:xfrm>
          <a:prstGeom prst="rect">
            <a:avLst/>
          </a:prstGeom>
          <a:noFill/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836712"/>
            <a:ext cx="1038225" cy="1190625"/>
          </a:xfrm>
          <a:prstGeom prst="rect">
            <a:avLst/>
          </a:prstGeom>
          <a:noFill/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23928" y="836712"/>
            <a:ext cx="1009650" cy="1219200"/>
          </a:xfrm>
          <a:prstGeom prst="rect">
            <a:avLst/>
          </a:prstGeom>
          <a:noFill/>
        </p:spPr>
      </p:pic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95736" y="836712"/>
            <a:ext cx="1080120" cy="1189037"/>
          </a:xfrm>
          <a:prstGeom prst="rect">
            <a:avLst/>
          </a:prstGeom>
          <a:noFill/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552" y="908720"/>
            <a:ext cx="919163" cy="1028700"/>
          </a:xfrm>
          <a:prstGeom prst="rect">
            <a:avLst/>
          </a:prstGeom>
          <a:noFill/>
        </p:spPr>
      </p:pic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36096" y="4293096"/>
            <a:ext cx="1315591" cy="187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20272" y="4509120"/>
            <a:ext cx="1584176" cy="160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4437112"/>
            <a:ext cx="148858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his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job?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He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</a:t>
            </a:r>
            <a:r>
              <a:rPr lang="fr-FR" sz="3200" dirty="0" err="1" smtClean="0">
                <a:latin typeface="Comic Sans MS" pitchFamily="66" charset="0"/>
              </a:rPr>
              <a:t>fireman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419872" y="1268760"/>
            <a:ext cx="468052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Aide 7">
            <a:hlinkClick r:id="" action="ppaction://noaction" highlightClick="1"/>
          </p:cNvPr>
          <p:cNvSpPr/>
          <p:nvPr/>
        </p:nvSpPr>
        <p:spPr>
          <a:xfrm>
            <a:off x="1331640" y="260648"/>
            <a:ext cx="6480720" cy="936104"/>
          </a:xfrm>
          <a:prstGeom prst="actionButtonHelp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2267127" cy="2737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her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job?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>
                <a:latin typeface="Comic Sans MS" pitchFamily="66" charset="0"/>
              </a:rPr>
              <a:t>She</a:t>
            </a:r>
            <a:r>
              <a:rPr lang="fr-FR" sz="3200" dirty="0" smtClean="0">
                <a:latin typeface="Comic Sans MS" pitchFamily="66" charset="0"/>
              </a:rPr>
              <a:t>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 </a:t>
            </a:r>
            <a:r>
              <a:rPr lang="fr-FR" sz="3200" dirty="0" err="1" smtClean="0">
                <a:latin typeface="Comic Sans MS" pitchFamily="66" charset="0"/>
              </a:rPr>
              <a:t>firefighter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419872" y="1340768"/>
            <a:ext cx="468052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Aide 7">
            <a:hlinkClick r:id="" action="ppaction://noaction" highlightClick="1"/>
          </p:cNvPr>
          <p:cNvSpPr/>
          <p:nvPr/>
        </p:nvSpPr>
        <p:spPr>
          <a:xfrm>
            <a:off x="1331640" y="260648"/>
            <a:ext cx="6480720" cy="936104"/>
          </a:xfrm>
          <a:prstGeom prst="actionButtonHelp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2267127" cy="2737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2574" y="1340768"/>
            <a:ext cx="6152646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cap="none" spc="0" dirty="0" smtClean="0">
                <a:ln w="3810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Play </a:t>
            </a:r>
            <a:r>
              <a:rPr lang="fr-FR" sz="9600" b="1" cap="none" spc="0" dirty="0" err="1" smtClean="0">
                <a:ln w="3810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games</a:t>
            </a:r>
            <a:r>
              <a:rPr lang="fr-FR" sz="9600" b="1" cap="none" spc="0" dirty="0" smtClean="0">
                <a:ln w="3810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fr-FR" sz="9600" b="1" cap="none" spc="0" dirty="0" smtClean="0">
                <a:ln w="3810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in English</a:t>
            </a:r>
            <a:endParaRPr lang="fr-FR" sz="9600" b="1" cap="none" spc="0" dirty="0">
              <a:ln w="38100" cmpd="sng">
                <a:solidFill>
                  <a:srgbClr val="00B05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 : Aide 1">
            <a:hlinkClick r:id="" action="ppaction://noaction" highlightClick="1"/>
          </p:cNvPr>
          <p:cNvSpPr/>
          <p:nvPr/>
        </p:nvSpPr>
        <p:spPr>
          <a:xfrm>
            <a:off x="3851920" y="548680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043608" y="2564904"/>
            <a:ext cx="7128792" cy="2862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latin typeface="Comic Sans MS" pitchFamily="66" charset="0"/>
              </a:rPr>
              <a:t>Ask</a:t>
            </a:r>
            <a:r>
              <a:rPr lang="fr-FR" sz="6000" dirty="0" smtClean="0">
                <a:latin typeface="Comic Sans MS" pitchFamily="66" charset="0"/>
              </a:rPr>
              <a:t> a  </a:t>
            </a:r>
          </a:p>
          <a:p>
            <a:pPr algn="ctr"/>
            <a:r>
              <a:rPr lang="fr-FR" sz="6000" dirty="0" err="1" smtClean="0">
                <a:latin typeface="Comic Sans MS" pitchFamily="66" charset="0"/>
              </a:rPr>
              <a:t>Yes</a:t>
            </a:r>
            <a:r>
              <a:rPr lang="fr-FR" sz="6000" dirty="0" smtClean="0">
                <a:latin typeface="Comic Sans MS" pitchFamily="66" charset="0"/>
              </a:rPr>
              <a:t>-No Question to </a:t>
            </a:r>
            <a:r>
              <a:rPr lang="fr-FR" sz="6000" dirty="0" err="1" smtClean="0">
                <a:latin typeface="Comic Sans MS" pitchFamily="66" charset="0"/>
              </a:rPr>
              <a:t>guess</a:t>
            </a:r>
            <a:r>
              <a:rPr lang="fr-FR" sz="6000" dirty="0" smtClean="0">
                <a:latin typeface="Comic Sans MS" pitchFamily="66" charset="0"/>
              </a:rPr>
              <a:t> the job!</a:t>
            </a:r>
            <a:endParaRPr lang="fr-FR" sz="6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73837" cy="532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602293"/>
                <a:gridCol w="1602293"/>
                <a:gridCol w="1602293"/>
                <a:gridCol w="1602293"/>
                <a:gridCol w="1602293"/>
                <a:gridCol w="114300"/>
              </a:tblGrid>
              <a:tr h="791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51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51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51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290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97152"/>
            <a:ext cx="1296144" cy="1504453"/>
          </a:xfrm>
          <a:prstGeom prst="rect">
            <a:avLst/>
          </a:prstGeom>
          <a:noFill/>
        </p:spPr>
      </p:pic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345314"/>
            <a:ext cx="1008112" cy="1289657"/>
          </a:xfrm>
          <a:prstGeom prst="rect">
            <a:avLst/>
          </a:prstGeom>
          <a:noFill/>
        </p:spPr>
      </p:pic>
      <p:pic>
        <p:nvPicPr>
          <p:cNvPr id="11288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44824"/>
            <a:ext cx="1123950" cy="1280542"/>
          </a:xfrm>
          <a:prstGeom prst="rect">
            <a:avLst/>
          </a:prstGeom>
          <a:noFill/>
        </p:spPr>
      </p:pic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4941168"/>
            <a:ext cx="1311333" cy="1296144"/>
          </a:xfrm>
          <a:prstGeom prst="rect">
            <a:avLst/>
          </a:prstGeom>
          <a:noFill/>
        </p:spPr>
      </p:pic>
      <p:pic>
        <p:nvPicPr>
          <p:cNvPr id="11286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3284984"/>
            <a:ext cx="1224136" cy="1440160"/>
          </a:xfrm>
          <a:prstGeom prst="rect">
            <a:avLst/>
          </a:prstGeom>
          <a:noFill/>
        </p:spPr>
      </p:pic>
      <p:pic>
        <p:nvPicPr>
          <p:cNvPr id="11284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3429000"/>
            <a:ext cx="1238792" cy="1296144"/>
          </a:xfrm>
          <a:prstGeom prst="rect">
            <a:avLst/>
          </a:prstGeom>
          <a:noFill/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3284984"/>
            <a:ext cx="1076325" cy="1512168"/>
          </a:xfrm>
          <a:prstGeom prst="rect">
            <a:avLst/>
          </a:prstGeom>
          <a:noFill/>
        </p:spPr>
      </p:pic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3356992"/>
            <a:ext cx="1104900" cy="1368152"/>
          </a:xfrm>
          <a:prstGeom prst="rect">
            <a:avLst/>
          </a:prstGeom>
          <a:noFill/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1988840"/>
            <a:ext cx="1224136" cy="1270380"/>
          </a:xfrm>
          <a:prstGeom prst="rect">
            <a:avLst/>
          </a:prstGeom>
          <a:noFill/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3968" y="1844824"/>
            <a:ext cx="1296144" cy="1277122"/>
          </a:xfrm>
          <a:prstGeom prst="rect">
            <a:avLst/>
          </a:prstGeom>
          <a:noFill/>
        </p:spPr>
      </p:pic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627784" y="1916832"/>
            <a:ext cx="1080120" cy="1189037"/>
          </a:xfrm>
          <a:prstGeom prst="rect">
            <a:avLst/>
          </a:prstGeom>
          <a:noFill/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59632" y="1988840"/>
            <a:ext cx="919163" cy="1028700"/>
          </a:xfrm>
          <a:prstGeom prst="rect">
            <a:avLst/>
          </a:prstGeom>
          <a:noFill/>
        </p:spPr>
      </p:pic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68144" y="4869160"/>
            <a:ext cx="1008112" cy="143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80312" y="4797152"/>
            <a:ext cx="14206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83968" y="4941168"/>
            <a:ext cx="1224136" cy="130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ZoneTexte 22"/>
          <p:cNvSpPr txBox="1"/>
          <p:nvPr/>
        </p:nvSpPr>
        <p:spPr>
          <a:xfrm>
            <a:off x="1331640" y="11247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A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915816" y="11247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B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499992" y="11247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C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084168" y="11247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D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740352" y="11247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E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51520" y="220486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1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79512" y="364502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2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79512" y="522920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3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31" name="Bouton d'action : Aide 30">
            <a:hlinkClick r:id="" action="ppaction://noaction" highlightClick="1"/>
          </p:cNvPr>
          <p:cNvSpPr/>
          <p:nvPr/>
        </p:nvSpPr>
        <p:spPr>
          <a:xfrm>
            <a:off x="971600" y="1844824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Bouton d'action : Aide 31">
            <a:hlinkClick r:id="" action="ppaction://noaction" highlightClick="1"/>
          </p:cNvPr>
          <p:cNvSpPr/>
          <p:nvPr/>
        </p:nvSpPr>
        <p:spPr>
          <a:xfrm>
            <a:off x="2627784" y="1844824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Bouton d'action : Aide 32">
            <a:hlinkClick r:id="" action="ppaction://noaction" highlightClick="1"/>
          </p:cNvPr>
          <p:cNvSpPr/>
          <p:nvPr/>
        </p:nvSpPr>
        <p:spPr>
          <a:xfrm>
            <a:off x="4139952" y="1844824"/>
            <a:ext cx="1440160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Bouton d'action : Aide 33">
            <a:hlinkClick r:id="" action="ppaction://noaction" highlightClick="1"/>
          </p:cNvPr>
          <p:cNvSpPr/>
          <p:nvPr/>
        </p:nvSpPr>
        <p:spPr>
          <a:xfrm>
            <a:off x="5796136" y="1916832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Bouton d'action : Aide 36">
            <a:hlinkClick r:id="" action="ppaction://noaction" highlightClick="1"/>
          </p:cNvPr>
          <p:cNvSpPr/>
          <p:nvPr/>
        </p:nvSpPr>
        <p:spPr>
          <a:xfrm>
            <a:off x="7308304" y="1844824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Bouton d'action : Aide 37">
            <a:hlinkClick r:id="" action="ppaction://noaction" highlightClick="1"/>
          </p:cNvPr>
          <p:cNvSpPr/>
          <p:nvPr/>
        </p:nvSpPr>
        <p:spPr>
          <a:xfrm>
            <a:off x="971600" y="3284984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Bouton d'action : Aide 38">
            <a:hlinkClick r:id="" action="ppaction://noaction" highlightClick="1"/>
          </p:cNvPr>
          <p:cNvSpPr/>
          <p:nvPr/>
        </p:nvSpPr>
        <p:spPr>
          <a:xfrm>
            <a:off x="2555776" y="3284984"/>
            <a:ext cx="1368152" cy="144016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Bouton d'action : Aide 39">
            <a:hlinkClick r:id="" action="ppaction://noaction" highlightClick="1"/>
          </p:cNvPr>
          <p:cNvSpPr/>
          <p:nvPr/>
        </p:nvSpPr>
        <p:spPr>
          <a:xfrm>
            <a:off x="4139952" y="3284984"/>
            <a:ext cx="1368152" cy="1368152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Bouton d'action : Aide 40">
            <a:hlinkClick r:id="" action="ppaction://noaction" highlightClick="1"/>
          </p:cNvPr>
          <p:cNvSpPr/>
          <p:nvPr/>
        </p:nvSpPr>
        <p:spPr>
          <a:xfrm>
            <a:off x="5796136" y="3356992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Bouton d'action : Aide 41">
            <a:hlinkClick r:id="" action="ppaction://noaction" highlightClick="1"/>
          </p:cNvPr>
          <p:cNvSpPr/>
          <p:nvPr/>
        </p:nvSpPr>
        <p:spPr>
          <a:xfrm>
            <a:off x="7380312" y="3356992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Bouton d'action : Aide 42">
            <a:hlinkClick r:id="" action="ppaction://noaction" highlightClick="1"/>
          </p:cNvPr>
          <p:cNvSpPr/>
          <p:nvPr/>
        </p:nvSpPr>
        <p:spPr>
          <a:xfrm>
            <a:off x="971600" y="4869160"/>
            <a:ext cx="1368152" cy="1368152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Bouton d'action : Aide 43">
            <a:hlinkClick r:id="" action="ppaction://noaction" highlightClick="1"/>
          </p:cNvPr>
          <p:cNvSpPr/>
          <p:nvPr/>
        </p:nvSpPr>
        <p:spPr>
          <a:xfrm>
            <a:off x="2627784" y="4797152"/>
            <a:ext cx="1368152" cy="144016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Bouton d'action : Aide 44">
            <a:hlinkClick r:id="" action="ppaction://noaction" highlightClick="1"/>
          </p:cNvPr>
          <p:cNvSpPr/>
          <p:nvPr/>
        </p:nvSpPr>
        <p:spPr>
          <a:xfrm>
            <a:off x="4139952" y="4869160"/>
            <a:ext cx="1368152" cy="1368152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Bouton d'action : Aide 45">
            <a:hlinkClick r:id="" action="ppaction://noaction" highlightClick="1"/>
          </p:cNvPr>
          <p:cNvSpPr/>
          <p:nvPr/>
        </p:nvSpPr>
        <p:spPr>
          <a:xfrm>
            <a:off x="5796136" y="4869160"/>
            <a:ext cx="1368152" cy="144016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Bouton d'action : Aide 46">
            <a:hlinkClick r:id="" action="ppaction://noaction" highlightClick="1"/>
          </p:cNvPr>
          <p:cNvSpPr/>
          <p:nvPr/>
        </p:nvSpPr>
        <p:spPr>
          <a:xfrm>
            <a:off x="7308304" y="4797152"/>
            <a:ext cx="1440160" cy="144016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73837" cy="532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602293"/>
                <a:gridCol w="1602293"/>
                <a:gridCol w="1602293"/>
                <a:gridCol w="1602293"/>
                <a:gridCol w="1602293"/>
                <a:gridCol w="114300"/>
              </a:tblGrid>
              <a:tr h="791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51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51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51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290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97152"/>
            <a:ext cx="1296144" cy="1504453"/>
          </a:xfrm>
          <a:prstGeom prst="rect">
            <a:avLst/>
          </a:prstGeom>
          <a:noFill/>
        </p:spPr>
      </p:pic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345314"/>
            <a:ext cx="1008112" cy="1289657"/>
          </a:xfrm>
          <a:prstGeom prst="rect">
            <a:avLst/>
          </a:prstGeom>
          <a:noFill/>
        </p:spPr>
      </p:pic>
      <p:pic>
        <p:nvPicPr>
          <p:cNvPr id="11288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44824"/>
            <a:ext cx="1123950" cy="1280542"/>
          </a:xfrm>
          <a:prstGeom prst="rect">
            <a:avLst/>
          </a:prstGeom>
          <a:noFill/>
        </p:spPr>
      </p:pic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869160"/>
            <a:ext cx="1311333" cy="1296144"/>
          </a:xfrm>
          <a:prstGeom prst="rect">
            <a:avLst/>
          </a:prstGeom>
          <a:noFill/>
        </p:spPr>
      </p:pic>
      <p:pic>
        <p:nvPicPr>
          <p:cNvPr id="11286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3284984"/>
            <a:ext cx="1224136" cy="1440160"/>
          </a:xfrm>
          <a:prstGeom prst="rect">
            <a:avLst/>
          </a:prstGeom>
          <a:noFill/>
        </p:spPr>
      </p:pic>
      <p:pic>
        <p:nvPicPr>
          <p:cNvPr id="11284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3429000"/>
            <a:ext cx="1238792" cy="1296144"/>
          </a:xfrm>
          <a:prstGeom prst="rect">
            <a:avLst/>
          </a:prstGeom>
          <a:noFill/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1628800"/>
            <a:ext cx="1076325" cy="1512168"/>
          </a:xfrm>
          <a:prstGeom prst="rect">
            <a:avLst/>
          </a:prstGeom>
          <a:noFill/>
        </p:spPr>
      </p:pic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3356992"/>
            <a:ext cx="1104900" cy="1368152"/>
          </a:xfrm>
          <a:prstGeom prst="rect">
            <a:avLst/>
          </a:prstGeom>
          <a:noFill/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8144" y="4869160"/>
            <a:ext cx="1224136" cy="1270380"/>
          </a:xfrm>
          <a:prstGeom prst="rect">
            <a:avLst/>
          </a:prstGeom>
          <a:noFill/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3968" y="1844824"/>
            <a:ext cx="1296144" cy="1277122"/>
          </a:xfrm>
          <a:prstGeom prst="rect">
            <a:avLst/>
          </a:prstGeom>
          <a:noFill/>
        </p:spPr>
      </p:pic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699792" y="3429000"/>
            <a:ext cx="1080120" cy="1189037"/>
          </a:xfrm>
          <a:prstGeom prst="rect">
            <a:avLst/>
          </a:prstGeom>
          <a:noFill/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59632" y="1988840"/>
            <a:ext cx="919163" cy="1028700"/>
          </a:xfrm>
          <a:prstGeom prst="rect">
            <a:avLst/>
          </a:prstGeom>
          <a:noFill/>
        </p:spPr>
      </p:pic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68144" y="1772816"/>
            <a:ext cx="1008112" cy="143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80312" y="4797152"/>
            <a:ext cx="14206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15616" y="4869160"/>
            <a:ext cx="1224136" cy="130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ZoneTexte 22"/>
          <p:cNvSpPr txBox="1"/>
          <p:nvPr/>
        </p:nvSpPr>
        <p:spPr>
          <a:xfrm>
            <a:off x="1331640" y="11247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A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915816" y="11247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B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499992" y="11247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C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084168" y="11247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D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740352" y="11247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E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51520" y="220486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1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79512" y="364502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2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79512" y="522920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3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31" name="Bouton d'action : Aide 30">
            <a:hlinkClick r:id="" action="ppaction://noaction" highlightClick="1"/>
          </p:cNvPr>
          <p:cNvSpPr/>
          <p:nvPr/>
        </p:nvSpPr>
        <p:spPr>
          <a:xfrm>
            <a:off x="971600" y="1844824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Bouton d'action : Aide 31">
            <a:hlinkClick r:id="" action="ppaction://noaction" highlightClick="1"/>
          </p:cNvPr>
          <p:cNvSpPr/>
          <p:nvPr/>
        </p:nvSpPr>
        <p:spPr>
          <a:xfrm>
            <a:off x="2483768" y="1844824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Bouton d'action : Aide 32">
            <a:hlinkClick r:id="" action="ppaction://noaction" highlightClick="1"/>
          </p:cNvPr>
          <p:cNvSpPr/>
          <p:nvPr/>
        </p:nvSpPr>
        <p:spPr>
          <a:xfrm>
            <a:off x="4067944" y="1844824"/>
            <a:ext cx="1440160" cy="1368152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Bouton d'action : Aide 33">
            <a:hlinkClick r:id="" action="ppaction://noaction" highlightClick="1"/>
          </p:cNvPr>
          <p:cNvSpPr/>
          <p:nvPr/>
        </p:nvSpPr>
        <p:spPr>
          <a:xfrm>
            <a:off x="5796136" y="1844824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Bouton d'action : Aide 36">
            <a:hlinkClick r:id="" action="ppaction://noaction" highlightClick="1"/>
          </p:cNvPr>
          <p:cNvSpPr/>
          <p:nvPr/>
        </p:nvSpPr>
        <p:spPr>
          <a:xfrm>
            <a:off x="7308304" y="1844824"/>
            <a:ext cx="1440160" cy="144016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Bouton d'action : Aide 37">
            <a:hlinkClick r:id="" action="ppaction://noaction" highlightClick="1"/>
          </p:cNvPr>
          <p:cNvSpPr/>
          <p:nvPr/>
        </p:nvSpPr>
        <p:spPr>
          <a:xfrm>
            <a:off x="971600" y="3284984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Bouton d'action : Aide 38">
            <a:hlinkClick r:id="" action="ppaction://noaction" highlightClick="1"/>
          </p:cNvPr>
          <p:cNvSpPr/>
          <p:nvPr/>
        </p:nvSpPr>
        <p:spPr>
          <a:xfrm>
            <a:off x="2555776" y="3284984"/>
            <a:ext cx="1368152" cy="144016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Bouton d'action : Aide 39">
            <a:hlinkClick r:id="" action="ppaction://noaction" highlightClick="1"/>
          </p:cNvPr>
          <p:cNvSpPr/>
          <p:nvPr/>
        </p:nvSpPr>
        <p:spPr>
          <a:xfrm>
            <a:off x="4139952" y="3284984"/>
            <a:ext cx="1368152" cy="1368152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Bouton d'action : Aide 40">
            <a:hlinkClick r:id="" action="ppaction://noaction" highlightClick="1"/>
          </p:cNvPr>
          <p:cNvSpPr/>
          <p:nvPr/>
        </p:nvSpPr>
        <p:spPr>
          <a:xfrm>
            <a:off x="5796136" y="3356992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Bouton d'action : Aide 41">
            <a:hlinkClick r:id="" action="ppaction://noaction" highlightClick="1"/>
          </p:cNvPr>
          <p:cNvSpPr/>
          <p:nvPr/>
        </p:nvSpPr>
        <p:spPr>
          <a:xfrm>
            <a:off x="7380312" y="3356992"/>
            <a:ext cx="1368152" cy="1368152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Bouton d'action : Aide 42">
            <a:hlinkClick r:id="" action="ppaction://noaction" highlightClick="1"/>
          </p:cNvPr>
          <p:cNvSpPr/>
          <p:nvPr/>
        </p:nvSpPr>
        <p:spPr>
          <a:xfrm>
            <a:off x="971600" y="4869160"/>
            <a:ext cx="1368152" cy="1368152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Bouton d'action : Aide 43">
            <a:hlinkClick r:id="" action="ppaction://noaction" highlightClick="1"/>
          </p:cNvPr>
          <p:cNvSpPr/>
          <p:nvPr/>
        </p:nvSpPr>
        <p:spPr>
          <a:xfrm>
            <a:off x="2555776" y="4869160"/>
            <a:ext cx="1368152" cy="144016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Bouton d'action : Aide 44">
            <a:hlinkClick r:id="" action="ppaction://noaction" highlightClick="1"/>
          </p:cNvPr>
          <p:cNvSpPr/>
          <p:nvPr/>
        </p:nvSpPr>
        <p:spPr>
          <a:xfrm>
            <a:off x="4211960" y="4869160"/>
            <a:ext cx="1368152" cy="1368152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Bouton d'action : Aide 45">
            <a:hlinkClick r:id="" action="ppaction://noaction" highlightClick="1"/>
          </p:cNvPr>
          <p:cNvSpPr/>
          <p:nvPr/>
        </p:nvSpPr>
        <p:spPr>
          <a:xfrm>
            <a:off x="5796136" y="4869160"/>
            <a:ext cx="1368152" cy="144016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Bouton d'action : Aide 46">
            <a:hlinkClick r:id="" action="ppaction://noaction" highlightClick="1"/>
          </p:cNvPr>
          <p:cNvSpPr/>
          <p:nvPr/>
        </p:nvSpPr>
        <p:spPr>
          <a:xfrm>
            <a:off x="7308304" y="4797152"/>
            <a:ext cx="1440160" cy="144016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05018"/>
            <a:ext cx="1944216" cy="217591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23528" y="314096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an </a:t>
            </a:r>
            <a:r>
              <a:rPr lang="fr-FR" sz="2400" dirty="0" err="1" smtClean="0">
                <a:latin typeface="Comic Sans MS" pitchFamily="66" charset="0"/>
              </a:rPr>
              <a:t>architect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700808"/>
            <a:ext cx="2160240" cy="2378074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2987824" y="429309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</a:t>
            </a:r>
            <a:r>
              <a:rPr lang="fr-FR" sz="2400" dirty="0" err="1" smtClean="0">
                <a:latin typeface="Comic Sans MS" pitchFamily="66" charset="0"/>
              </a:rPr>
              <a:t>farmer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276872"/>
            <a:ext cx="2267127" cy="2737662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5940152" y="508518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</a:t>
            </a:r>
            <a:r>
              <a:rPr lang="fr-FR" sz="2400" dirty="0" err="1" smtClean="0">
                <a:latin typeface="Comic Sans MS" pitchFamily="66" charset="0"/>
              </a:rPr>
              <a:t>fireman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08104" y="587727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</a:t>
            </a:r>
            <a:r>
              <a:rPr lang="fr-FR" sz="2400" dirty="0" err="1" smtClean="0">
                <a:latin typeface="Comic Sans MS" pitchFamily="66" charset="0"/>
              </a:rPr>
              <a:t>firefighter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10" name="Égal 9"/>
          <p:cNvSpPr/>
          <p:nvPr/>
        </p:nvSpPr>
        <p:spPr>
          <a:xfrm flipV="1">
            <a:off x="7092280" y="5589239"/>
            <a:ext cx="576064" cy="360040"/>
          </a:xfrm>
          <a:prstGeom prst="mathEqua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314096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</a:t>
            </a:r>
            <a:r>
              <a:rPr lang="fr-FR" sz="2400" dirty="0" err="1" smtClean="0">
                <a:latin typeface="Comic Sans MS" pitchFamily="66" charset="0"/>
              </a:rPr>
              <a:t>teacher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11760" y="436510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policeman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56176" y="573325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</a:t>
            </a:r>
            <a:r>
              <a:rPr lang="fr-FR" sz="2400" dirty="0" err="1" smtClean="0">
                <a:latin typeface="Comic Sans MS" pitchFamily="66" charset="0"/>
              </a:rPr>
              <a:t>doctor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24" y="332656"/>
            <a:ext cx="1942488" cy="2227624"/>
          </a:xfrm>
          <a:prstGeom prst="rect">
            <a:avLst/>
          </a:prstGeom>
          <a:noFill/>
        </p:spPr>
      </p:pic>
      <p:pic>
        <p:nvPicPr>
          <p:cNvPr id="10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2775" y="1340767"/>
            <a:ext cx="2275289" cy="2592289"/>
          </a:xfrm>
          <a:prstGeom prst="rect">
            <a:avLst/>
          </a:prstGeom>
          <a:noFill/>
        </p:spPr>
      </p:pic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472110"/>
            <a:ext cx="2304256" cy="2853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314096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 </a:t>
            </a:r>
            <a:r>
              <a:rPr lang="fr-FR" sz="2400" dirty="0" err="1" smtClean="0">
                <a:latin typeface="Comic Sans MS" pitchFamily="66" charset="0"/>
              </a:rPr>
              <a:t>vet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95736" y="436510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latin typeface="Comic Sans MS" pitchFamily="66" charset="0"/>
              </a:rPr>
              <a:t>She</a:t>
            </a: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</a:t>
            </a:r>
            <a:r>
              <a:rPr lang="fr-FR" sz="2400" dirty="0" err="1" smtClean="0">
                <a:latin typeface="Comic Sans MS" pitchFamily="66" charset="0"/>
              </a:rPr>
              <a:t>cook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940152" y="544522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taxi-driver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16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1934473" cy="2474732"/>
          </a:xfrm>
          <a:prstGeom prst="rect">
            <a:avLst/>
          </a:prstGeom>
          <a:noFill/>
        </p:spPr>
      </p:pic>
      <p:pic>
        <p:nvPicPr>
          <p:cNvPr id="17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887312"/>
            <a:ext cx="2641231" cy="3045744"/>
          </a:xfrm>
          <a:prstGeom prst="rect">
            <a:avLst/>
          </a:prstGeom>
          <a:noFill/>
        </p:spPr>
      </p:pic>
      <p:pic>
        <p:nvPicPr>
          <p:cNvPr id="18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492896"/>
            <a:ext cx="2447138" cy="2840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3140968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latin typeface="Comic Sans MS" pitchFamily="66" charset="0"/>
              </a:rPr>
              <a:t>She</a:t>
            </a: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 a  </a:t>
            </a:r>
          </a:p>
          <a:p>
            <a:pPr algn="ctr"/>
            <a:r>
              <a:rPr lang="fr-FR" sz="2400" dirty="0" smtClean="0">
                <a:latin typeface="Comic Sans MS" pitchFamily="66" charset="0"/>
              </a:rPr>
              <a:t>football </a:t>
            </a:r>
            <a:r>
              <a:rPr lang="fr-FR" sz="2400" dirty="0" err="1" smtClean="0">
                <a:latin typeface="Comic Sans MS" pitchFamily="66" charset="0"/>
              </a:rPr>
              <a:t>player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27784" y="450912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</a:t>
            </a:r>
            <a:r>
              <a:rPr lang="fr-FR" sz="2400" dirty="0" err="1" smtClean="0">
                <a:latin typeface="Comic Sans MS" pitchFamily="66" charset="0"/>
              </a:rPr>
              <a:t>journalist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91672" y="515719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</a:t>
            </a:r>
            <a:r>
              <a:rPr lang="fr-FR" sz="2400" dirty="0" err="1" smtClean="0">
                <a:latin typeface="Comic Sans MS" pitchFamily="66" charset="0"/>
              </a:rPr>
              <a:t>dentist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1782515" cy="18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268760"/>
            <a:ext cx="2160240" cy="30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420888"/>
            <a:ext cx="2664296" cy="270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3140968"/>
            <a:ext cx="298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 </a:t>
            </a:r>
            <a:r>
              <a:rPr lang="fr-FR" sz="2400" dirty="0" smtClean="0">
                <a:latin typeface="Comic Sans MS" pitchFamily="66" charset="0"/>
              </a:rPr>
              <a:t>an </a:t>
            </a:r>
            <a:r>
              <a:rPr lang="fr-FR" sz="2400" dirty="0" err="1" smtClean="0">
                <a:latin typeface="Comic Sans MS" pitchFamily="66" charset="0"/>
              </a:rPr>
              <a:t>artist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27784" y="450912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latin typeface="Comic Sans MS" pitchFamily="66" charset="0"/>
              </a:rPr>
              <a:t>She</a:t>
            </a: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a </a:t>
            </a:r>
            <a:r>
              <a:rPr lang="fr-FR" sz="2400" dirty="0" err="1" smtClean="0">
                <a:latin typeface="Comic Sans MS" pitchFamily="66" charset="0"/>
              </a:rPr>
              <a:t>policewoman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91672" y="515719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itchFamily="66" charset="0"/>
              </a:rPr>
              <a:t>He </a:t>
            </a:r>
            <a:r>
              <a:rPr lang="fr-FR" sz="2400" dirty="0" err="1" smtClean="0">
                <a:latin typeface="Comic Sans MS" pitchFamily="66" charset="0"/>
              </a:rPr>
              <a:t>is</a:t>
            </a: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an </a:t>
            </a:r>
            <a:r>
              <a:rPr lang="fr-FR" sz="2400" dirty="0" err="1" smtClean="0">
                <a:latin typeface="Comic Sans MS" pitchFamily="66" charset="0"/>
              </a:rPr>
              <a:t>actor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12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6294"/>
            <a:ext cx="2016224" cy="2832666"/>
          </a:xfrm>
          <a:prstGeom prst="rect">
            <a:avLst/>
          </a:prstGeom>
          <a:noFill/>
        </p:spPr>
      </p:pic>
      <p:pic>
        <p:nvPicPr>
          <p:cNvPr id="13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44824"/>
            <a:ext cx="2408762" cy="2520280"/>
          </a:xfrm>
          <a:prstGeom prst="rect">
            <a:avLst/>
          </a:prstGeom>
          <a:noFill/>
        </p:spPr>
      </p:pic>
      <p:pic>
        <p:nvPicPr>
          <p:cNvPr id="14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1003" y="2276872"/>
            <a:ext cx="2203445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2204864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they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403648" y="3861048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their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job?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03648" y="332656"/>
            <a:ext cx="6400800" cy="838944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does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fr-FR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</a:t>
            </a: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do?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1944216" cy="217591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419872" y="1412776"/>
            <a:ext cx="432048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He </a:t>
            </a:r>
            <a:r>
              <a:rPr lang="fr-FR" sz="3200" dirty="0" err="1" smtClean="0">
                <a:latin typeface="Comic Sans MS" pitchFamily="66" charset="0"/>
              </a:rPr>
              <a:t>is</a:t>
            </a:r>
            <a:r>
              <a:rPr lang="fr-FR" sz="3200" dirty="0" smtClean="0">
                <a:latin typeface="Comic Sans MS" pitchFamily="66" charset="0"/>
              </a:rPr>
              <a:t> an </a:t>
            </a:r>
            <a:r>
              <a:rPr lang="fr-FR" sz="3200" dirty="0" err="1" smtClean="0">
                <a:latin typeface="Comic Sans MS" pitchFamily="66" charset="0"/>
              </a:rPr>
              <a:t>architect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Bouton d'action : Personnalisé 5">
            <a:hlinkClick r:id="" action="ppaction://noaction" highlightClick="1"/>
          </p:cNvPr>
          <p:cNvSpPr/>
          <p:nvPr/>
        </p:nvSpPr>
        <p:spPr>
          <a:xfrm>
            <a:off x="3419872" y="1412776"/>
            <a:ext cx="4320480" cy="792088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234</Words>
  <Application>Microsoft Office PowerPoint</Application>
  <PresentationFormat>Affichage à l'écran (4:3)</PresentationFormat>
  <Paragraphs>69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Diapositive 1</vt:lpstr>
      <vt:lpstr>JOBS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Maria</dc:creator>
  <cp:lastModifiedBy>Maria</cp:lastModifiedBy>
  <cp:revision>16</cp:revision>
  <dcterms:created xsi:type="dcterms:W3CDTF">2011-05-31T07:35:24Z</dcterms:created>
  <dcterms:modified xsi:type="dcterms:W3CDTF">2011-06-07T20:32:49Z</dcterms:modified>
</cp:coreProperties>
</file>