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24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54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26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41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8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26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0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58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D96D-0B19-49F4-A869-691BABEDD4BF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5E22-EE41-45AB-9D85-5C2F47600E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347864" y="6475258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D.</a:t>
            </a:r>
            <a:r>
              <a:rPr lang="fr-FR" sz="1200" baseline="0" dirty="0" smtClean="0"/>
              <a:t> ARAUJO, </a:t>
            </a:r>
            <a:r>
              <a:rPr lang="fr-FR" sz="1200" baseline="0" dirty="0" err="1" smtClean="0"/>
              <a:t>ac</a:t>
            </a:r>
            <a:r>
              <a:rPr lang="fr-FR" sz="1200" baseline="0" dirty="0" smtClean="0"/>
              <a:t> Nancy-Metz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92747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legion.org.uk/remembrance/ww1-centenary/poppies-in-the-moat" TargetMode="External"/><Relationship Id="rId2" Type="http://schemas.openxmlformats.org/officeDocument/2006/relationships/hyperlink" Target="http://www.bbc.com/news/in-pictures-2993559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3386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Never Say Never" panose="02000000000000000000" pitchFamily="2" charset="0"/>
              </a:rPr>
              <a:t>Look at the photos and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describe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what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you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can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see</a:t>
            </a:r>
            <a:endParaRPr lang="fr-FR" sz="2400" b="1" dirty="0">
              <a:latin typeface="Never Say Never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79712" y="496246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Never Say Never" panose="02000000000000000000" pitchFamily="2" charset="0"/>
              </a:rPr>
              <a:t>Do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you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recognize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this</a:t>
            </a:r>
            <a:r>
              <a:rPr lang="fr-FR" sz="2400" b="1" dirty="0" smtClean="0">
                <a:latin typeface="Never Say Never" panose="02000000000000000000" pitchFamily="2" charset="0"/>
              </a:rPr>
              <a:t> monument ?</a:t>
            </a:r>
          </a:p>
          <a:p>
            <a:pPr algn="ctr"/>
            <a:r>
              <a:rPr lang="fr-FR" sz="2400" b="1" dirty="0" err="1" smtClean="0">
                <a:latin typeface="Never Say Never" panose="02000000000000000000" pitchFamily="2" charset="0"/>
              </a:rPr>
              <a:t>Where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is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it</a:t>
            </a:r>
            <a:r>
              <a:rPr lang="fr-FR" sz="2400" b="1" dirty="0" smtClean="0">
                <a:latin typeface="Never Say Never" panose="02000000000000000000" pitchFamily="2" charset="0"/>
              </a:rPr>
              <a:t> ?</a:t>
            </a:r>
            <a:endParaRPr lang="fr-FR" sz="2400" b="1" dirty="0">
              <a:latin typeface="Never Say Nev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S9EjaVzmUXwhWcDS_srXXj3y6NlpC1ysUkq5jMOLc3ZhgXsV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3" y="341582"/>
            <a:ext cx="2619375" cy="1743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1582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73" y="4581128"/>
            <a:ext cx="2961877" cy="1904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581128"/>
            <a:ext cx="2835399" cy="1904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950" y="2348880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798886" y="145666"/>
            <a:ext cx="3213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Never Say Never" panose="02000000000000000000" pitchFamily="2" charset="0"/>
              </a:rPr>
              <a:t>Who</a:t>
            </a:r>
            <a:r>
              <a:rPr lang="fr-FR" sz="2400" b="1" dirty="0" smtClean="0">
                <a:latin typeface="Never Say Never" panose="02000000000000000000" pitchFamily="2" charset="0"/>
              </a:rPr>
              <a:t> and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what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can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you</a:t>
            </a:r>
            <a:r>
              <a:rPr lang="fr-FR" sz="2400" b="1" dirty="0" smtClean="0">
                <a:latin typeface="Never Say Never" panose="02000000000000000000" pitchFamily="2" charset="0"/>
              </a:rPr>
              <a:t> </a:t>
            </a:r>
            <a:r>
              <a:rPr lang="fr-FR" sz="2400" b="1" dirty="0" err="1" smtClean="0">
                <a:latin typeface="Never Say Never" panose="02000000000000000000" pitchFamily="2" charset="0"/>
              </a:rPr>
              <a:t>see</a:t>
            </a:r>
            <a:r>
              <a:rPr lang="fr-FR" sz="2400" b="1" dirty="0" smtClean="0">
                <a:latin typeface="Never Say Never" panose="02000000000000000000" pitchFamily="2" charset="0"/>
              </a:rPr>
              <a:t> ?</a:t>
            </a:r>
          </a:p>
          <a:p>
            <a:pPr algn="ctr"/>
            <a:endParaRPr lang="fr-FR" sz="2400" b="1" dirty="0" smtClean="0">
              <a:latin typeface="Never Say Never" panose="02000000000000000000" pitchFamily="2" charset="0"/>
            </a:endParaRPr>
          </a:p>
          <a:p>
            <a:pPr algn="ctr"/>
            <a:r>
              <a:rPr lang="fr-FR" sz="2400" b="1" dirty="0" err="1" smtClean="0">
                <a:latin typeface="Never Say Never" panose="02000000000000000000" pitchFamily="2" charset="0"/>
              </a:rPr>
              <a:t>When</a:t>
            </a:r>
            <a:r>
              <a:rPr lang="fr-FR" sz="2400" b="1" dirty="0" smtClean="0">
                <a:latin typeface="Never Say Never" panose="02000000000000000000" pitchFamily="2" charset="0"/>
              </a:rPr>
              <a:t> ?</a:t>
            </a:r>
          </a:p>
          <a:p>
            <a:pPr algn="ctr"/>
            <a:r>
              <a:rPr lang="fr-FR" sz="2400" b="1" dirty="0" err="1" smtClean="0">
                <a:latin typeface="Never Say Never" panose="02000000000000000000" pitchFamily="2" charset="0"/>
              </a:rPr>
              <a:t>Why</a:t>
            </a:r>
            <a:r>
              <a:rPr lang="fr-FR" sz="2400" b="1" dirty="0" smtClean="0">
                <a:latin typeface="Never Say Never" panose="02000000000000000000" pitchFamily="2" charset="0"/>
              </a:rPr>
              <a:t> ?</a:t>
            </a:r>
            <a:endParaRPr lang="fr-FR" sz="2400" b="1" dirty="0">
              <a:latin typeface="Never Say Never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30977" y="4021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Never Say Never" panose="02000000000000000000" pitchFamily="2" charset="0"/>
              </a:rPr>
              <a:t>A </a:t>
            </a:r>
            <a:r>
              <a:rPr lang="fr-FR" b="1" dirty="0" err="1" smtClean="0">
                <a:latin typeface="Never Say Never" panose="02000000000000000000" pitchFamily="2" charset="0"/>
              </a:rPr>
              <a:t>poppy</a:t>
            </a:r>
            <a:r>
              <a:rPr lang="fr-FR" b="1" dirty="0" smtClean="0">
                <a:latin typeface="Never Say Never" panose="02000000000000000000" pitchFamily="2" charset="0"/>
              </a:rPr>
              <a:t> / lots of </a:t>
            </a:r>
            <a:r>
              <a:rPr lang="fr-FR" b="1" dirty="0" err="1" smtClean="0">
                <a:latin typeface="Never Say Never" panose="02000000000000000000" pitchFamily="2" charset="0"/>
              </a:rPr>
              <a:t>poppies</a:t>
            </a:r>
            <a:endParaRPr lang="fr-FR" b="1" dirty="0">
              <a:latin typeface="Never Say Never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25703" y="22768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Never Say Never" panose="02000000000000000000" pitchFamily="2" charset="0"/>
              </a:rPr>
              <a:t>A </a:t>
            </a:r>
            <a:r>
              <a:rPr lang="fr-FR" b="1" dirty="0" err="1" smtClean="0">
                <a:latin typeface="Never Say Never" panose="02000000000000000000" pitchFamily="2" charset="0"/>
              </a:rPr>
              <a:t>beefeater</a:t>
            </a:r>
            <a:endParaRPr lang="fr-FR" b="1" dirty="0">
              <a:latin typeface="Never Say Never" panose="020000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314" y="224460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Never Say Never" panose="02000000000000000000" pitchFamily="2" charset="0"/>
              </a:rPr>
              <a:t>A </a:t>
            </a:r>
            <a:r>
              <a:rPr lang="fr-FR" b="1" dirty="0" err="1" smtClean="0">
                <a:latin typeface="Never Say Never" panose="02000000000000000000" pitchFamily="2" charset="0"/>
              </a:rPr>
              <a:t>garden</a:t>
            </a:r>
            <a:endParaRPr lang="fr-FR" b="1" dirty="0">
              <a:latin typeface="Never Say Never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3974" y="42117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Never Say Never" panose="02000000000000000000" pitchFamily="2" charset="0"/>
              </a:rPr>
              <a:t>A </a:t>
            </a:r>
            <a:r>
              <a:rPr lang="fr-FR" b="1" dirty="0" err="1" smtClean="0">
                <a:latin typeface="Never Say Never" panose="02000000000000000000" pitchFamily="2" charset="0"/>
              </a:rPr>
              <a:t>soldier</a:t>
            </a:r>
            <a:endParaRPr lang="fr-FR" b="1" dirty="0">
              <a:latin typeface="Never Say Never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18949" y="4517497"/>
            <a:ext cx="2621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>
                <a:latin typeface="Never Say Never" panose="02000000000000000000" pitchFamily="2" charset="0"/>
              </a:rPr>
              <a:t>Vocab</a:t>
            </a:r>
            <a:r>
              <a:rPr lang="fr-FR" b="1" u="sng" dirty="0" smtClean="0">
                <a:latin typeface="Never Say Never" panose="02000000000000000000" pitchFamily="2" charset="0"/>
              </a:rPr>
              <a:t>. Help :</a:t>
            </a:r>
          </a:p>
          <a:p>
            <a:r>
              <a:rPr lang="fr-FR" b="1" dirty="0" err="1" smtClean="0">
                <a:latin typeface="Never Say Never" panose="02000000000000000000" pitchFamily="2" charset="0"/>
              </a:rPr>
              <a:t>Commemorate</a:t>
            </a:r>
            <a:endParaRPr lang="fr-FR" b="1" dirty="0" smtClean="0">
              <a:latin typeface="Never Say Never" panose="02000000000000000000" pitchFamily="2" charset="0"/>
            </a:endParaRPr>
          </a:p>
          <a:p>
            <a:r>
              <a:rPr lang="fr-FR" b="1" dirty="0" err="1" smtClean="0">
                <a:latin typeface="Never Say Never" panose="02000000000000000000" pitchFamily="2" charset="0"/>
              </a:rPr>
              <a:t>Fall</a:t>
            </a:r>
            <a:r>
              <a:rPr lang="fr-FR" b="1" dirty="0" smtClean="0">
                <a:latin typeface="Never Say Never" panose="02000000000000000000" pitchFamily="2" charset="0"/>
              </a:rPr>
              <a:t> for the country</a:t>
            </a:r>
          </a:p>
          <a:p>
            <a:r>
              <a:rPr lang="fr-FR" b="1" dirty="0" smtClean="0">
                <a:latin typeface="Never Say Never" panose="02000000000000000000" pitchFamily="2" charset="0"/>
              </a:rPr>
              <a:t>Armistice Day</a:t>
            </a:r>
          </a:p>
          <a:p>
            <a:r>
              <a:rPr lang="fr-FR" b="1" dirty="0" err="1" smtClean="0">
                <a:latin typeface="Never Say Never" panose="02000000000000000000" pitchFamily="2" charset="0"/>
              </a:rPr>
              <a:t>Ceramic</a:t>
            </a:r>
            <a:r>
              <a:rPr lang="fr-FR" b="1" dirty="0" smtClean="0">
                <a:latin typeface="Never Say Never" panose="02000000000000000000" pitchFamily="2" charset="0"/>
              </a:rPr>
              <a:t> </a:t>
            </a:r>
            <a:r>
              <a:rPr lang="fr-FR" b="1" dirty="0" err="1" smtClean="0">
                <a:latin typeface="Never Say Never" panose="02000000000000000000" pitchFamily="2" charset="0"/>
              </a:rPr>
              <a:t>poppy</a:t>
            </a:r>
            <a:endParaRPr lang="fr-FR" b="1" dirty="0" smtClean="0">
              <a:latin typeface="Never Say Never" panose="02000000000000000000" pitchFamily="2" charset="0"/>
            </a:endParaRPr>
          </a:p>
          <a:p>
            <a:r>
              <a:rPr lang="fr-FR" b="1" dirty="0" err="1" smtClean="0">
                <a:latin typeface="Never Say Never" panose="02000000000000000000" pitchFamily="2" charset="0"/>
              </a:rPr>
              <a:t>Artist</a:t>
            </a:r>
            <a:r>
              <a:rPr lang="fr-FR" b="1" dirty="0" smtClean="0">
                <a:latin typeface="Never Say Never" panose="02000000000000000000" pitchFamily="2" charset="0"/>
              </a:rPr>
              <a:t> : Tom Piper</a:t>
            </a:r>
          </a:p>
          <a:p>
            <a:r>
              <a:rPr lang="fr-FR" b="1" dirty="0" smtClean="0">
                <a:latin typeface="Never Say Never" panose="02000000000000000000" pitchFamily="2" charset="0"/>
              </a:rPr>
              <a:t>The </a:t>
            </a:r>
            <a:r>
              <a:rPr lang="fr-FR" b="1" dirty="0" err="1" smtClean="0">
                <a:latin typeface="Never Say Never" panose="02000000000000000000" pitchFamily="2" charset="0"/>
              </a:rPr>
              <a:t>Moat</a:t>
            </a:r>
            <a:r>
              <a:rPr lang="fr-FR" b="1" dirty="0" smtClean="0">
                <a:latin typeface="Never Say Never" panose="02000000000000000000" pitchFamily="2" charset="0"/>
              </a:rPr>
              <a:t> : les douves</a:t>
            </a:r>
            <a:endParaRPr lang="fr-FR" b="1" dirty="0">
              <a:latin typeface="Never Say Nev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76672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2"/>
              </a:rPr>
              <a:t>For more information :</a:t>
            </a:r>
          </a:p>
          <a:p>
            <a:endParaRPr lang="fr-FR" dirty="0" smtClean="0">
              <a:hlinkClick r:id="rId2"/>
            </a:endParaRPr>
          </a:p>
          <a:p>
            <a:r>
              <a:rPr lang="fr-FR" dirty="0" smtClean="0">
                <a:hlinkClick r:id="rId2"/>
              </a:rPr>
              <a:t>http://www.bbc.com/news/in-pictures-29935592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3"/>
              </a:rPr>
              <a:t>http://www.britishlegion.org.uk/remembrance/ww1-centenary/poppies-in-the-moat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5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75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ARAUJO Famille</dc:creator>
  <cp:lastModifiedBy>ARAUJO Famille</cp:lastModifiedBy>
  <cp:revision>8</cp:revision>
  <dcterms:created xsi:type="dcterms:W3CDTF">2014-11-09T10:43:35Z</dcterms:created>
  <dcterms:modified xsi:type="dcterms:W3CDTF">2014-11-09T11:17:55Z</dcterms:modified>
</cp:coreProperties>
</file>