
<file path=[Content_Types].xml><?xml version="1.0" encoding="utf-8"?>
<Types xmlns="http://schemas.openxmlformats.org/package/2006/content-types">
  <Override PartName="/ppt/slides/slide14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52.xml" ContentType="application/vnd.openxmlformats-officedocument.presentationml.slide+xml"/>
  <Override PartName="/ppt/slides/slide49.xml" ContentType="application/vnd.openxmlformats-officedocument.presentationml.slide+xml"/>
  <Override PartName="/ppt/slides/slide33.xml" ContentType="application/vnd.openxmlformats-officedocument.presentationml.slide+xml"/>
  <Override PartName="/ppt/notesSlides/notesSlide30.xml" ContentType="application/vnd.openxmlformats-officedocument.presentationml.notesSlide+xml"/>
  <Default Extension="bin" ContentType="application/vnd.openxmlformats-officedocument.presentationml.printerSettings"/>
  <Override PartName="/ppt/notesSlides/notesSlide13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2.xml" ContentType="application/vnd.openxmlformats-officedocument.presentationml.notesSlide+xml"/>
  <Override PartName="/ppt/slides/slide18.xml" ContentType="application/vnd.openxmlformats-officedocument.presentationml.slide+xml"/>
  <Override PartName="/ppt/slides/slide37.xml" ContentType="application/vnd.openxmlformats-officedocument.presentationml.slide+xml"/>
  <Override PartName="/ppt/slides/slide56.xml" ContentType="application/vnd.openxmlformats-officedocument.presentationml.slide+xml"/>
  <Override PartName="/ppt/notesSlides/notesSlide48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4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s/slide23.xml" ContentType="application/vnd.openxmlformats-officedocument.presentationml.slide+xml"/>
  <Override PartName="/ppt/slides/slide42.xml" ContentType="application/vnd.openxmlformats-officedocument.presentationml.slide+xml"/>
  <Override PartName="/ppt/theme/theme1.xml" ContentType="application/vnd.openxmlformats-officedocument.theme+xml"/>
  <Override PartName="/ppt/notesSlides/notesSlide5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2.xml" ContentType="application/vnd.openxmlformats-officedocument.presentationml.notesSlide+xml"/>
  <Override PartName="/ppt/slides/slide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30.xml" ContentType="application/vnd.openxmlformats-officedocument.presentationml.slide+xml"/>
  <Default Extension="gif" ContentType="image/gif"/>
  <Override PartName="/ppt/slides/slide27.xml" ContentType="application/vnd.openxmlformats-officedocument.presentationml.slide+xml"/>
  <Override PartName="/ppt/slides/slide11.xml" ContentType="application/vnd.openxmlformats-officedocument.presentationml.slide+xml"/>
  <Override PartName="/ppt/slides/slide46.xml" ContentType="application/vnd.openxmlformats-officedocument.presentationml.slide+xml"/>
  <Override PartName="/ppt/notesSlides/notesSlide4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5.xml" ContentType="application/vnd.openxmlformats-officedocument.presentationml.notesSlide+xml"/>
  <Override PartName="/ppt/slideLayouts/slideLayout9.xml" ContentType="application/vnd.openxmlformats-officedocument.presentationml.slideLayout+xml"/>
  <Override PartName="/ppt/slides/slide34.xml" ContentType="application/vnd.openxmlformats-officedocument.presentationml.slide+xml"/>
  <Override PartName="/ppt/slides/slide53.xml" ContentType="application/vnd.openxmlformats-officedocument.presentationml.slide+xml"/>
  <Override PartName="/ppt/slides/slide15.xml" ContentType="application/vnd.openxmlformats-officedocument.presentationml.slide+xml"/>
  <Override PartName="/ppt/notesSlides/notesSlide31.xml" ContentType="application/vnd.openxmlformats-officedocument.presentationml.notesSlide+xml"/>
  <Override PartName="/ppt/notesSlides/notesSlide50.xml" ContentType="application/vnd.openxmlformats-officedocument.presentationml.notes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notesSlides/notesSlide14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9.xml" ContentType="application/vnd.openxmlformats-officedocument.presentationml.slide+xml"/>
  <Override PartName="/ppt/slides/slide38.xml" ContentType="application/vnd.openxmlformats-officedocument.presentationml.slide+xml"/>
  <Override PartName="/ppt/slides/slide57.xml" ContentType="application/vnd.openxmlformats-officedocument.presentationml.slide+xml"/>
  <Override PartName="/ppt/notesSlides/notesSlide49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2.xml" ContentType="application/vnd.openxmlformats-officedocument.presentationml.slideLayout+xml"/>
  <Override PartName="/ppt/notesSlides/notesSlide35.xml" ContentType="application/vnd.openxmlformats-officedocument.presentationml.notesSlide+xml"/>
  <Override PartName="/ppt/slides/slide24.xml" ContentType="application/vnd.openxmlformats-officedocument.presentationml.slide+xml"/>
  <Override PartName="/ppt/slides/slide43.xml" ContentType="application/vnd.openxmlformats-officedocument.presentationml.slide+xml"/>
  <Override PartName="/ppt/theme/theme2.xml" ContentType="application/vnd.openxmlformats-officedocument.theme+xml"/>
  <Override PartName="/ppt/notesSlides/notesSlide54.xml" ContentType="application/vnd.openxmlformats-officedocument.presentationml.notesSlide+xml"/>
  <Override PartName="/ppt/slideLayouts/slideLayout11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ppt/notesSlides/notesSlide7.xml" ContentType="application/vnd.openxmlformats-officedocument.presentationml.notesSlide+xml"/>
  <Default Extension="jpeg" ContentType="image/jpeg"/>
  <Override PartName="/ppt/notesSlides/notesSlide23.xml" ContentType="application/vnd.openxmlformats-officedocument.presentationml.notesSlide+xml"/>
  <Override PartName="/ppt/slides/slide8.xml" ContentType="application/vnd.openxmlformats-officedocument.presentationml.slide+xml"/>
  <Override PartName="/ppt/slides/slide12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8.xml" ContentType="application/vnd.openxmlformats-officedocument.presentationml.slide+xml"/>
  <Override PartName="/ppt/slides/slide50.xml" ContentType="application/vnd.openxmlformats-officedocument.presentationml.slide+xml"/>
  <Override PartName="/ppt/slides/slide47.xml" ContentType="application/vnd.openxmlformats-officedocument.presentationml.slide+xml"/>
  <Override PartName="/ppt/slides/slide31.xml" ContentType="application/vnd.openxmlformats-officedocument.presentationml.slide+xml"/>
  <Override PartName="/ppt/notesSlides/notesSlide4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11.xml" ContentType="application/vnd.openxmlformats-officedocument.presentationml.notesSlide+xml"/>
  <Default Extension="rels" ContentType="application/vnd.openxmlformats-package.relationships+xml"/>
  <Override PartName="/ppt/notesSlides/notesSlide27.xml" ContentType="application/vnd.openxmlformats-officedocument.presentationml.notesSlide+xml"/>
  <Override PartName="/ppt/notesSlides/notesSlide46.xml" ContentType="application/vnd.openxmlformats-officedocument.presentationml.notesSlide+xml"/>
  <Override PartName="/ppt/slides/slide16.xml" ContentType="application/vnd.openxmlformats-officedocument.presentationml.slide+xml"/>
  <Override PartName="/ppt/slides/slide35.xml" ContentType="application/vnd.openxmlformats-officedocument.presentationml.slide+xml"/>
  <Override PartName="/ppt/slides/slide54.xml" ContentType="application/vnd.openxmlformats-officedocument.presentationml.slide+xml"/>
  <Override PartName="/ppt/slides/slide1.xml" ContentType="application/vnd.openxmlformats-officedocument.presentationml.slide+xml"/>
  <Override PartName="/ppt/notesSlides/notesSlide3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s/slide21.xml" ContentType="application/vnd.openxmlformats-officedocument.presentationml.slide+xml"/>
  <Override PartName="/ppt/slides/slide40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4.xml" ContentType="application/vnd.openxmlformats-officedocument.presentationml.notesSlide+xml"/>
  <Override PartName="/ppt/slides/slide39.xml" ContentType="application/vnd.openxmlformats-officedocument.presentationml.slide+xml"/>
  <Override PartName="/ppt/slides/slide58.xml" ContentType="application/vnd.openxmlformats-officedocument.presentationml.slide+xml"/>
  <Override PartName="/ppt/notesSlides/notesSlide20.xml" ContentType="application/vnd.openxmlformats-officedocument.presentationml.notesSlide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3.xml" ContentType="application/vnd.openxmlformats-officedocument.presentationml.slideLayout+xml"/>
  <Override PartName="/ppt/slides/slide25.xml" ContentType="application/vnd.openxmlformats-officedocument.presentationml.slide+xml"/>
  <Override PartName="/ppt/slides/slide44.xml" ContentType="application/vnd.openxmlformats-officedocument.presentationml.slide+xml"/>
  <Override PartName="/ppt/notesSlides/notesSlide55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24.xml" ContentType="application/vnd.openxmlformats-officedocument.presentationml.notes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Default Extension="xml" ContentType="application/xml"/>
  <Override PartName="/ppt/tableStyles.xml" ContentType="application/vnd.openxmlformats-officedocument.presentationml.tableStyles+xml"/>
  <Override PartName="/ppt/slides/slide51.xml" ContentType="application/vnd.openxmlformats-officedocument.presentationml.slide+xml"/>
  <Override PartName="/ppt/slides/slide48.xml" ContentType="application/vnd.openxmlformats-officedocument.presentationml.slide+xml"/>
  <Override PartName="/ppt/notesSlides/notesSlide10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s/slide32.xml" ContentType="application/vnd.openxmlformats-officedocument.presentationml.slide+xml"/>
  <Override PartName="/ppt/viewProps.xml" ContentType="application/vnd.openxmlformats-officedocument.presentationml.viewProps+xml"/>
  <Override PartName="/ppt/slides/slide29.xml" ContentType="application/vnd.openxmlformats-officedocument.presentationml.slide+xml"/>
  <Override PartName="/ppt/notesSlides/notesSlide43.xml" ContentType="application/vnd.openxmlformats-officedocument.presentationml.notesSlide+xml"/>
  <Override PartName="/ppt/notesSlides/notesSlide59.xml" ContentType="application/vnd.openxmlformats-officedocument.presentationml.notesSlide+xml"/>
  <Override PartName="/docProps/app.xml" ContentType="application/vnd.openxmlformats-officedocument.extended-properties+xml"/>
  <Override PartName="/ppt/notesMasters/notesMaster1.xml" ContentType="application/vnd.openxmlformats-officedocument.presentationml.notesMaster+xml"/>
  <Override PartName="/ppt/notesSlides/notesSlide12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7.xml" ContentType="application/vnd.openxmlformats-officedocument.presentationml.slide+xml"/>
  <Override PartName="/ppt/slides/slide36.xml" ContentType="application/vnd.openxmlformats-officedocument.presentationml.slide+xml"/>
  <Override PartName="/ppt/slides/slide55.xml" ContentType="application/vnd.openxmlformats-officedocument.presentationml.slide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notesSlides/notesSlide33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2.xml" ContentType="application/vnd.openxmlformats-officedocument.presentationml.slide+xml"/>
  <Override PartName="/ppt/slides/slide41.xml" ContentType="application/vnd.openxmlformats-officedocument.presentationml.slide+xml"/>
  <Override PartName="/ppt/slides/slide60.xml" ContentType="application/vnd.openxmlformats-officedocument.presentationml.slide+xml"/>
  <Override PartName="/ppt/notesSlides/notesSlide52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5.xml" ContentType="application/vnd.openxmlformats-officedocument.presentationml.notesSlide+xml"/>
  <Override PartName="/ppt/slides/slide59.xml" ContentType="application/vnd.openxmlformats-officedocument.presentationml.slide+xml"/>
  <Override PartName="/ppt/notesSlides/notesSlide21.xml" ContentType="application/vnd.openxmlformats-officedocument.presentationml.notesSlide+xml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10.xml" ContentType="application/vnd.openxmlformats-officedocument.presentationml.slide+xml"/>
  <Override PartName="/ppt/slides/slide26.xml" ContentType="application/vnd.openxmlformats-officedocument.presentationml.slide+xml"/>
  <Override PartName="/ppt/slides/slide45.xml" ContentType="application/vnd.openxmlformats-officedocument.presentationml.slide+xml"/>
  <Override PartName="/ppt/notesSlides/notesSlide40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39.xml" ContentType="application/vnd.openxmlformats-officedocument.presentationml.notesSlide+xml"/>
  <Default Extension="png" ContentType="image/png"/>
  <Override PartName="/ppt/notesSlides/notesSlide25.xml" ContentType="application/vnd.openxmlformats-officedocument.presentationml.notesSlide+xml"/>
  <Override PartName="/ppt/notesSlides/notesSlide44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notesMasterIdLst>
    <p:notesMasterId r:id="rId6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9" r:id="rId50"/>
    <p:sldId id="310" r:id="rId51"/>
    <p:sldId id="311" r:id="rId52"/>
    <p:sldId id="312" r:id="rId53"/>
    <p:sldId id="313" r:id="rId54"/>
    <p:sldId id="314" r:id="rId55"/>
    <p:sldId id="315" r:id="rId56"/>
    <p:sldId id="316" r:id="rId57"/>
    <p:sldId id="317" r:id="rId58"/>
    <p:sldId id="318" r:id="rId59"/>
    <p:sldId id="319" r:id="rId60"/>
    <p:sldId id="320" r:id="rId6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34580" autoAdjust="0"/>
    <p:restoredTop sz="86410" autoAdjust="0"/>
  </p:normalViewPr>
  <p:slideViewPr>
    <p:cSldViewPr>
      <p:cViewPr varScale="1">
        <p:scale>
          <a:sx n="110" d="100"/>
          <a:sy n="110" d="100"/>
        </p:scale>
        <p:origin x="-2080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328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printerSettings" Target="printerSettings/printerSettings1.bin"/><Relationship Id="rId64" Type="http://schemas.openxmlformats.org/officeDocument/2006/relationships/presProps" Target="presProps.xml"/><Relationship Id="rId65" Type="http://schemas.openxmlformats.org/officeDocument/2006/relationships/viewProps" Target="viewProps.xml"/><Relationship Id="rId66" Type="http://schemas.openxmlformats.org/officeDocument/2006/relationships/theme" Target="theme/theme1.xml"/><Relationship Id="rId67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7CB402-7168-4915-B71E-08D5CB14E491}" type="datetimeFigureOut">
              <a:rPr lang="fr-FR" smtClean="0"/>
              <a:pPr/>
              <a:t>7/2/15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124BE-C043-4266-84B2-839180A8DC84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124BE-C043-4266-84B2-839180A8DC84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124BE-C043-4266-84B2-839180A8DC84}" type="slidenum">
              <a:rPr lang="fr-FR" smtClean="0"/>
              <a:pPr/>
              <a:t>10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124BE-C043-4266-84B2-839180A8DC84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124BE-C043-4266-84B2-839180A8DC84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124BE-C043-4266-84B2-839180A8DC84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124BE-C043-4266-84B2-839180A8DC84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124BE-C043-4266-84B2-839180A8DC84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124BE-C043-4266-84B2-839180A8DC84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124BE-C043-4266-84B2-839180A8DC84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124BE-C043-4266-84B2-839180A8DC84}" type="slidenum">
              <a:rPr lang="fr-FR" smtClean="0"/>
              <a:pPr/>
              <a:t>18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124BE-C043-4266-84B2-839180A8DC84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124BE-C043-4266-84B2-839180A8DC84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124BE-C043-4266-84B2-839180A8DC84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124BE-C043-4266-84B2-839180A8DC84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124BE-C043-4266-84B2-839180A8DC84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124BE-C043-4266-84B2-839180A8DC84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124BE-C043-4266-84B2-839180A8DC84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124BE-C043-4266-84B2-839180A8DC84}" type="slidenum">
              <a:rPr lang="fr-FR" smtClean="0"/>
              <a:pPr/>
              <a:t>25</a:t>
            </a:fld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124BE-C043-4266-84B2-839180A8DC84}" type="slidenum">
              <a:rPr lang="fr-FR" smtClean="0"/>
              <a:pPr/>
              <a:t>26</a:t>
            </a:fld>
            <a:endParaRPr 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124BE-C043-4266-84B2-839180A8DC84}" type="slidenum">
              <a:rPr lang="fr-FR" smtClean="0"/>
              <a:pPr/>
              <a:t>27</a:t>
            </a:fld>
            <a:endParaRPr 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124BE-C043-4266-84B2-839180A8DC84}" type="slidenum">
              <a:rPr lang="fr-FR" smtClean="0"/>
              <a:pPr/>
              <a:t>28</a:t>
            </a:fld>
            <a:endParaRPr 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124BE-C043-4266-84B2-839180A8DC84}" type="slidenum">
              <a:rPr lang="fr-FR" smtClean="0"/>
              <a:pPr/>
              <a:t>29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124BE-C043-4266-84B2-839180A8DC84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124BE-C043-4266-84B2-839180A8DC84}" type="slidenum">
              <a:rPr lang="fr-FR" smtClean="0"/>
              <a:pPr/>
              <a:t>30</a:t>
            </a:fld>
            <a:endParaRPr 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124BE-C043-4266-84B2-839180A8DC84}" type="slidenum">
              <a:rPr lang="fr-FR" smtClean="0"/>
              <a:pPr/>
              <a:t>31</a:t>
            </a:fld>
            <a:endParaRPr lang="fr-F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124BE-C043-4266-84B2-839180A8DC84}" type="slidenum">
              <a:rPr lang="fr-FR" smtClean="0"/>
              <a:pPr/>
              <a:t>32</a:t>
            </a:fld>
            <a:endParaRPr lang="fr-F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124BE-C043-4266-84B2-839180A8DC84}" type="slidenum">
              <a:rPr lang="fr-FR" smtClean="0"/>
              <a:pPr/>
              <a:t>33</a:t>
            </a:fld>
            <a:endParaRPr lang="fr-F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124BE-C043-4266-84B2-839180A8DC84}" type="slidenum">
              <a:rPr lang="fr-FR" smtClean="0"/>
              <a:pPr/>
              <a:t>34</a:t>
            </a:fld>
            <a:endParaRPr lang="fr-F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124BE-C043-4266-84B2-839180A8DC84}" type="slidenum">
              <a:rPr lang="fr-FR" smtClean="0"/>
              <a:pPr/>
              <a:t>35</a:t>
            </a:fld>
            <a:endParaRPr lang="fr-F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124BE-C043-4266-84B2-839180A8DC84}" type="slidenum">
              <a:rPr lang="fr-FR" smtClean="0"/>
              <a:pPr/>
              <a:t>36</a:t>
            </a:fld>
            <a:endParaRPr lang="fr-F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124BE-C043-4266-84B2-839180A8DC84}" type="slidenum">
              <a:rPr lang="fr-FR" smtClean="0"/>
              <a:pPr/>
              <a:t>37</a:t>
            </a:fld>
            <a:endParaRPr lang="fr-F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124BE-C043-4266-84B2-839180A8DC84}" type="slidenum">
              <a:rPr lang="fr-FR" smtClean="0"/>
              <a:pPr/>
              <a:t>38</a:t>
            </a:fld>
            <a:endParaRPr lang="fr-F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124BE-C043-4266-84B2-839180A8DC84}" type="slidenum">
              <a:rPr lang="fr-FR" smtClean="0"/>
              <a:pPr/>
              <a:t>39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124BE-C043-4266-84B2-839180A8DC84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124BE-C043-4266-84B2-839180A8DC84}" type="slidenum">
              <a:rPr lang="fr-FR" smtClean="0"/>
              <a:pPr/>
              <a:t>40</a:t>
            </a:fld>
            <a:endParaRPr lang="fr-F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124BE-C043-4266-84B2-839180A8DC84}" type="slidenum">
              <a:rPr lang="fr-FR" smtClean="0"/>
              <a:pPr/>
              <a:t>41</a:t>
            </a:fld>
            <a:endParaRPr lang="fr-F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124BE-C043-4266-84B2-839180A8DC84}" type="slidenum">
              <a:rPr lang="fr-FR" smtClean="0"/>
              <a:pPr/>
              <a:t>42</a:t>
            </a:fld>
            <a:endParaRPr lang="fr-F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124BE-C043-4266-84B2-839180A8DC84}" type="slidenum">
              <a:rPr lang="fr-FR" smtClean="0"/>
              <a:pPr/>
              <a:t>43</a:t>
            </a:fld>
            <a:endParaRPr lang="fr-F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124BE-C043-4266-84B2-839180A8DC84}" type="slidenum">
              <a:rPr lang="fr-FR" smtClean="0"/>
              <a:pPr/>
              <a:t>44</a:t>
            </a:fld>
            <a:endParaRPr lang="fr-F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124BE-C043-4266-84B2-839180A8DC84}" type="slidenum">
              <a:rPr lang="fr-FR" smtClean="0"/>
              <a:pPr/>
              <a:t>45</a:t>
            </a:fld>
            <a:endParaRPr lang="fr-F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124BE-C043-4266-84B2-839180A8DC84}" type="slidenum">
              <a:rPr lang="fr-FR" smtClean="0"/>
              <a:pPr/>
              <a:t>46</a:t>
            </a:fld>
            <a:endParaRPr lang="fr-F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124BE-C043-4266-84B2-839180A8DC84}" type="slidenum">
              <a:rPr lang="fr-FR" smtClean="0"/>
              <a:pPr/>
              <a:t>47</a:t>
            </a:fld>
            <a:endParaRPr lang="fr-F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124BE-C043-4266-84B2-839180A8DC84}" type="slidenum">
              <a:rPr lang="fr-FR" smtClean="0"/>
              <a:pPr/>
              <a:t>48</a:t>
            </a:fld>
            <a:endParaRPr lang="fr-F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124BE-C043-4266-84B2-839180A8DC84}" type="slidenum">
              <a:rPr lang="fr-FR" smtClean="0"/>
              <a:pPr/>
              <a:t>49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124BE-C043-4266-84B2-839180A8DC84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124BE-C043-4266-84B2-839180A8DC84}" type="slidenum">
              <a:rPr lang="fr-FR" smtClean="0"/>
              <a:pPr/>
              <a:t>50</a:t>
            </a:fld>
            <a:endParaRPr lang="fr-FR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124BE-C043-4266-84B2-839180A8DC84}" type="slidenum">
              <a:rPr lang="fr-FR" smtClean="0"/>
              <a:pPr/>
              <a:t>51</a:t>
            </a:fld>
            <a:endParaRPr lang="fr-FR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124BE-C043-4266-84B2-839180A8DC84}" type="slidenum">
              <a:rPr lang="fr-FR" smtClean="0"/>
              <a:pPr/>
              <a:t>52</a:t>
            </a:fld>
            <a:endParaRPr lang="fr-FR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124BE-C043-4266-84B2-839180A8DC84}" type="slidenum">
              <a:rPr lang="fr-FR" smtClean="0"/>
              <a:pPr/>
              <a:t>53</a:t>
            </a:fld>
            <a:endParaRPr lang="fr-FR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124BE-C043-4266-84B2-839180A8DC84}" type="slidenum">
              <a:rPr lang="fr-FR" smtClean="0"/>
              <a:pPr/>
              <a:t>54</a:t>
            </a:fld>
            <a:endParaRPr lang="fr-FR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124BE-C043-4266-84B2-839180A8DC84}" type="slidenum">
              <a:rPr lang="fr-FR" smtClean="0"/>
              <a:pPr/>
              <a:t>55</a:t>
            </a:fld>
            <a:endParaRPr lang="fr-FR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124BE-C043-4266-84B2-839180A8DC84}" type="slidenum">
              <a:rPr lang="fr-FR" smtClean="0"/>
              <a:pPr/>
              <a:t>56</a:t>
            </a:fld>
            <a:endParaRPr lang="fr-FR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124BE-C043-4266-84B2-839180A8DC84}" type="slidenum">
              <a:rPr lang="fr-FR" smtClean="0"/>
              <a:pPr/>
              <a:t>57</a:t>
            </a:fld>
            <a:endParaRPr lang="fr-FR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124BE-C043-4266-84B2-839180A8DC84}" type="slidenum">
              <a:rPr lang="fr-FR" smtClean="0"/>
              <a:pPr/>
              <a:t>58</a:t>
            </a:fld>
            <a:endParaRPr lang="fr-FR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124BE-C043-4266-84B2-839180A8DC84}" type="slidenum">
              <a:rPr lang="fr-FR" smtClean="0"/>
              <a:pPr/>
              <a:t>59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124BE-C043-4266-84B2-839180A8DC84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124BE-C043-4266-84B2-839180A8DC84}" type="slidenum">
              <a:rPr lang="fr-FR" smtClean="0"/>
              <a:pPr/>
              <a:t>60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124BE-C043-4266-84B2-839180A8DC84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124BE-C043-4266-84B2-839180A8DC84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8124BE-C043-4266-84B2-839180A8DC84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28DC2-4F40-4FFA-94BC-D918257356E4}" type="datetimeFigureOut">
              <a:rPr lang="fr-FR" smtClean="0"/>
              <a:pPr/>
              <a:t>7/2/15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69310-1E30-4543-A10B-F47FC4E10BD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28DC2-4F40-4FFA-94BC-D918257356E4}" type="datetimeFigureOut">
              <a:rPr lang="fr-FR" smtClean="0"/>
              <a:pPr/>
              <a:t>7/2/15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69310-1E30-4543-A10B-F47FC4E10BD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28DC2-4F40-4FFA-94BC-D918257356E4}" type="datetimeFigureOut">
              <a:rPr lang="fr-FR" smtClean="0"/>
              <a:pPr/>
              <a:t>7/2/15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69310-1E30-4543-A10B-F47FC4E10BD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28DC2-4F40-4FFA-94BC-D918257356E4}" type="datetimeFigureOut">
              <a:rPr lang="fr-FR" smtClean="0"/>
              <a:pPr/>
              <a:t>7/2/15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69310-1E30-4543-A10B-F47FC4E10BD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28DC2-4F40-4FFA-94BC-D918257356E4}" type="datetimeFigureOut">
              <a:rPr lang="fr-FR" smtClean="0"/>
              <a:pPr/>
              <a:t>7/2/15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69310-1E30-4543-A10B-F47FC4E10BD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28DC2-4F40-4FFA-94BC-D918257356E4}" type="datetimeFigureOut">
              <a:rPr lang="fr-FR" smtClean="0"/>
              <a:pPr/>
              <a:t>7/2/15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69310-1E30-4543-A10B-F47FC4E10BD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28DC2-4F40-4FFA-94BC-D918257356E4}" type="datetimeFigureOut">
              <a:rPr lang="fr-FR" smtClean="0"/>
              <a:pPr/>
              <a:t>7/2/15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69310-1E30-4543-A10B-F47FC4E10BD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28DC2-4F40-4FFA-94BC-D918257356E4}" type="datetimeFigureOut">
              <a:rPr lang="fr-FR" smtClean="0"/>
              <a:pPr/>
              <a:t>7/2/15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69310-1E30-4543-A10B-F47FC4E10BD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28DC2-4F40-4FFA-94BC-D918257356E4}" type="datetimeFigureOut">
              <a:rPr lang="fr-FR" smtClean="0"/>
              <a:pPr/>
              <a:t>7/2/15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69310-1E30-4543-A10B-F47FC4E10BD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28DC2-4F40-4FFA-94BC-D918257356E4}" type="datetimeFigureOut">
              <a:rPr lang="fr-FR" smtClean="0"/>
              <a:pPr/>
              <a:t>7/2/15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69310-1E30-4543-A10B-F47FC4E10BD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928DC2-4F40-4FFA-94BC-D918257356E4}" type="datetimeFigureOut">
              <a:rPr lang="fr-FR" smtClean="0"/>
              <a:pPr/>
              <a:t>7/2/15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A69310-1E30-4543-A10B-F47FC4E10BDA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928DC2-4F40-4FFA-94BC-D918257356E4}" type="datetimeFigureOut">
              <a:rPr lang="fr-FR" smtClean="0"/>
              <a:pPr/>
              <a:t>7/2/15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69310-1E30-4543-A10B-F47FC4E10BDA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8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3.gif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4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1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7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8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4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5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9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30.jpe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1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gi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3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.jpe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1.jpe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4.gi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5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22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23.gi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24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e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10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1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12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3.xml"/><Relationship Id="rId3" Type="http://schemas.openxmlformats.org/officeDocument/2006/relationships/image" Target="../media/image13.gif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14.jpe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5.xml"/><Relationship Id="rId3" Type="http://schemas.openxmlformats.org/officeDocument/2006/relationships/image" Target="../media/image15.jpe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6.xml"/><Relationship Id="rId3" Type="http://schemas.openxmlformats.org/officeDocument/2006/relationships/image" Target="../media/image16.jpe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7.xml"/><Relationship Id="rId3" Type="http://schemas.openxmlformats.org/officeDocument/2006/relationships/image" Target="../media/image17.jpeg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18.gif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9.xml"/><Relationship Id="rId3" Type="http://schemas.openxmlformats.org/officeDocument/2006/relationships/image" Target="../media/image19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600199"/>
          </a:xfrm>
        </p:spPr>
        <p:txBody>
          <a:bodyPr>
            <a:normAutofit/>
          </a:bodyPr>
          <a:lstStyle/>
          <a:p>
            <a:r>
              <a:rPr lang="fr-FR" sz="5400" dirty="0" smtClean="0"/>
              <a:t>Les tâches ménagères</a:t>
            </a:r>
            <a:endParaRPr lang="fr-FR" sz="5400" dirty="0"/>
          </a:p>
        </p:txBody>
      </p:sp>
      <p:pic>
        <p:nvPicPr>
          <p:cNvPr id="1026" name="Picture 2" descr="C:\Documents and Settings\GPetersen.CARAVEL\Desktop\taches.jpg TÃ¢ches mÃ©nagÃ¨res image by jnie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0"/>
            <a:ext cx="9144000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5400" dirty="0" smtClean="0"/>
              <a:t>Débarrasser la table</a:t>
            </a:r>
            <a:endParaRPr lang="fr-FR" sz="5400" dirty="0"/>
          </a:p>
        </p:txBody>
      </p:sp>
      <p:pic>
        <p:nvPicPr>
          <p:cNvPr id="4" name="Content Placeholder 3" descr="TableSouvenirEnfance1.jp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76400" y="1600200"/>
            <a:ext cx="6096000" cy="49449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5400" dirty="0" smtClean="0"/>
              <a:t>Donner à manger au chat</a:t>
            </a:r>
            <a:endParaRPr lang="fr-FR" sz="5400" dirty="0"/>
          </a:p>
        </p:txBody>
      </p:sp>
      <p:pic>
        <p:nvPicPr>
          <p:cNvPr id="4" name="Content Placeholder 3" descr="p1150711.jp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66800" y="1600200"/>
            <a:ext cx="678180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5400" dirty="0" smtClean="0"/>
              <a:t>Faire la cuisine</a:t>
            </a:r>
            <a:endParaRPr lang="fr-FR" sz="5400" dirty="0"/>
          </a:p>
        </p:txBody>
      </p:sp>
      <p:pic>
        <p:nvPicPr>
          <p:cNvPr id="4" name="Content Placeholder 3" descr="fairelacuisine.jp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38200" y="1931892"/>
            <a:ext cx="7543800" cy="49261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5400" dirty="0" smtClean="0"/>
              <a:t>Faire la vaisselle</a:t>
            </a:r>
            <a:endParaRPr lang="fr-FR" sz="5400" dirty="0"/>
          </a:p>
        </p:txBody>
      </p:sp>
      <p:pic>
        <p:nvPicPr>
          <p:cNvPr id="4" name="Content Placeholder 3" descr="Moustique-fait-la-vaisselle.gif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71600" y="1600200"/>
            <a:ext cx="6553200" cy="52500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5400" dirty="0" smtClean="0"/>
              <a:t>Faire son lit</a:t>
            </a:r>
            <a:endParaRPr lang="fr-FR" sz="5400" dirty="0"/>
          </a:p>
        </p:txBody>
      </p:sp>
      <p:pic>
        <p:nvPicPr>
          <p:cNvPr id="4" name="Content Placeholder 3" descr="JVVC0002.JP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90600" y="1600200"/>
            <a:ext cx="7218018" cy="4876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5400" dirty="0" smtClean="0"/>
              <a:t>Garder les enfants</a:t>
            </a:r>
            <a:endParaRPr lang="fr-FR" sz="5400" dirty="0"/>
          </a:p>
        </p:txBody>
      </p:sp>
      <p:pic>
        <p:nvPicPr>
          <p:cNvPr id="4" name="Content Placeholder 3" descr="garde-enfants.jp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5801" y="1524000"/>
            <a:ext cx="7573978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5400" dirty="0" smtClean="0"/>
              <a:t>Mettre la table</a:t>
            </a:r>
            <a:endParaRPr lang="fr-FR" sz="5400" dirty="0"/>
          </a:p>
        </p:txBody>
      </p:sp>
      <p:pic>
        <p:nvPicPr>
          <p:cNvPr id="4" name="Content Placeholder 3" descr="N_09 - METTRE LA TABLE.jp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90600" y="1723231"/>
            <a:ext cx="6858000" cy="49004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5400" dirty="0" smtClean="0"/>
              <a:t>Nettoyer la salle de bains</a:t>
            </a:r>
            <a:endParaRPr lang="fr-FR" sz="5400" dirty="0"/>
          </a:p>
        </p:txBody>
      </p:sp>
      <p:pic>
        <p:nvPicPr>
          <p:cNvPr id="4" name="Content Placeholder 3" descr="6a00d8341c7e8653ef00e551ee438f8834-800wi.jp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9600" y="2034380"/>
            <a:ext cx="7955492" cy="48236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5400" dirty="0" smtClean="0"/>
              <a:t>Passer l’aspirateur</a:t>
            </a:r>
            <a:endParaRPr lang="fr-FR" sz="5400" dirty="0"/>
          </a:p>
        </p:txBody>
      </p:sp>
      <p:pic>
        <p:nvPicPr>
          <p:cNvPr id="4" name="Content Placeholder 3" descr="passer-laspirateur.gif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00200" y="1886744"/>
            <a:ext cx="5257800" cy="47667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5400" dirty="0" smtClean="0"/>
              <a:t>Ramasser les feuilles</a:t>
            </a:r>
            <a:endParaRPr lang="fr-FR" sz="5400" dirty="0"/>
          </a:p>
        </p:txBody>
      </p:sp>
      <p:pic>
        <p:nvPicPr>
          <p:cNvPr id="4" name="Content Placeholder 3" descr="leaves90.gif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71600" y="1600200"/>
            <a:ext cx="6461424" cy="5257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dirty="0" smtClean="0"/>
              <a:t>Enlever la neige</a:t>
            </a:r>
            <a:endParaRPr lang="fr-FR" sz="5400" dirty="0"/>
          </a:p>
        </p:txBody>
      </p:sp>
      <p:pic>
        <p:nvPicPr>
          <p:cNvPr id="4" name="Content Placeholder 3" descr="dsc00108.JP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89090" y="1600200"/>
            <a:ext cx="676581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5400" dirty="0" smtClean="0"/>
              <a:t>Sortir le chien</a:t>
            </a:r>
            <a:endParaRPr lang="fr-FR" sz="5400" dirty="0"/>
          </a:p>
        </p:txBody>
      </p:sp>
      <p:pic>
        <p:nvPicPr>
          <p:cNvPr id="4" name="Content Placeholder 3" descr="coloriage-sortir-chien.gif.jp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133600" y="1600200"/>
            <a:ext cx="4343400" cy="495879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295399"/>
          </a:xfrm>
        </p:spPr>
        <p:txBody>
          <a:bodyPr/>
          <a:lstStyle/>
          <a:p>
            <a:r>
              <a:rPr lang="fr-FR" sz="5400" dirty="0" smtClean="0"/>
              <a:t>Les t_____ m_______</a:t>
            </a:r>
            <a:endParaRPr lang="fr-FR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600200"/>
            <a:ext cx="6400800" cy="4876800"/>
          </a:xfrm>
        </p:spPr>
        <p:txBody>
          <a:bodyPr/>
          <a:lstStyle/>
          <a:p>
            <a:endParaRPr lang="fr-FR" dirty="0"/>
          </a:p>
        </p:txBody>
      </p:sp>
      <p:pic>
        <p:nvPicPr>
          <p:cNvPr id="1026" name="Picture 2" descr="C:\Documents and Settings\GPetersen.CARAVEL\Desktop\taches.jpg TÃ¢ches mÃ©nagÃ¨res image by jnie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9200" y="1981200"/>
            <a:ext cx="67818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5400" dirty="0" smtClean="0"/>
              <a:t>E______ la n_____</a:t>
            </a:r>
            <a:endParaRPr lang="fr-FR" sz="5400" dirty="0"/>
          </a:p>
        </p:txBody>
      </p:sp>
      <p:pic>
        <p:nvPicPr>
          <p:cNvPr id="4" name="Content Placeholder 3" descr="dsc00108.JP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89090" y="1600200"/>
            <a:ext cx="676581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5400" dirty="0" smtClean="0"/>
              <a:t>L_____ les v_____</a:t>
            </a:r>
            <a:endParaRPr lang="fr-FR" sz="5400" dirty="0"/>
          </a:p>
        </p:txBody>
      </p:sp>
      <p:pic>
        <p:nvPicPr>
          <p:cNvPr id="6" name="Content Placeholder 5" descr="lavagedevitres.jp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19200" y="1886744"/>
            <a:ext cx="5872074" cy="45140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5400" dirty="0" smtClean="0"/>
              <a:t>F_____ la l______</a:t>
            </a:r>
            <a:endParaRPr lang="fr-FR" sz="5400" dirty="0"/>
          </a:p>
        </p:txBody>
      </p:sp>
      <p:pic>
        <p:nvPicPr>
          <p:cNvPr id="4" name="Content Placeholder 3" descr="63kazrr4.gif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90600" y="1710530"/>
            <a:ext cx="6808118" cy="51474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5400" dirty="0" smtClean="0"/>
              <a:t>F_____ la p_______</a:t>
            </a:r>
            <a:endParaRPr lang="fr-FR" sz="5400" dirty="0"/>
          </a:p>
        </p:txBody>
      </p:sp>
      <p:pic>
        <p:nvPicPr>
          <p:cNvPr id="4" name="Content Placeholder 3" descr="8-smart-strategies-to-make-your-home-dust-proof-af.jp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09600" y="1634796"/>
            <a:ext cx="8009768" cy="491840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5400" dirty="0" smtClean="0"/>
              <a:t>N_______ le p_____</a:t>
            </a:r>
            <a:endParaRPr lang="fr-FR" sz="5400" dirty="0"/>
          </a:p>
        </p:txBody>
      </p:sp>
      <p:pic>
        <p:nvPicPr>
          <p:cNvPr id="4" name="Content Placeholder 3" descr="gvuwgn87.jp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19200" y="1678780"/>
            <a:ext cx="6347792" cy="48744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5400" dirty="0" smtClean="0"/>
              <a:t>F______ le r_______</a:t>
            </a:r>
            <a:endParaRPr lang="fr-FR" sz="5400" dirty="0"/>
          </a:p>
        </p:txBody>
      </p:sp>
      <p:pic>
        <p:nvPicPr>
          <p:cNvPr id="4" name="Content Placeholder 3" descr="repassage.gif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05000" y="1524000"/>
            <a:ext cx="5029200" cy="52522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5400" dirty="0" smtClean="0"/>
              <a:t>A_____ le j_____</a:t>
            </a:r>
            <a:endParaRPr lang="fr-FR" sz="5400" dirty="0"/>
          </a:p>
        </p:txBody>
      </p:sp>
      <p:pic>
        <p:nvPicPr>
          <p:cNvPr id="4" name="Content Placeholder 3" descr="arrosage2.jp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66800" y="1752601"/>
            <a:ext cx="7278610" cy="4648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5400" dirty="0" smtClean="0"/>
              <a:t>T_____ la p______</a:t>
            </a:r>
            <a:endParaRPr lang="fr-FR" sz="5400" dirty="0"/>
          </a:p>
        </p:txBody>
      </p:sp>
      <p:pic>
        <p:nvPicPr>
          <p:cNvPr id="4" name="Content Placeholder 3" descr="9782709625203.jp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00200" y="2286794"/>
            <a:ext cx="5181599" cy="45021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5400" dirty="0" smtClean="0"/>
              <a:t>Laver les vitres</a:t>
            </a:r>
            <a:endParaRPr lang="fr-FR" sz="5400" dirty="0"/>
          </a:p>
        </p:txBody>
      </p:sp>
      <p:pic>
        <p:nvPicPr>
          <p:cNvPr id="4" name="Content Placeholder 3" descr="lavage.jp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38200" y="1752600"/>
            <a:ext cx="7010399" cy="51053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5400" dirty="0" smtClean="0"/>
              <a:t>D_______ la t_____</a:t>
            </a:r>
            <a:endParaRPr lang="fr-FR" sz="5400" dirty="0"/>
          </a:p>
        </p:txBody>
      </p:sp>
      <p:pic>
        <p:nvPicPr>
          <p:cNvPr id="4" name="Content Placeholder 3" descr="JVVC7370.JP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62000" y="1524000"/>
            <a:ext cx="7300620" cy="50291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5400" dirty="0" smtClean="0"/>
              <a:t>D______ à m_____ au c___</a:t>
            </a:r>
            <a:endParaRPr lang="fr-FR" sz="5400" dirty="0"/>
          </a:p>
        </p:txBody>
      </p:sp>
      <p:pic>
        <p:nvPicPr>
          <p:cNvPr id="4" name="Content Placeholder 3" descr="p1150711.jp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066800" y="1600200"/>
            <a:ext cx="6477000" cy="490974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6000" dirty="0" smtClean="0"/>
              <a:t>F____ la c_____</a:t>
            </a:r>
            <a:endParaRPr lang="fr-FR" sz="6000" dirty="0"/>
          </a:p>
        </p:txBody>
      </p:sp>
      <p:pic>
        <p:nvPicPr>
          <p:cNvPr id="4" name="Content Placeholder 3" descr="F000000000023_0_b.jp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76375" y="2196306"/>
            <a:ext cx="6191250" cy="33337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5400" dirty="0" smtClean="0"/>
              <a:t>F_____ la v______</a:t>
            </a:r>
            <a:endParaRPr lang="fr-FR" sz="5400" dirty="0"/>
          </a:p>
        </p:txBody>
      </p:sp>
      <p:pic>
        <p:nvPicPr>
          <p:cNvPr id="4" name="Content Placeholder 3" descr="11998128333O7k3x.jp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14400" y="1315053"/>
            <a:ext cx="7315200" cy="509625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5400" dirty="0" smtClean="0"/>
              <a:t>F____ son l___</a:t>
            </a:r>
            <a:endParaRPr lang="fr-FR" sz="5400" dirty="0"/>
          </a:p>
        </p:txBody>
      </p:sp>
      <p:pic>
        <p:nvPicPr>
          <p:cNvPr id="4" name="Content Placeholder 3" descr="JVVC0002.JP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62001" y="2329656"/>
            <a:ext cx="7234582" cy="399494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5400" dirty="0" smtClean="0"/>
              <a:t>G_____ les e______</a:t>
            </a:r>
            <a:endParaRPr lang="fr-FR" sz="5400" dirty="0"/>
          </a:p>
        </p:txBody>
      </p:sp>
      <p:pic>
        <p:nvPicPr>
          <p:cNvPr id="4" name="Content Placeholder 3" descr="garde-enfants.jp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5800" y="1600200"/>
            <a:ext cx="7688144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5400" dirty="0" smtClean="0"/>
              <a:t>M____ la t____</a:t>
            </a:r>
            <a:endParaRPr lang="fr-FR" sz="5400" dirty="0"/>
          </a:p>
        </p:txBody>
      </p:sp>
      <p:pic>
        <p:nvPicPr>
          <p:cNvPr id="4" name="Content Placeholder 3" descr="table.jp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1676400"/>
            <a:ext cx="6781799" cy="5181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5400" dirty="0" smtClean="0"/>
              <a:t>N______ la salle de b____</a:t>
            </a:r>
            <a:endParaRPr lang="fr-FR" sz="5400" dirty="0"/>
          </a:p>
        </p:txBody>
      </p:sp>
      <p:pic>
        <p:nvPicPr>
          <p:cNvPr id="4" name="Content Placeholder 3" descr="6a00d8341c7e8653ef00e551ee44508834-800wi.jp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38200" y="2034380"/>
            <a:ext cx="7117292" cy="43664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5400" dirty="0" smtClean="0"/>
              <a:t>P_____ l’a_______</a:t>
            </a:r>
            <a:endParaRPr lang="fr-FR" sz="5400" dirty="0"/>
          </a:p>
        </p:txBody>
      </p:sp>
      <p:pic>
        <p:nvPicPr>
          <p:cNvPr id="4" name="Content Placeholder 3" descr="2043134525_small_1.jp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1651942"/>
            <a:ext cx="6477000" cy="520605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5400" dirty="0" smtClean="0"/>
              <a:t>R_______ les f_______</a:t>
            </a:r>
            <a:endParaRPr lang="fr-FR" sz="5400" dirty="0"/>
          </a:p>
        </p:txBody>
      </p:sp>
      <p:pic>
        <p:nvPicPr>
          <p:cNvPr id="4" name="Content Placeholder 3" descr="dyn003_original_400_532_pjpeg_2538797_cffa5906db77b018978097754fbb10b3.jp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62000" y="1828800"/>
            <a:ext cx="7543800" cy="50292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5400" dirty="0" smtClean="0"/>
              <a:t>Faire la lessive</a:t>
            </a:r>
            <a:endParaRPr lang="fr-FR" sz="5400" dirty="0"/>
          </a:p>
        </p:txBody>
      </p:sp>
      <p:pic>
        <p:nvPicPr>
          <p:cNvPr id="4" name="Content Placeholder 3" descr="63kazrr4.gif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1000" y="1710530"/>
            <a:ext cx="8458200" cy="51474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5400" dirty="0" smtClean="0"/>
              <a:t>S_____ le c_____</a:t>
            </a:r>
            <a:endParaRPr lang="fr-FR" sz="5400" dirty="0"/>
          </a:p>
        </p:txBody>
      </p:sp>
      <p:pic>
        <p:nvPicPr>
          <p:cNvPr id="4" name="Content Placeholder 3" descr="2055864874_91f6159adf.jp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14400" y="1676400"/>
            <a:ext cx="7010400" cy="47267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1752599"/>
          </a:xfrm>
        </p:spPr>
        <p:txBody>
          <a:bodyPr>
            <a:normAutofit fontScale="90000"/>
          </a:bodyPr>
          <a:lstStyle/>
          <a:p>
            <a:r>
              <a:rPr lang="fr-FR" sz="5400" dirty="0" smtClean="0"/>
              <a:t>Quelles sont les t_____ m_______ que vous aimez faire?</a:t>
            </a:r>
            <a:endParaRPr lang="fr-FR" sz="5400" dirty="0"/>
          </a:p>
        </p:txBody>
      </p:sp>
      <p:pic>
        <p:nvPicPr>
          <p:cNvPr id="1026" name="Picture 2" descr="C:\Documents and Settings\GPetersen.CARAVEL\Desktop\taches.jpg TÃ¢ches mÃ©nagÃ¨res image by jniet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895600"/>
            <a:ext cx="83058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05000"/>
          </a:xfrm>
        </p:spPr>
        <p:txBody>
          <a:bodyPr>
            <a:normAutofit/>
          </a:bodyPr>
          <a:lstStyle/>
          <a:p>
            <a:r>
              <a:rPr lang="fr-FR" sz="5400" dirty="0" smtClean="0"/>
              <a:t>En quelle saison est-on obligé d’e______ la n_____?</a:t>
            </a:r>
            <a:endParaRPr lang="fr-FR" sz="5400" dirty="0"/>
          </a:p>
        </p:txBody>
      </p:sp>
      <p:pic>
        <p:nvPicPr>
          <p:cNvPr id="4" name="Content Placeholder 3" descr="dsc00108.JP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1000" y="2514600"/>
            <a:ext cx="8763000" cy="434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05000"/>
          </a:xfrm>
        </p:spPr>
        <p:txBody>
          <a:bodyPr>
            <a:normAutofit/>
          </a:bodyPr>
          <a:lstStyle/>
          <a:p>
            <a:r>
              <a:rPr lang="fr-FR" sz="5400" dirty="0" smtClean="0"/>
              <a:t>Qui est le membre de votre famille qui l_____ les v_____?</a:t>
            </a:r>
            <a:endParaRPr lang="fr-FR" sz="5400" dirty="0"/>
          </a:p>
        </p:txBody>
      </p:sp>
      <p:pic>
        <p:nvPicPr>
          <p:cNvPr id="6" name="Content Placeholder 5" descr="lavagedevitres.jp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19200" y="2362200"/>
            <a:ext cx="5872074" cy="4038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133600"/>
          </a:xfrm>
        </p:spPr>
        <p:txBody>
          <a:bodyPr/>
          <a:lstStyle/>
          <a:p>
            <a:r>
              <a:rPr lang="fr-FR" sz="5400" dirty="0" smtClean="0"/>
              <a:t>Quand on f_____ la l______, qu’est-ce qu’on lave?</a:t>
            </a:r>
            <a:endParaRPr lang="fr-FR" sz="5400" dirty="0"/>
          </a:p>
        </p:txBody>
      </p:sp>
      <p:pic>
        <p:nvPicPr>
          <p:cNvPr id="4" name="Content Placeholder 3" descr="63kazrr4.gif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1000" y="2286000"/>
            <a:ext cx="8458200" cy="4571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858962"/>
          </a:xfrm>
        </p:spPr>
        <p:txBody>
          <a:bodyPr>
            <a:normAutofit/>
          </a:bodyPr>
          <a:lstStyle/>
          <a:p>
            <a:r>
              <a:rPr lang="fr-FR" sz="5400" dirty="0" smtClean="0"/>
              <a:t>Combien de fois par mois est-ce vous f_____ la p_______?</a:t>
            </a:r>
            <a:endParaRPr lang="fr-FR" sz="5400" dirty="0"/>
          </a:p>
        </p:txBody>
      </p:sp>
      <p:pic>
        <p:nvPicPr>
          <p:cNvPr id="4" name="Content Placeholder 3" descr="8-smart-strategies-to-make-your-home-dust-proof-af.jp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2438400"/>
            <a:ext cx="8009768" cy="4419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28800"/>
          </a:xfrm>
        </p:spPr>
        <p:txBody>
          <a:bodyPr>
            <a:normAutofit/>
          </a:bodyPr>
          <a:lstStyle/>
          <a:p>
            <a:r>
              <a:rPr lang="fr-FR" sz="5400" dirty="0" smtClean="0"/>
              <a:t>Est-ce que vous avez un p_____ à n________ chez vous?</a:t>
            </a:r>
            <a:endParaRPr lang="fr-FR" sz="5400" dirty="0"/>
          </a:p>
        </p:txBody>
      </p:sp>
      <p:pic>
        <p:nvPicPr>
          <p:cNvPr id="4" name="Content Placeholder 3" descr="gvuwgn87.jp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19200" y="2057400"/>
            <a:ext cx="6347792" cy="44957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554162"/>
          </a:xfrm>
        </p:spPr>
        <p:txBody>
          <a:bodyPr>
            <a:normAutofit fontScale="90000"/>
          </a:bodyPr>
          <a:lstStyle/>
          <a:p>
            <a:r>
              <a:rPr lang="fr-FR" sz="5400" dirty="0" smtClean="0"/>
              <a:t>Pourquoi est-ce que c’est dangereux de f_____ le r______?</a:t>
            </a:r>
            <a:endParaRPr lang="fr-FR" sz="5400" dirty="0"/>
          </a:p>
        </p:txBody>
      </p:sp>
      <p:pic>
        <p:nvPicPr>
          <p:cNvPr id="4" name="Content Placeholder 3" descr="repassage.gif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95400" y="2209800"/>
            <a:ext cx="6553200" cy="456640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>
            <a:normAutofit fontScale="90000"/>
          </a:bodyPr>
          <a:lstStyle/>
          <a:p>
            <a:r>
              <a:rPr lang="fr-FR" sz="5400" dirty="0" smtClean="0"/>
              <a:t>En quelle saison est-ce qu’on a_____ le j_____?</a:t>
            </a:r>
            <a:endParaRPr lang="fr-FR" sz="5400" dirty="0"/>
          </a:p>
        </p:txBody>
      </p:sp>
      <p:pic>
        <p:nvPicPr>
          <p:cNvPr id="4" name="Content Placeholder 3" descr="arrosage2.jp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1000" y="2285999"/>
            <a:ext cx="8458200" cy="41148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/>
          </a:bodyPr>
          <a:lstStyle/>
          <a:p>
            <a:r>
              <a:rPr lang="fr-FR" sz="5400" dirty="0" smtClean="0"/>
              <a:t>Qui tond la p______ chez vous?</a:t>
            </a:r>
            <a:endParaRPr lang="fr-FR" sz="5400" dirty="0"/>
          </a:p>
        </p:txBody>
      </p:sp>
      <p:pic>
        <p:nvPicPr>
          <p:cNvPr id="4" name="Content Placeholder 3" descr="988571194_small.jp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95400" y="1676400"/>
            <a:ext cx="6324600" cy="51331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5400" dirty="0" smtClean="0"/>
              <a:t>Faire la poussière</a:t>
            </a:r>
            <a:endParaRPr lang="fr-FR" sz="5400" dirty="0"/>
          </a:p>
        </p:txBody>
      </p:sp>
      <p:pic>
        <p:nvPicPr>
          <p:cNvPr id="4" name="Content Placeholder 3" descr="8-smart-strategies-to-make-your-home-dust-proof-af.jp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85800" y="1634796"/>
            <a:ext cx="7239000" cy="48112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86000"/>
          </a:xfrm>
        </p:spPr>
        <p:txBody>
          <a:bodyPr>
            <a:normAutofit/>
          </a:bodyPr>
          <a:lstStyle/>
          <a:p>
            <a:r>
              <a:rPr lang="fr-FR" sz="5400" dirty="0" smtClean="0"/>
              <a:t>Lorsqu’on d_____ la t____, où est-ce qu’on met les assiettes?</a:t>
            </a:r>
            <a:endParaRPr lang="fr-FR" sz="5400" dirty="0"/>
          </a:p>
        </p:txBody>
      </p:sp>
      <p:pic>
        <p:nvPicPr>
          <p:cNvPr id="4" name="Content Placeholder 3" descr="TableSouvenirEnfance1.jp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1000" y="2667000"/>
            <a:ext cx="8077200" cy="38781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209800"/>
          </a:xfrm>
        </p:spPr>
        <p:txBody>
          <a:bodyPr>
            <a:normAutofit fontScale="90000"/>
          </a:bodyPr>
          <a:lstStyle/>
          <a:p>
            <a:r>
              <a:rPr lang="fr-FR" sz="5400" dirty="0" smtClean="0"/>
              <a:t>Combien de fois par jour est-ce que vous d_____ à m_____ au chat ou au chien?</a:t>
            </a:r>
            <a:endParaRPr lang="fr-FR" sz="5400" dirty="0"/>
          </a:p>
        </p:txBody>
      </p:sp>
      <p:pic>
        <p:nvPicPr>
          <p:cNvPr id="4" name="Content Placeholder 3" descr="p1150711.jp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438400"/>
            <a:ext cx="9144000" cy="4419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76400"/>
          </a:xfrm>
        </p:spPr>
        <p:txBody>
          <a:bodyPr/>
          <a:lstStyle/>
          <a:p>
            <a:r>
              <a:rPr lang="fr-FR" sz="5400" dirty="0" smtClean="0"/>
              <a:t>Qui f____ la c_____ chez vous?</a:t>
            </a:r>
            <a:endParaRPr lang="fr-FR" sz="5400" dirty="0"/>
          </a:p>
        </p:txBody>
      </p:sp>
      <p:pic>
        <p:nvPicPr>
          <p:cNvPr id="4" name="Content Placeholder 3" descr="fairelacuisine.jp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38200" y="1931892"/>
            <a:ext cx="7543800" cy="492610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/>
          <a:lstStyle/>
          <a:p>
            <a:r>
              <a:rPr lang="fr-FR" sz="5400" dirty="0" smtClean="0"/>
              <a:t>F_____-vous la v_____ à main?</a:t>
            </a:r>
            <a:endParaRPr lang="fr-FR" sz="5400" dirty="0"/>
          </a:p>
        </p:txBody>
      </p:sp>
      <p:pic>
        <p:nvPicPr>
          <p:cNvPr id="4" name="Content Placeholder 3" descr="Moustique-fait-la-vaisselle.gif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71600" y="1600200"/>
            <a:ext cx="6553200" cy="52500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52600"/>
          </a:xfrm>
        </p:spPr>
        <p:txBody>
          <a:bodyPr>
            <a:normAutofit/>
          </a:bodyPr>
          <a:lstStyle/>
          <a:p>
            <a:r>
              <a:rPr lang="fr-FR" sz="5400" dirty="0" smtClean="0"/>
              <a:t>F____-vous votre l___ chaque jour?</a:t>
            </a:r>
            <a:endParaRPr lang="fr-FR" sz="5400" dirty="0"/>
          </a:p>
        </p:txBody>
      </p:sp>
      <p:pic>
        <p:nvPicPr>
          <p:cNvPr id="4" name="Content Placeholder 3" descr="JVVC0002.JP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38200" y="2057400"/>
            <a:ext cx="7218018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981200"/>
          </a:xfrm>
        </p:spPr>
        <p:txBody>
          <a:bodyPr>
            <a:normAutofit fontScale="90000"/>
          </a:bodyPr>
          <a:lstStyle/>
          <a:p>
            <a:r>
              <a:rPr lang="fr-FR" sz="5400" dirty="0" smtClean="0"/>
              <a:t>Combien est-ce qu’on gagne par heure quand on g____ les e_____?</a:t>
            </a:r>
            <a:endParaRPr lang="fr-FR" sz="5400" dirty="0"/>
          </a:p>
        </p:txBody>
      </p:sp>
      <p:pic>
        <p:nvPicPr>
          <p:cNvPr id="4" name="Content Placeholder 3" descr="garde-enfants.jp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209800"/>
            <a:ext cx="91440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fr-FR" sz="5400" dirty="0" smtClean="0"/>
              <a:t>A quelle heure est-ce que vous m____ la t____?</a:t>
            </a:r>
            <a:endParaRPr lang="fr-FR" sz="5400" dirty="0"/>
          </a:p>
        </p:txBody>
      </p:sp>
      <p:pic>
        <p:nvPicPr>
          <p:cNvPr id="4" name="Content Placeholder 3" descr="N_09 - METTRE LA TABLE.jp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04800" y="1723231"/>
            <a:ext cx="8382000" cy="490048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971800"/>
          </a:xfrm>
        </p:spPr>
        <p:txBody>
          <a:bodyPr>
            <a:normAutofit fontScale="90000"/>
          </a:bodyPr>
          <a:lstStyle/>
          <a:p>
            <a:r>
              <a:rPr lang="fr-FR" sz="5400" dirty="0" smtClean="0"/>
              <a:t>Quand vous n____ la s____ de b____, qu’est-ce qui est la plus difficile à n______, la toilette ou la douche?</a:t>
            </a:r>
            <a:endParaRPr lang="fr-FR" sz="5400" dirty="0"/>
          </a:p>
        </p:txBody>
      </p:sp>
      <p:pic>
        <p:nvPicPr>
          <p:cNvPr id="4" name="Content Placeholder 3" descr="6a00d8341c7e8653ef00e551ee438f8834-800wi.jp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3276600"/>
            <a:ext cx="9144000" cy="3581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52600"/>
          </a:xfrm>
        </p:spPr>
        <p:txBody>
          <a:bodyPr/>
          <a:lstStyle/>
          <a:p>
            <a:r>
              <a:rPr lang="fr-FR" sz="5400" dirty="0" smtClean="0"/>
              <a:t>Dans quelles pièces est-ce que vous p____ l’a_____?</a:t>
            </a:r>
            <a:endParaRPr lang="fr-FR" sz="5400" dirty="0"/>
          </a:p>
        </p:txBody>
      </p:sp>
      <p:pic>
        <p:nvPicPr>
          <p:cNvPr id="4" name="Content Placeholder 3" descr="passer-laspirateur.gif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62000" y="1886744"/>
            <a:ext cx="7772400" cy="47667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28800"/>
          </a:xfrm>
        </p:spPr>
        <p:txBody>
          <a:bodyPr>
            <a:normAutofit/>
          </a:bodyPr>
          <a:lstStyle/>
          <a:p>
            <a:r>
              <a:rPr lang="fr-FR" sz="5400" dirty="0" smtClean="0"/>
              <a:t>En quelle saison est-ce qu’on r_____ les f_____?</a:t>
            </a:r>
            <a:endParaRPr lang="fr-FR" sz="5400" dirty="0"/>
          </a:p>
        </p:txBody>
      </p:sp>
      <p:pic>
        <p:nvPicPr>
          <p:cNvPr id="4" name="Content Placeholder 3" descr="leaves90.gif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2743200"/>
            <a:ext cx="91440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5400" dirty="0" smtClean="0"/>
              <a:t>Nettoyer le parquet</a:t>
            </a:r>
            <a:endParaRPr lang="fr-FR" sz="5400" dirty="0"/>
          </a:p>
        </p:txBody>
      </p:sp>
      <p:pic>
        <p:nvPicPr>
          <p:cNvPr id="4" name="Content Placeholder 3" descr="parquet3.jp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62000" y="1372912"/>
            <a:ext cx="7391400" cy="519399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28800"/>
          </a:xfrm>
        </p:spPr>
        <p:txBody>
          <a:bodyPr/>
          <a:lstStyle/>
          <a:p>
            <a:r>
              <a:rPr lang="fr-FR" sz="5400" dirty="0" smtClean="0"/>
              <a:t>Combien de fois par jour est-ce que vous s____ le c____?</a:t>
            </a:r>
            <a:endParaRPr lang="fr-FR" sz="5400" dirty="0"/>
          </a:p>
        </p:txBody>
      </p:sp>
      <p:pic>
        <p:nvPicPr>
          <p:cNvPr id="4" name="Content Placeholder 3" descr="coloriage-sortir-chien.gif.jp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2057400"/>
            <a:ext cx="5562600" cy="4800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5400" dirty="0" smtClean="0"/>
              <a:t>Faire le repassage</a:t>
            </a:r>
            <a:endParaRPr lang="fr-FR" sz="5400" dirty="0"/>
          </a:p>
        </p:txBody>
      </p:sp>
      <p:pic>
        <p:nvPicPr>
          <p:cNvPr id="4" name="Content Placeholder 3" descr="2lx8bssm.png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90600" y="1510307"/>
            <a:ext cx="7239000" cy="509789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5400" dirty="0" smtClean="0"/>
              <a:t>Arroser le jardin</a:t>
            </a:r>
            <a:endParaRPr lang="fr-FR" sz="5400" dirty="0"/>
          </a:p>
        </p:txBody>
      </p:sp>
      <p:pic>
        <p:nvPicPr>
          <p:cNvPr id="4" name="Content Placeholder 3" descr="400_F_3297663_RjKLMNkd0j6qiayLMFl8VWuHIJCDDk.jp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143000" y="1958180"/>
            <a:ext cx="6710892" cy="436641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5400" dirty="0" smtClean="0"/>
              <a:t>Tondre la pelouse</a:t>
            </a:r>
            <a:endParaRPr lang="fr-FR" sz="5400" dirty="0"/>
          </a:p>
        </p:txBody>
      </p:sp>
      <p:pic>
        <p:nvPicPr>
          <p:cNvPr id="4" name="Content Placeholder 3" descr="988571194_small.jp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295400" y="1676400"/>
            <a:ext cx="6324600" cy="513318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430</Words>
  <Application>Microsoft Macintosh PowerPoint</Application>
  <PresentationFormat>On-screen Show (4:3)</PresentationFormat>
  <Paragraphs>120</Paragraphs>
  <Slides>60</Slides>
  <Notes>60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1" baseType="lpstr">
      <vt:lpstr>Office Theme</vt:lpstr>
      <vt:lpstr>Les tâches ménagères</vt:lpstr>
      <vt:lpstr>Enlever la neige</vt:lpstr>
      <vt:lpstr>Laver les vitres</vt:lpstr>
      <vt:lpstr>Faire la lessive</vt:lpstr>
      <vt:lpstr>Faire la poussière</vt:lpstr>
      <vt:lpstr>Nettoyer le parquet</vt:lpstr>
      <vt:lpstr>Faire le repassage</vt:lpstr>
      <vt:lpstr>Arroser le jardin</vt:lpstr>
      <vt:lpstr>Tondre la pelouse</vt:lpstr>
      <vt:lpstr>Débarrasser la table</vt:lpstr>
      <vt:lpstr>Donner à manger au chat</vt:lpstr>
      <vt:lpstr>Faire la cuisine</vt:lpstr>
      <vt:lpstr>Faire la vaisselle</vt:lpstr>
      <vt:lpstr>Faire son lit</vt:lpstr>
      <vt:lpstr>Garder les enfants</vt:lpstr>
      <vt:lpstr>Mettre la table</vt:lpstr>
      <vt:lpstr>Nettoyer la salle de bains</vt:lpstr>
      <vt:lpstr>Passer l’aspirateur</vt:lpstr>
      <vt:lpstr>Ramasser les feuilles</vt:lpstr>
      <vt:lpstr>Sortir le chien</vt:lpstr>
      <vt:lpstr>Les t_____ m_______</vt:lpstr>
      <vt:lpstr>E______ la n_____</vt:lpstr>
      <vt:lpstr>L_____ les v_____</vt:lpstr>
      <vt:lpstr>F_____ la l______</vt:lpstr>
      <vt:lpstr>F_____ la p_______</vt:lpstr>
      <vt:lpstr>N_______ le p_____</vt:lpstr>
      <vt:lpstr>F______ le r_______</vt:lpstr>
      <vt:lpstr>A_____ le j_____</vt:lpstr>
      <vt:lpstr>T_____ la p______</vt:lpstr>
      <vt:lpstr>D_______ la t_____</vt:lpstr>
      <vt:lpstr>D______ à m_____ au c___</vt:lpstr>
      <vt:lpstr>F____ la c_____</vt:lpstr>
      <vt:lpstr>F_____ la v______</vt:lpstr>
      <vt:lpstr>F____ son l___</vt:lpstr>
      <vt:lpstr>G_____ les e______</vt:lpstr>
      <vt:lpstr>M____ la t____</vt:lpstr>
      <vt:lpstr>N______ la salle de b____</vt:lpstr>
      <vt:lpstr>P_____ l’a_______</vt:lpstr>
      <vt:lpstr>R_______ les f_______</vt:lpstr>
      <vt:lpstr>S_____ le c_____</vt:lpstr>
      <vt:lpstr>Quelles sont les t_____ m_______ que vous aimez faire?</vt:lpstr>
      <vt:lpstr>En quelle saison est-on obligé d’e______ la n_____?</vt:lpstr>
      <vt:lpstr>Qui est le membre de votre famille qui l_____ les v_____?</vt:lpstr>
      <vt:lpstr>Quand on f_____ la l______, qu’est-ce qu’on lave?</vt:lpstr>
      <vt:lpstr>Combien de fois par mois est-ce vous f_____ la p_______?</vt:lpstr>
      <vt:lpstr>Est-ce que vous avez un p_____ à n________ chez vous?</vt:lpstr>
      <vt:lpstr>Pourquoi est-ce que c’est dangereux de f_____ le r______?</vt:lpstr>
      <vt:lpstr>En quelle saison est-ce qu’on a_____ le j_____?</vt:lpstr>
      <vt:lpstr>Qui tond la p______ chez vous?</vt:lpstr>
      <vt:lpstr>Lorsqu’on d_____ la t____, où est-ce qu’on met les assiettes?</vt:lpstr>
      <vt:lpstr>Combien de fois par jour est-ce que vous d_____ à m_____ au chat ou au chien?</vt:lpstr>
      <vt:lpstr>Qui f____ la c_____ chez vous?</vt:lpstr>
      <vt:lpstr>F_____-vous la v_____ à main?</vt:lpstr>
      <vt:lpstr>F____-vous votre l___ chaque jour?</vt:lpstr>
      <vt:lpstr>Combien est-ce qu’on gagne par heure quand on g____ les e_____?</vt:lpstr>
      <vt:lpstr>A quelle heure est-ce que vous m____ la t____?</vt:lpstr>
      <vt:lpstr>Quand vous n____ la s____ de b____, qu’est-ce qui est la plus difficile à n______, la toilette ou la douche?</vt:lpstr>
      <vt:lpstr>Dans quelles pièces est-ce que vous p____ l’a_____?</vt:lpstr>
      <vt:lpstr>En quelle saison est-ce qu’on r_____ les f_____?</vt:lpstr>
      <vt:lpstr>Combien de fois par jour est-ce que vous s____ le c____?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GPetersen</dc:creator>
  <cp:lastModifiedBy>Gerald PETERSEN</cp:lastModifiedBy>
  <cp:revision>19</cp:revision>
  <dcterms:created xsi:type="dcterms:W3CDTF">2015-07-02T12:44:56Z</dcterms:created>
  <dcterms:modified xsi:type="dcterms:W3CDTF">2015-07-02T12:46:43Z</dcterms:modified>
</cp:coreProperties>
</file>