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58" r:id="rId6"/>
    <p:sldId id="263" r:id="rId7"/>
    <p:sldId id="259" r:id="rId8"/>
    <p:sldId id="260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37" y="-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9BA1-35B0-42A4-9A62-86D7BE48B32D}" type="datetimeFigureOut">
              <a:rPr lang="es-MX" smtClean="0"/>
              <a:pPr/>
              <a:t>18/05/2017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D15B-2BA2-4612-A10D-5438A460020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540984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9BA1-35B0-42A4-9A62-86D7BE48B32D}" type="datetimeFigureOut">
              <a:rPr lang="es-MX" smtClean="0"/>
              <a:pPr/>
              <a:t>18/05/2017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D15B-2BA2-4612-A10D-5438A460020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62292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9BA1-35B0-42A4-9A62-86D7BE48B32D}" type="datetimeFigureOut">
              <a:rPr lang="es-MX" smtClean="0"/>
              <a:pPr/>
              <a:t>18/05/2017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D15B-2BA2-4612-A10D-5438A460020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069925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9BA1-35B0-42A4-9A62-86D7BE48B32D}" type="datetimeFigureOut">
              <a:rPr lang="es-MX" smtClean="0"/>
              <a:pPr/>
              <a:t>18/05/2017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D15B-2BA2-4612-A10D-5438A460020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106318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9BA1-35B0-42A4-9A62-86D7BE48B32D}" type="datetimeFigureOut">
              <a:rPr lang="es-MX" smtClean="0"/>
              <a:pPr/>
              <a:t>18/05/2017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D15B-2BA2-4612-A10D-5438A460020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788204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9BA1-35B0-42A4-9A62-86D7BE48B32D}" type="datetimeFigureOut">
              <a:rPr lang="es-MX" smtClean="0"/>
              <a:pPr/>
              <a:t>18/05/2017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D15B-2BA2-4612-A10D-5438A460020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230944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9BA1-35B0-42A4-9A62-86D7BE48B32D}" type="datetimeFigureOut">
              <a:rPr lang="es-MX" smtClean="0"/>
              <a:pPr/>
              <a:t>18/05/2017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D15B-2BA2-4612-A10D-5438A460020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72529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9BA1-35B0-42A4-9A62-86D7BE48B32D}" type="datetimeFigureOut">
              <a:rPr lang="es-MX" smtClean="0"/>
              <a:pPr/>
              <a:t>18/05/2017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D15B-2BA2-4612-A10D-5438A460020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807562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9BA1-35B0-42A4-9A62-86D7BE48B32D}" type="datetimeFigureOut">
              <a:rPr lang="es-MX" smtClean="0"/>
              <a:pPr/>
              <a:t>18/05/2017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D15B-2BA2-4612-A10D-5438A460020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780657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9BA1-35B0-42A4-9A62-86D7BE48B32D}" type="datetimeFigureOut">
              <a:rPr lang="es-MX" smtClean="0"/>
              <a:pPr/>
              <a:t>18/05/2017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D15B-2BA2-4612-A10D-5438A460020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920676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9BA1-35B0-42A4-9A62-86D7BE48B32D}" type="datetimeFigureOut">
              <a:rPr lang="es-MX" smtClean="0"/>
              <a:pPr/>
              <a:t>18/05/2017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D15B-2BA2-4612-A10D-5438A460020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728398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19BA1-35B0-42A4-9A62-86D7BE48B32D}" type="datetimeFigureOut">
              <a:rPr lang="es-MX" smtClean="0"/>
              <a:pPr/>
              <a:t>18/05/2017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FD15B-2BA2-4612-A10D-5438A460020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4085871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3000"/>
            <a:lum/>
          </a:blip>
          <a:srcRect/>
          <a:stretch>
            <a:fillRect l="-39000" t="23000" r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107223" y="404664"/>
            <a:ext cx="492955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600" dirty="0" smtClean="0">
                <a:solidFill>
                  <a:schemeClr val="accent1">
                    <a:lumMod val="75000"/>
                  </a:schemeClr>
                </a:solidFill>
                <a:latin typeface="Berlin Sans FB Demi" panose="020E0802020502020306" pitchFamily="34" charset="0"/>
              </a:rPr>
              <a:t>7 petits mots</a:t>
            </a:r>
            <a:endParaRPr lang="fr-FR" sz="6600" dirty="0">
              <a:solidFill>
                <a:schemeClr val="accent1">
                  <a:lumMod val="75000"/>
                </a:schemeClr>
              </a:solidFill>
              <a:latin typeface="Berlin Sans FB Demi" panose="020E0802020502020306" pitchFamily="34" charset="0"/>
            </a:endParaRPr>
          </a:p>
        </p:txBody>
      </p:sp>
      <p:grpSp>
        <p:nvGrpSpPr>
          <p:cNvPr id="7" name="6 Grupo"/>
          <p:cNvGrpSpPr/>
          <p:nvPr/>
        </p:nvGrpSpPr>
        <p:grpSpPr>
          <a:xfrm>
            <a:off x="6156176" y="1556792"/>
            <a:ext cx="2794355" cy="804119"/>
            <a:chOff x="6291274" y="4742730"/>
            <a:chExt cx="2794355" cy="804119"/>
          </a:xfrm>
        </p:grpSpPr>
        <p:sp>
          <p:nvSpPr>
            <p:cNvPr id="5" name="4 CuadroTexto"/>
            <p:cNvSpPr txBox="1"/>
            <p:nvPr/>
          </p:nvSpPr>
          <p:spPr>
            <a:xfrm>
              <a:off x="6291274" y="4742730"/>
              <a:ext cx="27943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>
                  <a:solidFill>
                    <a:schemeClr val="accent1">
                      <a:lumMod val="75000"/>
                    </a:schemeClr>
                  </a:solidFill>
                  <a:latin typeface="Berlin Sans FB Demi" panose="020E0802020502020306" pitchFamily="34" charset="0"/>
                </a:rPr>
                <a:t>Associe les syllabes,</a:t>
              </a:r>
              <a:endParaRPr lang="fr-FR" sz="2400" dirty="0">
                <a:solidFill>
                  <a:schemeClr val="accent1">
                    <a:lumMod val="75000"/>
                  </a:schemeClr>
                </a:solidFill>
                <a:latin typeface="Berlin Sans FB Demi" panose="020E0802020502020306" pitchFamily="34" charset="0"/>
              </a:endParaRPr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6300192" y="5085184"/>
              <a:ext cx="26642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dirty="0" smtClean="0">
                  <a:solidFill>
                    <a:schemeClr val="accent1">
                      <a:lumMod val="75000"/>
                    </a:schemeClr>
                  </a:solidFill>
                  <a:latin typeface="Berlin Sans FB Demi" panose="020E0802020502020306" pitchFamily="34" charset="0"/>
                </a:rPr>
                <a:t>forme des </a:t>
              </a:r>
              <a:r>
                <a:rPr lang="fr-FR" sz="2400" dirty="0" smtClean="0">
                  <a:solidFill>
                    <a:schemeClr val="accent1">
                      <a:lumMod val="75000"/>
                    </a:schemeClr>
                  </a:solidFill>
                  <a:latin typeface="Berlin Sans FB Demi" panose="020E0802020502020306" pitchFamily="34" charset="0"/>
                </a:rPr>
                <a:t>mots</a:t>
              </a:r>
              <a:r>
                <a:rPr lang="es-MX" sz="2400" dirty="0" smtClean="0">
                  <a:solidFill>
                    <a:schemeClr val="accent1">
                      <a:lumMod val="75000"/>
                    </a:schemeClr>
                  </a:solidFill>
                  <a:latin typeface="Berlin Sans FB Demi" panose="020E0802020502020306" pitchFamily="34" charset="0"/>
                </a:rPr>
                <a:t>!</a:t>
              </a:r>
              <a:endParaRPr lang="es-MX" sz="2400" dirty="0">
                <a:solidFill>
                  <a:schemeClr val="accent1">
                    <a:lumMod val="75000"/>
                  </a:schemeClr>
                </a:solidFill>
                <a:latin typeface="Berlin Sans FB Demi" panose="020E0802020502020306" pitchFamily="34" charset="0"/>
              </a:endParaRPr>
            </a:p>
          </p:txBody>
        </p:sp>
      </p:grpSp>
      <p:sp>
        <p:nvSpPr>
          <p:cNvPr id="6" name="5 CuadroTexto"/>
          <p:cNvSpPr txBox="1"/>
          <p:nvPr/>
        </p:nvSpPr>
        <p:spPr>
          <a:xfrm>
            <a:off x="251520" y="5805264"/>
            <a:ext cx="8568952" cy="70788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  <a:latin typeface="Berlin Sans FB Demi" panose="020E0802020502020306" pitchFamily="34" charset="0"/>
              </a:rPr>
              <a:t>Une présentation élaborée par Xavier Lemerle</a:t>
            </a:r>
            <a:br>
              <a:rPr lang="fr-FR" sz="2000" dirty="0" smtClean="0">
                <a:solidFill>
                  <a:schemeClr val="accent1">
                    <a:lumMod val="75000"/>
                  </a:schemeClr>
                </a:solidFill>
                <a:latin typeface="Berlin Sans FB Demi" panose="020E0802020502020306" pitchFamily="34" charset="0"/>
              </a:rPr>
            </a:b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  <a:latin typeface="Berlin Sans FB Demi" panose="020E0802020502020306" pitchFamily="34" charset="0"/>
              </a:rPr>
              <a:t>à la suite d’un atelier animé par Haydée Silva (Puebla, 2017) </a:t>
            </a:r>
            <a:endParaRPr lang="fr-FR" sz="2000" dirty="0">
              <a:solidFill>
                <a:schemeClr val="accent1">
                  <a:lumMod val="75000"/>
                </a:schemeClr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915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568620" y="404664"/>
            <a:ext cx="600677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600" dirty="0" smtClean="0">
                <a:latin typeface="Berlin Sans FB Demi" panose="020E0802020502020306" pitchFamily="34" charset="0"/>
              </a:rPr>
              <a:t>7 petits mots</a:t>
            </a:r>
            <a:br>
              <a:rPr lang="fr-FR" sz="6600" dirty="0" smtClean="0">
                <a:latin typeface="Berlin Sans FB Demi" panose="020E0802020502020306" pitchFamily="34" charset="0"/>
              </a:rPr>
            </a:br>
            <a:r>
              <a:rPr lang="fr-FR" sz="6600" dirty="0" smtClean="0">
                <a:latin typeface="Berlin Sans FB Demi" panose="020E0802020502020306" pitchFamily="34" charset="0"/>
              </a:rPr>
              <a:t>de la migration</a:t>
            </a:r>
            <a:endParaRPr lang="fr-FR" sz="66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915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508398" y="188640"/>
            <a:ext cx="5904656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dirty="0" smtClean="0">
                <a:latin typeface="Berlin Sans FB Demi" panose="020E0802020502020306" pitchFamily="34" charset="0"/>
              </a:rPr>
              <a:t>1. </a:t>
            </a:r>
            <a:r>
              <a:rPr lang="fr-FR" dirty="0" smtClean="0">
                <a:latin typeface="Berlin Sans FB Demi" panose="020E0802020502020306" pitchFamily="34" charset="0"/>
              </a:rPr>
              <a:t>Qui ne réside pas dans son pays d’origine </a:t>
            </a:r>
            <a:endParaRPr lang="fr-FR" dirty="0">
              <a:latin typeface="Berlin Sans FB Demi" panose="020E0802020502020306" pitchFamily="34" charset="0"/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6443762" y="188640"/>
            <a:ext cx="2232248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Berlin Sans FB Demi" panose="020E0802020502020306" pitchFamily="34" charset="0"/>
              </a:rPr>
              <a:t>8 </a:t>
            </a:r>
            <a:r>
              <a:rPr lang="fr-FR" dirty="0" smtClean="0">
                <a:latin typeface="Berlin Sans FB Demi" panose="020E0802020502020306" pitchFamily="34" charset="0"/>
              </a:rPr>
              <a:t>lettres</a:t>
            </a:r>
            <a:endParaRPr lang="fr-FR" dirty="0">
              <a:latin typeface="Berlin Sans FB Demi" panose="020E0802020502020306" pitchFamily="34" charset="0"/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508398" y="620688"/>
            <a:ext cx="5904656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mtClean="0">
                <a:latin typeface="Berlin Sans FB Demi" panose="020E0802020502020306" pitchFamily="34" charset="0"/>
              </a:rPr>
              <a:t>2.  Donne le droit de rester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6443762" y="620688"/>
            <a:ext cx="2232248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mtClean="0">
                <a:latin typeface="Berlin Sans FB Demi" panose="020E0802020502020306" pitchFamily="34" charset="0"/>
              </a:rPr>
              <a:t>4 lettres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508398" y="1052736"/>
            <a:ext cx="5904656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mtClean="0">
                <a:latin typeface="Berlin Sans FB Demi" panose="020E0802020502020306" pitchFamily="34" charset="0"/>
              </a:rPr>
              <a:t>3. Loger 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17" name="16 Rectángulo redondeado"/>
          <p:cNvSpPr/>
          <p:nvPr/>
        </p:nvSpPr>
        <p:spPr>
          <a:xfrm>
            <a:off x="6443762" y="1052736"/>
            <a:ext cx="2232248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mtClean="0">
                <a:latin typeface="Berlin Sans FB Demi" panose="020E0802020502020306" pitchFamily="34" charset="0"/>
              </a:rPr>
              <a:t>8 lettres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508844" y="1484784"/>
            <a:ext cx="5904656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mtClean="0">
                <a:latin typeface="Berlin Sans FB Demi" panose="020E0802020502020306" pitchFamily="34" charset="0"/>
              </a:rPr>
              <a:t>4. Qui n’a pas choisi de partir 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19" name="18 Rectángulo redondeado"/>
          <p:cNvSpPr/>
          <p:nvPr/>
        </p:nvSpPr>
        <p:spPr>
          <a:xfrm>
            <a:off x="6444208" y="1484784"/>
            <a:ext cx="2232248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mtClean="0">
                <a:latin typeface="Berlin Sans FB Demi" panose="020E0802020502020306" pitchFamily="34" charset="0"/>
              </a:rPr>
              <a:t>7 lettres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508844" y="1916832"/>
            <a:ext cx="5904656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mtClean="0">
                <a:latin typeface="Berlin Sans FB Demi" panose="020E0802020502020306" pitchFamily="34" charset="0"/>
              </a:rPr>
              <a:t>5. Évolution des populations 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21" name="20 Rectángulo redondeado"/>
          <p:cNvSpPr/>
          <p:nvPr/>
        </p:nvSpPr>
        <p:spPr>
          <a:xfrm>
            <a:off x="6444208" y="1916832"/>
            <a:ext cx="2232248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mtClean="0">
                <a:latin typeface="Berlin Sans FB Demi" panose="020E0802020502020306" pitchFamily="34" charset="0"/>
              </a:rPr>
              <a:t>11 lettres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22" name="21 Rectángulo redondeado"/>
          <p:cNvSpPr/>
          <p:nvPr/>
        </p:nvSpPr>
        <p:spPr>
          <a:xfrm>
            <a:off x="508844" y="2348880"/>
            <a:ext cx="5904656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mtClean="0">
                <a:latin typeface="Berlin Sans FB Demi" panose="020E0802020502020306" pitchFamily="34" charset="0"/>
              </a:rPr>
              <a:t>6. Obligation de partir 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23" name="22 Rectángulo redondeado"/>
          <p:cNvSpPr/>
          <p:nvPr/>
        </p:nvSpPr>
        <p:spPr>
          <a:xfrm>
            <a:off x="6444208" y="2348880"/>
            <a:ext cx="2232248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mtClean="0">
                <a:latin typeface="Berlin Sans FB Demi" panose="020E0802020502020306" pitchFamily="34" charset="0"/>
              </a:rPr>
              <a:t>9 lettres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24" name="23 Rectángulo redondeado"/>
          <p:cNvSpPr/>
          <p:nvPr/>
        </p:nvSpPr>
        <p:spPr>
          <a:xfrm>
            <a:off x="508398" y="2780928"/>
            <a:ext cx="5904656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mtClean="0">
                <a:latin typeface="Berlin Sans FB Demi" panose="020E0802020502020306" pitchFamily="34" charset="0"/>
              </a:rPr>
              <a:t>7. Chiffre limité autorisé 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25" name="24 Rectángulo redondeado"/>
          <p:cNvSpPr/>
          <p:nvPr/>
        </p:nvSpPr>
        <p:spPr>
          <a:xfrm>
            <a:off x="6443762" y="2780928"/>
            <a:ext cx="2232248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mtClean="0">
                <a:latin typeface="Berlin Sans FB Demi" panose="020E0802020502020306" pitchFamily="34" charset="0"/>
              </a:rPr>
              <a:t>5 lettres</a:t>
            </a:r>
            <a:endParaRPr lang="fr-FR"/>
          </a:p>
        </p:txBody>
      </p:sp>
      <p:sp>
        <p:nvSpPr>
          <p:cNvPr id="26" name="25 Rectángulo redondeado"/>
          <p:cNvSpPr/>
          <p:nvPr/>
        </p:nvSpPr>
        <p:spPr>
          <a:xfrm>
            <a:off x="467813" y="342900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smtClean="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SA</a:t>
            </a:r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27" name="26 Rectángulo redondeado"/>
          <p:cNvSpPr/>
          <p:nvPr/>
        </p:nvSpPr>
        <p:spPr>
          <a:xfrm>
            <a:off x="2196005" y="342900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smtClean="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GER</a:t>
            </a:r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4" name="63 Rectángulo redondeado"/>
          <p:cNvSpPr/>
          <p:nvPr/>
        </p:nvSpPr>
        <p:spPr>
          <a:xfrm>
            <a:off x="3924197" y="342900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smtClean="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PUL</a:t>
            </a:r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5" name="64 Rectángulo redondeado"/>
          <p:cNvSpPr/>
          <p:nvPr/>
        </p:nvSpPr>
        <p:spPr>
          <a:xfrm>
            <a:off x="5611535" y="342900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smtClean="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GIÉ</a:t>
            </a:r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6" name="65 Rectángulo redondeado"/>
          <p:cNvSpPr/>
          <p:nvPr/>
        </p:nvSpPr>
        <p:spPr>
          <a:xfrm>
            <a:off x="7236565" y="342900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smtClean="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RÉ</a:t>
            </a:r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7" name="66 Rectángulo redondeado"/>
          <p:cNvSpPr/>
          <p:nvPr/>
        </p:nvSpPr>
        <p:spPr>
          <a:xfrm>
            <a:off x="467544" y="4365104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smtClean="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GRA</a:t>
            </a:r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8" name="67 Rectángulo redondeado"/>
          <p:cNvSpPr/>
          <p:nvPr/>
        </p:nvSpPr>
        <p:spPr>
          <a:xfrm>
            <a:off x="2196274" y="438177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smtClean="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EX</a:t>
            </a:r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9" name="68 Rectángulo redondeado"/>
          <p:cNvSpPr/>
          <p:nvPr/>
        </p:nvSpPr>
        <p:spPr>
          <a:xfrm>
            <a:off x="3924197" y="4365104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smtClean="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HÉ</a:t>
            </a:r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0" name="69 Rectángulo redondeado"/>
          <p:cNvSpPr/>
          <p:nvPr/>
        </p:nvSpPr>
        <p:spPr>
          <a:xfrm>
            <a:off x="5611535" y="4365104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smtClean="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BER</a:t>
            </a:r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1" name="70 Rectángulo redondeado"/>
          <p:cNvSpPr/>
          <p:nvPr/>
        </p:nvSpPr>
        <p:spPr>
          <a:xfrm>
            <a:off x="7236565" y="4365104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smtClean="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DÉ</a:t>
            </a:r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2" name="71 Rectángulo redondeado"/>
          <p:cNvSpPr/>
          <p:nvPr/>
        </p:nvSpPr>
        <p:spPr>
          <a:xfrm>
            <a:off x="467813" y="522920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smtClean="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SION</a:t>
            </a:r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3" name="72 Rectángulo redondeado"/>
          <p:cNvSpPr/>
          <p:nvPr/>
        </p:nvSpPr>
        <p:spPr>
          <a:xfrm>
            <a:off x="2196274" y="522920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smtClean="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QUO</a:t>
            </a:r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4" name="73 Rectángulo redondeado"/>
          <p:cNvSpPr/>
          <p:nvPr/>
        </p:nvSpPr>
        <p:spPr>
          <a:xfrm>
            <a:off x="3924197" y="522920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smtClean="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FU</a:t>
            </a:r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5" name="74 Rectángulo redondeado"/>
          <p:cNvSpPr/>
          <p:nvPr/>
        </p:nvSpPr>
        <p:spPr>
          <a:xfrm>
            <a:off x="5611535" y="522920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smtClean="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PA</a:t>
            </a:r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6" name="75 Rectángulo redondeado"/>
          <p:cNvSpPr/>
          <p:nvPr/>
        </p:nvSpPr>
        <p:spPr>
          <a:xfrm>
            <a:off x="7236565" y="522920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smtClean="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EX</a:t>
            </a:r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7" name="76 Rectángulo redondeado"/>
          <p:cNvSpPr/>
          <p:nvPr/>
        </p:nvSpPr>
        <p:spPr>
          <a:xfrm>
            <a:off x="467544" y="6093296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dirty="0" smtClean="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PHIE</a:t>
            </a:r>
            <a:endParaRPr lang="es-MX" sz="4000" dirty="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8" name="77 Rectángulo redondeado"/>
          <p:cNvSpPr/>
          <p:nvPr/>
        </p:nvSpPr>
        <p:spPr>
          <a:xfrm>
            <a:off x="2196274" y="6093296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dirty="0" smtClean="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TRIÉ</a:t>
            </a:r>
            <a:endParaRPr lang="es-MX" sz="4000" dirty="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9" name="78 Rectángulo redondeado"/>
          <p:cNvSpPr/>
          <p:nvPr/>
        </p:nvSpPr>
        <p:spPr>
          <a:xfrm>
            <a:off x="3924197" y="6093296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dirty="0" smtClean="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VI</a:t>
            </a:r>
            <a:endParaRPr lang="es-MX" sz="4000" dirty="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80" name="79 Rectángulo redondeado"/>
          <p:cNvSpPr/>
          <p:nvPr/>
        </p:nvSpPr>
        <p:spPr>
          <a:xfrm>
            <a:off x="5611535" y="6093296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dirty="0" smtClean="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MO</a:t>
            </a:r>
            <a:endParaRPr lang="es-MX" sz="4000" dirty="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81" name="80 Rectángulo redondeado"/>
          <p:cNvSpPr/>
          <p:nvPr/>
        </p:nvSpPr>
        <p:spPr>
          <a:xfrm>
            <a:off x="7235850" y="6093296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dirty="0" smtClean="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TA</a:t>
            </a:r>
            <a:endParaRPr lang="es-MX" sz="4000" dirty="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824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107229" y="404664"/>
            <a:ext cx="492955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600" dirty="0" smtClean="0">
                <a:latin typeface="Berlin Sans FB Demi" panose="020E0802020502020306" pitchFamily="34" charset="0"/>
              </a:rPr>
              <a:t>7 petits mots</a:t>
            </a:r>
            <a:br>
              <a:rPr lang="fr-FR" sz="6600" dirty="0" smtClean="0">
                <a:latin typeface="Berlin Sans FB Demi" panose="020E0802020502020306" pitchFamily="34" charset="0"/>
              </a:rPr>
            </a:br>
            <a:r>
              <a:rPr lang="fr-FR" sz="6600" dirty="0" smtClean="0">
                <a:latin typeface="Berlin Sans FB Demi" panose="020E0802020502020306" pitchFamily="34" charset="0"/>
              </a:rPr>
              <a:t>de l’art</a:t>
            </a:r>
            <a:endParaRPr lang="fr-FR" sz="66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915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508398" y="188640"/>
            <a:ext cx="5904656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dirty="0" smtClean="0">
                <a:latin typeface="Berlin Sans FB Demi" panose="020E0802020502020306" pitchFamily="34" charset="0"/>
              </a:rPr>
              <a:t>1</a:t>
            </a:r>
            <a:r>
              <a:rPr lang="fr-FR" dirty="0" smtClean="0">
                <a:latin typeface="Berlin Sans FB Demi" panose="020E0802020502020306" pitchFamily="34" charset="0"/>
              </a:rPr>
              <a:t>. Fait des films </a:t>
            </a:r>
            <a:endParaRPr lang="fr-FR" dirty="0">
              <a:latin typeface="Berlin Sans FB Demi" panose="020E0802020502020306" pitchFamily="34" charset="0"/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6444208" y="188640"/>
            <a:ext cx="2232248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Berlin Sans FB Demi" panose="020E0802020502020306" pitchFamily="34" charset="0"/>
              </a:rPr>
              <a:t>11 </a:t>
            </a:r>
            <a:r>
              <a:rPr lang="fr-FR" dirty="0" smtClean="0">
                <a:latin typeface="Berlin Sans FB Demi" panose="020E0802020502020306" pitchFamily="34" charset="0"/>
              </a:rPr>
              <a:t>lettres</a:t>
            </a:r>
            <a:endParaRPr lang="fr-FR" dirty="0">
              <a:latin typeface="Berlin Sans FB Demi" panose="020E0802020502020306" pitchFamily="34" charset="0"/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508398" y="620688"/>
            <a:ext cx="5904656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mtClean="0">
                <a:latin typeface="Berlin Sans FB Demi" panose="020E0802020502020306" pitchFamily="34" charset="0"/>
              </a:rPr>
              <a:t>2. Outil du peintre 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6443762" y="620688"/>
            <a:ext cx="2232248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mtClean="0">
                <a:latin typeface="Berlin Sans FB Demi" panose="020E0802020502020306" pitchFamily="34" charset="0"/>
              </a:rPr>
              <a:t>7 lettres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508398" y="1052736"/>
            <a:ext cx="5904656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mtClean="0">
                <a:latin typeface="Berlin Sans FB Demi" panose="020E0802020502020306" pitchFamily="34" charset="0"/>
              </a:rPr>
              <a:t>3. Réunion des arts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17" name="16 Rectángulo redondeado"/>
          <p:cNvSpPr/>
          <p:nvPr/>
        </p:nvSpPr>
        <p:spPr>
          <a:xfrm>
            <a:off x="6443762" y="1052736"/>
            <a:ext cx="2232248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mtClean="0">
                <a:latin typeface="Berlin Sans FB Demi" panose="020E0802020502020306" pitchFamily="34" charset="0"/>
              </a:rPr>
              <a:t>8 lettres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508844" y="1484784"/>
            <a:ext cx="5904656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mtClean="0">
                <a:latin typeface="Berlin Sans FB Demi" panose="020E0802020502020306" pitchFamily="34" charset="0"/>
              </a:rPr>
              <a:t>4. Ouvrier de l’art 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19" name="18 Rectángulo redondeado"/>
          <p:cNvSpPr/>
          <p:nvPr/>
        </p:nvSpPr>
        <p:spPr>
          <a:xfrm>
            <a:off x="6444208" y="1484784"/>
            <a:ext cx="2232248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mtClean="0">
                <a:latin typeface="Berlin Sans FB Demi" panose="020E0802020502020306" pitchFamily="34" charset="0"/>
              </a:rPr>
              <a:t>7 lettres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508844" y="1916832"/>
            <a:ext cx="5904656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dirty="0" smtClean="0">
                <a:latin typeface="Berlin Sans FB Demi" panose="020E0802020502020306" pitchFamily="34" charset="0"/>
              </a:rPr>
              <a:t>5.  (Dé)conseille</a:t>
            </a:r>
            <a:endParaRPr lang="fr-FR" dirty="0">
              <a:latin typeface="Berlin Sans FB Demi" panose="020E0802020502020306" pitchFamily="34" charset="0"/>
            </a:endParaRPr>
          </a:p>
        </p:txBody>
      </p:sp>
      <p:sp>
        <p:nvSpPr>
          <p:cNvPr id="21" name="20 Rectángulo redondeado"/>
          <p:cNvSpPr/>
          <p:nvPr/>
        </p:nvSpPr>
        <p:spPr>
          <a:xfrm>
            <a:off x="6444208" y="1916832"/>
            <a:ext cx="2232248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mtClean="0">
                <a:latin typeface="Berlin Sans FB Demi" panose="020E0802020502020306" pitchFamily="34" charset="0"/>
              </a:rPr>
              <a:t>8 lettres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22" name="21 Rectángulo redondeado"/>
          <p:cNvSpPr/>
          <p:nvPr/>
        </p:nvSpPr>
        <p:spPr>
          <a:xfrm>
            <a:off x="508844" y="2348880"/>
            <a:ext cx="5904656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dirty="0" smtClean="0">
                <a:latin typeface="Berlin Sans FB Demi" panose="020E0802020502020306" pitchFamily="34" charset="0"/>
              </a:rPr>
              <a:t>6. S’amuse des mots et de sons</a:t>
            </a:r>
            <a:endParaRPr lang="fr-FR" dirty="0">
              <a:latin typeface="Berlin Sans FB Demi" panose="020E0802020502020306" pitchFamily="34" charset="0"/>
            </a:endParaRPr>
          </a:p>
        </p:txBody>
      </p:sp>
      <p:sp>
        <p:nvSpPr>
          <p:cNvPr id="23" name="22 Rectángulo redondeado"/>
          <p:cNvSpPr/>
          <p:nvPr/>
        </p:nvSpPr>
        <p:spPr>
          <a:xfrm>
            <a:off x="6444208" y="2348880"/>
            <a:ext cx="2232248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mtClean="0">
                <a:latin typeface="Berlin Sans FB Demi" panose="020E0802020502020306" pitchFamily="34" charset="0"/>
              </a:rPr>
              <a:t>5 lettres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24" name="23 Rectángulo redondeado"/>
          <p:cNvSpPr/>
          <p:nvPr/>
        </p:nvSpPr>
        <p:spPr>
          <a:xfrm>
            <a:off x="508398" y="2780928"/>
            <a:ext cx="5904656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mtClean="0">
                <a:latin typeface="Berlin Sans FB Demi" panose="020E0802020502020306" pitchFamily="34" charset="0"/>
              </a:rPr>
              <a:t>7. Nourriture pour l’esprit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25" name="24 Rectángulo redondeado"/>
          <p:cNvSpPr/>
          <p:nvPr/>
        </p:nvSpPr>
        <p:spPr>
          <a:xfrm>
            <a:off x="6443762" y="2780928"/>
            <a:ext cx="2232248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mtClean="0">
                <a:latin typeface="Berlin Sans FB Demi" panose="020E0802020502020306" pitchFamily="34" charset="0"/>
              </a:rPr>
              <a:t>7 lettres</a:t>
            </a:r>
            <a:endParaRPr lang="fr-FR"/>
          </a:p>
        </p:txBody>
      </p:sp>
      <p:sp>
        <p:nvSpPr>
          <p:cNvPr id="26" name="25 Rectángulo redondeado"/>
          <p:cNvSpPr/>
          <p:nvPr/>
        </p:nvSpPr>
        <p:spPr>
          <a:xfrm>
            <a:off x="467813" y="342900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smtClean="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TU</a:t>
            </a:r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27" name="26 Rectángulo redondeado"/>
          <p:cNvSpPr/>
          <p:nvPr/>
        </p:nvSpPr>
        <p:spPr>
          <a:xfrm>
            <a:off x="2196005" y="342900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smtClean="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TE</a:t>
            </a:r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4" name="63 Rectángulo redondeado"/>
          <p:cNvSpPr/>
          <p:nvPr/>
        </p:nvSpPr>
        <p:spPr>
          <a:xfrm>
            <a:off x="3924197" y="342900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err="1" smtClean="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ÈTE</a:t>
            </a:r>
            <a:endParaRPr lang="fr-FR" sz="4000" dirty="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5" name="64 Rectángulo redondeado"/>
          <p:cNvSpPr/>
          <p:nvPr/>
        </p:nvSpPr>
        <p:spPr>
          <a:xfrm>
            <a:off x="5611535" y="342900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SA</a:t>
            </a:r>
            <a:endParaRPr lang="fr-FR" sz="4000" dirty="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6" name="65 Rectángulo redondeado"/>
          <p:cNvSpPr/>
          <p:nvPr/>
        </p:nvSpPr>
        <p:spPr>
          <a:xfrm>
            <a:off x="7236565" y="342900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smtClean="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PIN</a:t>
            </a:r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7" name="66 Rectángulo redondeado"/>
          <p:cNvSpPr/>
          <p:nvPr/>
        </p:nvSpPr>
        <p:spPr>
          <a:xfrm>
            <a:off x="467544" y="4365104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smtClean="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CEAU</a:t>
            </a:r>
            <a:endParaRPr lang="fr-FR" sz="36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8" name="67 Rectángulo redondeado"/>
          <p:cNvSpPr/>
          <p:nvPr/>
        </p:nvSpPr>
        <p:spPr>
          <a:xfrm>
            <a:off x="2196274" y="438177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smtClean="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CUL</a:t>
            </a:r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9" name="68 Rectángulo redondeado"/>
          <p:cNvSpPr/>
          <p:nvPr/>
        </p:nvSpPr>
        <p:spPr>
          <a:xfrm>
            <a:off x="3924197" y="4365104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smtClean="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CRI</a:t>
            </a:r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0" name="69 Rectángulo redondeado"/>
          <p:cNvSpPr/>
          <p:nvPr/>
        </p:nvSpPr>
        <p:spPr>
          <a:xfrm>
            <a:off x="5611535" y="4365104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smtClean="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RE</a:t>
            </a:r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1" name="70 Rectángulo redondeado"/>
          <p:cNvSpPr/>
          <p:nvPr/>
        </p:nvSpPr>
        <p:spPr>
          <a:xfrm>
            <a:off x="7236565" y="4365104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smtClean="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RÉA</a:t>
            </a:r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2" name="71 Rectángulo redondeado"/>
          <p:cNvSpPr/>
          <p:nvPr/>
        </p:nvSpPr>
        <p:spPr>
          <a:xfrm>
            <a:off x="467813" y="522920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smtClean="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QUE</a:t>
            </a:r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3" name="72 Rectángulo redondeado"/>
          <p:cNvSpPr/>
          <p:nvPr/>
        </p:nvSpPr>
        <p:spPr>
          <a:xfrm>
            <a:off x="2196274" y="522920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smtClean="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TIS</a:t>
            </a:r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4" name="73 Rectángulo redondeado"/>
          <p:cNvSpPr/>
          <p:nvPr/>
        </p:nvSpPr>
        <p:spPr>
          <a:xfrm>
            <a:off x="3924197" y="522920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smtClean="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LI</a:t>
            </a:r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5" name="74 Rectángulo redondeado"/>
          <p:cNvSpPr/>
          <p:nvPr/>
        </p:nvSpPr>
        <p:spPr>
          <a:xfrm>
            <a:off x="5611535" y="522920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smtClean="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VAL</a:t>
            </a:r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6" name="75 Rectángulo redondeado"/>
          <p:cNvSpPr/>
          <p:nvPr/>
        </p:nvSpPr>
        <p:spPr>
          <a:xfrm>
            <a:off x="7236565" y="522920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smtClean="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PO</a:t>
            </a:r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7" name="76 Rectángulo redondeado"/>
          <p:cNvSpPr/>
          <p:nvPr/>
        </p:nvSpPr>
        <p:spPr>
          <a:xfrm>
            <a:off x="467544" y="6093296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smtClean="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TI</a:t>
            </a:r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8" name="77 Rectángulo redondeado"/>
          <p:cNvSpPr/>
          <p:nvPr/>
        </p:nvSpPr>
        <p:spPr>
          <a:xfrm>
            <a:off x="2196274" y="6093296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err="1" smtClean="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TEUR</a:t>
            </a:r>
            <a:endParaRPr lang="fr-FR" sz="3600" dirty="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9" name="78 Rectángulo redondeado"/>
          <p:cNvSpPr/>
          <p:nvPr/>
        </p:nvSpPr>
        <p:spPr>
          <a:xfrm>
            <a:off x="3924197" y="6093296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smtClean="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TI</a:t>
            </a:r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80" name="79 Rectángulo redondeado"/>
          <p:cNvSpPr/>
          <p:nvPr/>
        </p:nvSpPr>
        <p:spPr>
          <a:xfrm>
            <a:off x="5611535" y="6093296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smtClean="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FES</a:t>
            </a:r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81" name="80 Rectángulo redondeado"/>
          <p:cNvSpPr/>
          <p:nvPr/>
        </p:nvSpPr>
        <p:spPr>
          <a:xfrm>
            <a:off x="7235850" y="6093296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smtClean="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AR</a:t>
            </a:r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247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107229" y="404664"/>
            <a:ext cx="492955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600" dirty="0" smtClean="0">
                <a:latin typeface="Berlin Sans FB Demi" panose="020E0802020502020306" pitchFamily="34" charset="0"/>
              </a:rPr>
              <a:t>7 petits mots</a:t>
            </a:r>
            <a:br>
              <a:rPr lang="fr-FR" sz="6600" dirty="0" smtClean="0">
                <a:latin typeface="Berlin Sans FB Demi" panose="020E0802020502020306" pitchFamily="34" charset="0"/>
              </a:rPr>
            </a:br>
            <a:r>
              <a:rPr lang="fr-FR" sz="6600" dirty="0" smtClean="0">
                <a:latin typeface="Berlin Sans FB Demi" panose="020E0802020502020306" pitchFamily="34" charset="0"/>
              </a:rPr>
              <a:t>de …</a:t>
            </a:r>
            <a:endParaRPr lang="fr-FR" sz="66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915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508398" y="188640"/>
            <a:ext cx="5904656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dirty="0" smtClean="0">
                <a:latin typeface="Berlin Sans FB Demi" panose="020E0802020502020306" pitchFamily="34" charset="0"/>
              </a:rPr>
              <a:t>1. </a:t>
            </a:r>
            <a:endParaRPr lang="es-MX" dirty="0">
              <a:latin typeface="Berlin Sans FB Demi" panose="020E0802020502020306" pitchFamily="34" charset="0"/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6443762" y="188640"/>
            <a:ext cx="2232248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Berlin Sans FB Demi" panose="020E0802020502020306" pitchFamily="34" charset="0"/>
              </a:rPr>
              <a:t>lettres</a:t>
            </a:r>
            <a:endParaRPr lang="fr-FR" dirty="0">
              <a:latin typeface="Berlin Sans FB Demi" panose="020E0802020502020306" pitchFamily="34" charset="0"/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508398" y="620688"/>
            <a:ext cx="5904656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mtClean="0">
                <a:latin typeface="Berlin Sans FB Demi" panose="020E0802020502020306" pitchFamily="34" charset="0"/>
              </a:rPr>
              <a:t>2. 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6443762" y="620688"/>
            <a:ext cx="2232248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mtClean="0">
                <a:latin typeface="Berlin Sans FB Demi" panose="020E0802020502020306" pitchFamily="34" charset="0"/>
              </a:rPr>
              <a:t>lettres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508398" y="1052736"/>
            <a:ext cx="5904656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mtClean="0">
                <a:latin typeface="Berlin Sans FB Demi" panose="020E0802020502020306" pitchFamily="34" charset="0"/>
              </a:rPr>
              <a:t>3. 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17" name="16 Rectángulo redondeado"/>
          <p:cNvSpPr/>
          <p:nvPr/>
        </p:nvSpPr>
        <p:spPr>
          <a:xfrm>
            <a:off x="6443762" y="1052736"/>
            <a:ext cx="2232248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mtClean="0">
                <a:latin typeface="Berlin Sans FB Demi" panose="020E0802020502020306" pitchFamily="34" charset="0"/>
              </a:rPr>
              <a:t>lettres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508844" y="1484784"/>
            <a:ext cx="5904656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mtClean="0">
                <a:latin typeface="Berlin Sans FB Demi" panose="020E0802020502020306" pitchFamily="34" charset="0"/>
              </a:rPr>
              <a:t>4. 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19" name="18 Rectángulo redondeado"/>
          <p:cNvSpPr/>
          <p:nvPr/>
        </p:nvSpPr>
        <p:spPr>
          <a:xfrm>
            <a:off x="6444208" y="1484784"/>
            <a:ext cx="2232248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mtClean="0">
                <a:latin typeface="Berlin Sans FB Demi" panose="020E0802020502020306" pitchFamily="34" charset="0"/>
              </a:rPr>
              <a:t>lettres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508844" y="1916832"/>
            <a:ext cx="5904656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mtClean="0">
                <a:latin typeface="Berlin Sans FB Demi" panose="020E0802020502020306" pitchFamily="34" charset="0"/>
              </a:rPr>
              <a:t>5. 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21" name="20 Rectángulo redondeado"/>
          <p:cNvSpPr/>
          <p:nvPr/>
        </p:nvSpPr>
        <p:spPr>
          <a:xfrm>
            <a:off x="6444208" y="1916832"/>
            <a:ext cx="2232248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mtClean="0">
                <a:latin typeface="Berlin Sans FB Demi" panose="020E0802020502020306" pitchFamily="34" charset="0"/>
              </a:rPr>
              <a:t>lettres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22" name="21 Rectángulo redondeado"/>
          <p:cNvSpPr/>
          <p:nvPr/>
        </p:nvSpPr>
        <p:spPr>
          <a:xfrm>
            <a:off x="508844" y="2348880"/>
            <a:ext cx="5904656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mtClean="0">
                <a:latin typeface="Berlin Sans FB Demi" panose="020E0802020502020306" pitchFamily="34" charset="0"/>
              </a:rPr>
              <a:t>6. 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23" name="22 Rectángulo redondeado"/>
          <p:cNvSpPr/>
          <p:nvPr/>
        </p:nvSpPr>
        <p:spPr>
          <a:xfrm>
            <a:off x="6444208" y="2348880"/>
            <a:ext cx="2232248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mtClean="0">
                <a:latin typeface="Berlin Sans FB Demi" panose="020E0802020502020306" pitchFamily="34" charset="0"/>
              </a:rPr>
              <a:t>lettres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24" name="23 Rectángulo redondeado"/>
          <p:cNvSpPr/>
          <p:nvPr/>
        </p:nvSpPr>
        <p:spPr>
          <a:xfrm>
            <a:off x="508398" y="2780928"/>
            <a:ext cx="5904656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mtClean="0">
                <a:latin typeface="Berlin Sans FB Demi" panose="020E0802020502020306" pitchFamily="34" charset="0"/>
              </a:rPr>
              <a:t>7. 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25" name="24 Rectángulo redondeado"/>
          <p:cNvSpPr/>
          <p:nvPr/>
        </p:nvSpPr>
        <p:spPr>
          <a:xfrm>
            <a:off x="6443762" y="2780928"/>
            <a:ext cx="2232248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mtClean="0">
                <a:latin typeface="Berlin Sans FB Demi" panose="020E0802020502020306" pitchFamily="34" charset="0"/>
              </a:rPr>
              <a:t>lettres</a:t>
            </a:r>
            <a:endParaRPr lang="fr-FR"/>
          </a:p>
        </p:txBody>
      </p:sp>
      <p:sp>
        <p:nvSpPr>
          <p:cNvPr id="26" name="25 Rectángulo redondeado"/>
          <p:cNvSpPr/>
          <p:nvPr/>
        </p:nvSpPr>
        <p:spPr>
          <a:xfrm>
            <a:off x="467813" y="342900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27" name="26 Rectángulo redondeado"/>
          <p:cNvSpPr/>
          <p:nvPr/>
        </p:nvSpPr>
        <p:spPr>
          <a:xfrm>
            <a:off x="2196005" y="342900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4" name="63 Rectángulo redondeado"/>
          <p:cNvSpPr/>
          <p:nvPr/>
        </p:nvSpPr>
        <p:spPr>
          <a:xfrm>
            <a:off x="3924197" y="342900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5" name="64 Rectángulo redondeado"/>
          <p:cNvSpPr/>
          <p:nvPr/>
        </p:nvSpPr>
        <p:spPr>
          <a:xfrm>
            <a:off x="5611535" y="342900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6" name="65 Rectángulo redondeado"/>
          <p:cNvSpPr/>
          <p:nvPr/>
        </p:nvSpPr>
        <p:spPr>
          <a:xfrm>
            <a:off x="7236565" y="342900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7" name="66 Rectángulo redondeado"/>
          <p:cNvSpPr/>
          <p:nvPr/>
        </p:nvSpPr>
        <p:spPr>
          <a:xfrm>
            <a:off x="467544" y="4365104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8" name="67 Rectángulo redondeado"/>
          <p:cNvSpPr/>
          <p:nvPr/>
        </p:nvSpPr>
        <p:spPr>
          <a:xfrm>
            <a:off x="2196274" y="438177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9" name="68 Rectángulo redondeado"/>
          <p:cNvSpPr/>
          <p:nvPr/>
        </p:nvSpPr>
        <p:spPr>
          <a:xfrm>
            <a:off x="3924197" y="4365104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0" name="69 Rectángulo redondeado"/>
          <p:cNvSpPr/>
          <p:nvPr/>
        </p:nvSpPr>
        <p:spPr>
          <a:xfrm>
            <a:off x="5611535" y="4365104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1" name="70 Rectángulo redondeado"/>
          <p:cNvSpPr/>
          <p:nvPr/>
        </p:nvSpPr>
        <p:spPr>
          <a:xfrm>
            <a:off x="7236565" y="4365104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2" name="71 Rectángulo redondeado"/>
          <p:cNvSpPr/>
          <p:nvPr/>
        </p:nvSpPr>
        <p:spPr>
          <a:xfrm>
            <a:off x="467813" y="522920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3" name="72 Rectángulo redondeado"/>
          <p:cNvSpPr/>
          <p:nvPr/>
        </p:nvSpPr>
        <p:spPr>
          <a:xfrm>
            <a:off x="2196274" y="522920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4" name="73 Rectángulo redondeado"/>
          <p:cNvSpPr/>
          <p:nvPr/>
        </p:nvSpPr>
        <p:spPr>
          <a:xfrm>
            <a:off x="3924197" y="522920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5" name="74 Rectángulo redondeado"/>
          <p:cNvSpPr/>
          <p:nvPr/>
        </p:nvSpPr>
        <p:spPr>
          <a:xfrm>
            <a:off x="5611535" y="522920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6" name="75 Rectángulo redondeado"/>
          <p:cNvSpPr/>
          <p:nvPr/>
        </p:nvSpPr>
        <p:spPr>
          <a:xfrm>
            <a:off x="7236565" y="522920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7" name="76 Rectángulo redondeado"/>
          <p:cNvSpPr/>
          <p:nvPr/>
        </p:nvSpPr>
        <p:spPr>
          <a:xfrm>
            <a:off x="467544" y="6093296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8" name="77 Rectángulo redondeado"/>
          <p:cNvSpPr/>
          <p:nvPr/>
        </p:nvSpPr>
        <p:spPr>
          <a:xfrm>
            <a:off x="2196274" y="6093296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9" name="78 Rectángulo redondeado"/>
          <p:cNvSpPr/>
          <p:nvPr/>
        </p:nvSpPr>
        <p:spPr>
          <a:xfrm>
            <a:off x="3924197" y="6093296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80" name="79 Rectángulo redondeado"/>
          <p:cNvSpPr/>
          <p:nvPr/>
        </p:nvSpPr>
        <p:spPr>
          <a:xfrm>
            <a:off x="5611535" y="6093296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81" name="80 Rectángulo redondeado"/>
          <p:cNvSpPr/>
          <p:nvPr/>
        </p:nvSpPr>
        <p:spPr>
          <a:xfrm>
            <a:off x="7235850" y="6093296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247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508398" y="188640"/>
            <a:ext cx="5904656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mtClean="0">
                <a:latin typeface="Berlin Sans FB Demi" panose="020E0802020502020306" pitchFamily="34" charset="0"/>
              </a:rPr>
              <a:t>1. 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6443762" y="188640"/>
            <a:ext cx="2232248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mtClean="0">
                <a:latin typeface="Berlin Sans FB Demi" panose="020E0802020502020306" pitchFamily="34" charset="0"/>
              </a:rPr>
              <a:t>lettres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508398" y="620688"/>
            <a:ext cx="5904656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mtClean="0">
                <a:latin typeface="Berlin Sans FB Demi" panose="020E0802020502020306" pitchFamily="34" charset="0"/>
              </a:rPr>
              <a:t>2. 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6443762" y="620688"/>
            <a:ext cx="2232248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mtClean="0">
                <a:latin typeface="Berlin Sans FB Demi" panose="020E0802020502020306" pitchFamily="34" charset="0"/>
              </a:rPr>
              <a:t>lettres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508398" y="1052736"/>
            <a:ext cx="5904656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mtClean="0">
                <a:latin typeface="Berlin Sans FB Demi" panose="020E0802020502020306" pitchFamily="34" charset="0"/>
              </a:rPr>
              <a:t>3. 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17" name="16 Rectángulo redondeado"/>
          <p:cNvSpPr/>
          <p:nvPr/>
        </p:nvSpPr>
        <p:spPr>
          <a:xfrm>
            <a:off x="6443762" y="1052736"/>
            <a:ext cx="2232248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mtClean="0">
                <a:latin typeface="Berlin Sans FB Demi" panose="020E0802020502020306" pitchFamily="34" charset="0"/>
              </a:rPr>
              <a:t>lettres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508844" y="1484784"/>
            <a:ext cx="5904656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mtClean="0">
                <a:latin typeface="Berlin Sans FB Demi" panose="020E0802020502020306" pitchFamily="34" charset="0"/>
              </a:rPr>
              <a:t>4. 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19" name="18 Rectángulo redondeado"/>
          <p:cNvSpPr/>
          <p:nvPr/>
        </p:nvSpPr>
        <p:spPr>
          <a:xfrm>
            <a:off x="6444208" y="1484784"/>
            <a:ext cx="2232248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mtClean="0">
                <a:latin typeface="Berlin Sans FB Demi" panose="020E0802020502020306" pitchFamily="34" charset="0"/>
              </a:rPr>
              <a:t>lettres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508844" y="1916832"/>
            <a:ext cx="5904656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mtClean="0">
                <a:latin typeface="Berlin Sans FB Demi" panose="020E0802020502020306" pitchFamily="34" charset="0"/>
              </a:rPr>
              <a:t>5. 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21" name="20 Rectángulo redondeado"/>
          <p:cNvSpPr/>
          <p:nvPr/>
        </p:nvSpPr>
        <p:spPr>
          <a:xfrm>
            <a:off x="6444208" y="1916832"/>
            <a:ext cx="2232248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mtClean="0">
                <a:latin typeface="Berlin Sans FB Demi" panose="020E0802020502020306" pitchFamily="34" charset="0"/>
              </a:rPr>
              <a:t>lettres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22" name="21 Rectángulo redondeado"/>
          <p:cNvSpPr/>
          <p:nvPr/>
        </p:nvSpPr>
        <p:spPr>
          <a:xfrm>
            <a:off x="508844" y="2348880"/>
            <a:ext cx="5904656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mtClean="0">
                <a:latin typeface="Berlin Sans FB Demi" panose="020E0802020502020306" pitchFamily="34" charset="0"/>
              </a:rPr>
              <a:t>6. 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23" name="22 Rectángulo redondeado"/>
          <p:cNvSpPr/>
          <p:nvPr/>
        </p:nvSpPr>
        <p:spPr>
          <a:xfrm>
            <a:off x="6444208" y="2348880"/>
            <a:ext cx="2232248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mtClean="0">
                <a:latin typeface="Berlin Sans FB Demi" panose="020E0802020502020306" pitchFamily="34" charset="0"/>
              </a:rPr>
              <a:t>lettres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24" name="23 Rectángulo redondeado"/>
          <p:cNvSpPr/>
          <p:nvPr/>
        </p:nvSpPr>
        <p:spPr>
          <a:xfrm>
            <a:off x="508398" y="2780928"/>
            <a:ext cx="5904656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mtClean="0">
                <a:latin typeface="Berlin Sans FB Demi" panose="020E0802020502020306" pitchFamily="34" charset="0"/>
              </a:rPr>
              <a:t>7. </a:t>
            </a:r>
            <a:endParaRPr lang="fr-FR">
              <a:latin typeface="Berlin Sans FB Demi" panose="020E0802020502020306" pitchFamily="34" charset="0"/>
            </a:endParaRPr>
          </a:p>
        </p:txBody>
      </p:sp>
      <p:sp>
        <p:nvSpPr>
          <p:cNvPr id="25" name="24 Rectángulo redondeado"/>
          <p:cNvSpPr/>
          <p:nvPr/>
        </p:nvSpPr>
        <p:spPr>
          <a:xfrm>
            <a:off x="6443762" y="2780928"/>
            <a:ext cx="2232248" cy="43204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mtClean="0">
                <a:latin typeface="Berlin Sans FB Demi" panose="020E0802020502020306" pitchFamily="34" charset="0"/>
              </a:rPr>
              <a:t>lettres</a:t>
            </a:r>
            <a:endParaRPr lang="fr-FR"/>
          </a:p>
        </p:txBody>
      </p:sp>
      <p:sp>
        <p:nvSpPr>
          <p:cNvPr id="26" name="25 Rectángulo redondeado"/>
          <p:cNvSpPr/>
          <p:nvPr/>
        </p:nvSpPr>
        <p:spPr>
          <a:xfrm>
            <a:off x="467813" y="342900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27" name="26 Rectángulo redondeado"/>
          <p:cNvSpPr/>
          <p:nvPr/>
        </p:nvSpPr>
        <p:spPr>
          <a:xfrm>
            <a:off x="2196005" y="342900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4" name="63 Rectángulo redondeado"/>
          <p:cNvSpPr/>
          <p:nvPr/>
        </p:nvSpPr>
        <p:spPr>
          <a:xfrm>
            <a:off x="3924197" y="342900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5" name="64 Rectángulo redondeado"/>
          <p:cNvSpPr/>
          <p:nvPr/>
        </p:nvSpPr>
        <p:spPr>
          <a:xfrm>
            <a:off x="5611535" y="342900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6" name="65 Rectángulo redondeado"/>
          <p:cNvSpPr/>
          <p:nvPr/>
        </p:nvSpPr>
        <p:spPr>
          <a:xfrm>
            <a:off x="7236565" y="342900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7" name="66 Rectángulo redondeado"/>
          <p:cNvSpPr/>
          <p:nvPr/>
        </p:nvSpPr>
        <p:spPr>
          <a:xfrm>
            <a:off x="467544" y="4365104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8" name="67 Rectángulo redondeado"/>
          <p:cNvSpPr/>
          <p:nvPr/>
        </p:nvSpPr>
        <p:spPr>
          <a:xfrm>
            <a:off x="2196274" y="438177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9" name="68 Rectángulo redondeado"/>
          <p:cNvSpPr/>
          <p:nvPr/>
        </p:nvSpPr>
        <p:spPr>
          <a:xfrm>
            <a:off x="3924197" y="4365104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0" name="69 Rectángulo redondeado"/>
          <p:cNvSpPr/>
          <p:nvPr/>
        </p:nvSpPr>
        <p:spPr>
          <a:xfrm>
            <a:off x="5611535" y="4365104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1" name="70 Rectángulo redondeado"/>
          <p:cNvSpPr/>
          <p:nvPr/>
        </p:nvSpPr>
        <p:spPr>
          <a:xfrm>
            <a:off x="7236565" y="4365104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2" name="71 Rectángulo redondeado"/>
          <p:cNvSpPr/>
          <p:nvPr/>
        </p:nvSpPr>
        <p:spPr>
          <a:xfrm>
            <a:off x="467813" y="522920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3" name="72 Rectángulo redondeado"/>
          <p:cNvSpPr/>
          <p:nvPr/>
        </p:nvSpPr>
        <p:spPr>
          <a:xfrm>
            <a:off x="2196274" y="522920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4" name="73 Rectángulo redondeado"/>
          <p:cNvSpPr/>
          <p:nvPr/>
        </p:nvSpPr>
        <p:spPr>
          <a:xfrm>
            <a:off x="3924197" y="522920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5" name="74 Rectángulo redondeado"/>
          <p:cNvSpPr/>
          <p:nvPr/>
        </p:nvSpPr>
        <p:spPr>
          <a:xfrm>
            <a:off x="5611535" y="522920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6" name="75 Rectángulo redondeado"/>
          <p:cNvSpPr/>
          <p:nvPr/>
        </p:nvSpPr>
        <p:spPr>
          <a:xfrm>
            <a:off x="7236565" y="5229200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7" name="76 Rectángulo redondeado"/>
          <p:cNvSpPr/>
          <p:nvPr/>
        </p:nvSpPr>
        <p:spPr>
          <a:xfrm>
            <a:off x="467544" y="6093296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8" name="77 Rectángulo redondeado"/>
          <p:cNvSpPr/>
          <p:nvPr/>
        </p:nvSpPr>
        <p:spPr>
          <a:xfrm>
            <a:off x="2196274" y="6093296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9" name="78 Rectángulo redondeado"/>
          <p:cNvSpPr/>
          <p:nvPr/>
        </p:nvSpPr>
        <p:spPr>
          <a:xfrm>
            <a:off x="3924197" y="6093296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80" name="79 Rectángulo redondeado"/>
          <p:cNvSpPr/>
          <p:nvPr/>
        </p:nvSpPr>
        <p:spPr>
          <a:xfrm>
            <a:off x="5611535" y="6093296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81" name="80 Rectángulo redondeado"/>
          <p:cNvSpPr/>
          <p:nvPr/>
        </p:nvSpPr>
        <p:spPr>
          <a:xfrm>
            <a:off x="7235850" y="6093296"/>
            <a:ext cx="1440160" cy="648072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000">
              <a:solidFill>
                <a:schemeClr val="bg1">
                  <a:lumMod val="95000"/>
                </a:schemeClr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247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216</Words>
  <Application>Microsoft Office PowerPoint</Application>
  <PresentationFormat>Presentación en pantalla (4:3)</PresentationFormat>
  <Paragraphs>103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Hugo</dc:creator>
  <cp:lastModifiedBy>Dip</cp:lastModifiedBy>
  <cp:revision>16</cp:revision>
  <dcterms:created xsi:type="dcterms:W3CDTF">2017-05-14T14:40:05Z</dcterms:created>
  <dcterms:modified xsi:type="dcterms:W3CDTF">2017-05-18T16:22:06Z</dcterms:modified>
</cp:coreProperties>
</file>