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41353A-F7BA-47BD-A851-1D3829444A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Wann</a:t>
            </a:r>
            <a:r>
              <a:rPr lang="fr-FR" dirty="0"/>
              <a:t> ?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7680CFB-F018-4FC3-850A-AFF739405E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Donner une indication de temps</a:t>
            </a:r>
          </a:p>
        </p:txBody>
      </p:sp>
    </p:spTree>
    <p:extLst>
      <p:ext uri="{BB962C8B-B14F-4D97-AF65-F5344CB8AC3E}">
        <p14:creationId xmlns:p14="http://schemas.microsoft.com/office/powerpoint/2010/main" val="2520833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E95EAA-469A-4D81-B7DC-C000B9F30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Wieviel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 err="1"/>
              <a:t>Uhr</a:t>
            </a:r>
            <a:r>
              <a:rPr lang="fr-FR" dirty="0"/>
              <a:t> </a:t>
            </a:r>
            <a:r>
              <a:rPr lang="fr-FR" dirty="0" err="1"/>
              <a:t>ist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es ? </a:t>
            </a:r>
          </a:p>
        </p:txBody>
      </p:sp>
      <p:pic>
        <p:nvPicPr>
          <p:cNvPr id="5" name="Image 4" descr="Une image contenant horloge&#10;&#10;Description générée automatiquement">
            <a:extLst>
              <a:ext uri="{FF2B5EF4-FFF2-40B4-BE49-F238E27FC236}">
                <a16:creationId xmlns:a16="http://schemas.microsoft.com/office/drawing/2014/main" id="{99138D2B-1CD9-4031-9798-B7A10418D1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1230" y="0"/>
            <a:ext cx="4849540" cy="6858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D9491F3-F40C-4435-87AB-AAE9C05F702E}"/>
              </a:ext>
            </a:extLst>
          </p:cNvPr>
          <p:cNvSpPr txBox="1"/>
          <p:nvPr/>
        </p:nvSpPr>
        <p:spPr>
          <a:xfrm>
            <a:off x="8864082" y="1119673"/>
            <a:ext cx="234198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Hilfe</a:t>
            </a:r>
            <a:r>
              <a:rPr lang="fr-FR" dirty="0"/>
              <a:t> ! </a:t>
            </a:r>
            <a:r>
              <a:rPr lang="fr-FR" dirty="0" err="1"/>
              <a:t>Wie</a:t>
            </a:r>
            <a:r>
              <a:rPr lang="fr-FR" dirty="0"/>
              <a:t> </a:t>
            </a:r>
            <a:r>
              <a:rPr lang="fr-FR" dirty="0" err="1"/>
              <a:t>sagt</a:t>
            </a:r>
            <a:r>
              <a:rPr lang="fr-FR" dirty="0"/>
              <a:t> man </a:t>
            </a:r>
            <a:r>
              <a:rPr lang="fr-FR" dirty="0" err="1"/>
              <a:t>das</a:t>
            </a:r>
            <a:r>
              <a:rPr lang="fr-FR" dirty="0"/>
              <a:t> </a:t>
            </a:r>
            <a:r>
              <a:rPr lang="fr-FR" dirty="0" err="1"/>
              <a:t>auf</a:t>
            </a:r>
            <a:r>
              <a:rPr lang="fr-FR" dirty="0"/>
              <a:t> Deutsch?</a:t>
            </a:r>
          </a:p>
          <a:p>
            <a:endParaRPr lang="fr-FR" dirty="0"/>
          </a:p>
          <a:p>
            <a:r>
              <a:rPr lang="fr-FR" dirty="0"/>
              <a:t>10 : 50</a:t>
            </a:r>
          </a:p>
          <a:p>
            <a:endParaRPr lang="fr-FR" dirty="0"/>
          </a:p>
          <a:p>
            <a:r>
              <a:rPr lang="fr-FR" dirty="0"/>
              <a:t>09 : 05 </a:t>
            </a:r>
          </a:p>
          <a:p>
            <a:endParaRPr lang="fr-FR" dirty="0"/>
          </a:p>
          <a:p>
            <a:r>
              <a:rPr lang="fr-FR" dirty="0"/>
              <a:t>08 : 15</a:t>
            </a:r>
          </a:p>
          <a:p>
            <a:endParaRPr lang="fr-FR" dirty="0"/>
          </a:p>
          <a:p>
            <a:r>
              <a:rPr lang="fr-FR" dirty="0"/>
              <a:t>07 : 45</a:t>
            </a:r>
          </a:p>
          <a:p>
            <a:endParaRPr lang="fr-FR" dirty="0"/>
          </a:p>
          <a:p>
            <a:r>
              <a:rPr lang="fr-FR" dirty="0"/>
              <a:t>10 : 30</a:t>
            </a:r>
          </a:p>
        </p:txBody>
      </p:sp>
    </p:spTree>
    <p:extLst>
      <p:ext uri="{BB962C8B-B14F-4D97-AF65-F5344CB8AC3E}">
        <p14:creationId xmlns:p14="http://schemas.microsoft.com/office/powerpoint/2010/main" val="1778932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B30191-9197-4CEB-BAE7-13D6A4FFE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Und</a:t>
            </a:r>
            <a:r>
              <a:rPr lang="fr-FR" dirty="0"/>
              <a:t> man </a:t>
            </a:r>
            <a:r>
              <a:rPr lang="fr-FR" dirty="0" err="1"/>
              <a:t>sagt</a:t>
            </a:r>
            <a:r>
              <a:rPr lang="fr-FR" dirty="0"/>
              <a:t>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3A2F90-4D0E-4D59-BAD4-CDD060680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10 : 50 &gt; Es </a:t>
            </a:r>
            <a:r>
              <a:rPr lang="fr-FR" dirty="0" err="1"/>
              <a:t>ist</a:t>
            </a:r>
            <a:r>
              <a:rPr lang="fr-FR" dirty="0"/>
              <a:t> </a:t>
            </a:r>
            <a:r>
              <a:rPr lang="fr-FR" dirty="0" err="1"/>
              <a:t>zehn</a:t>
            </a:r>
            <a:r>
              <a:rPr lang="fr-FR" dirty="0"/>
              <a:t> vor </a:t>
            </a:r>
            <a:r>
              <a:rPr lang="fr-FR" dirty="0" err="1"/>
              <a:t>elf</a:t>
            </a:r>
            <a:r>
              <a:rPr lang="fr-FR" dirty="0"/>
              <a:t> . </a:t>
            </a:r>
          </a:p>
          <a:p>
            <a:endParaRPr lang="fr-FR" dirty="0"/>
          </a:p>
          <a:p>
            <a:r>
              <a:rPr lang="fr-FR" dirty="0"/>
              <a:t>09 : 05 &gt; Es </a:t>
            </a:r>
            <a:r>
              <a:rPr lang="fr-FR" dirty="0" err="1"/>
              <a:t>ist</a:t>
            </a:r>
            <a:r>
              <a:rPr lang="fr-FR" dirty="0"/>
              <a:t> </a:t>
            </a:r>
            <a:r>
              <a:rPr lang="fr-FR" dirty="0" err="1"/>
              <a:t>fünf</a:t>
            </a:r>
            <a:r>
              <a:rPr lang="fr-FR" dirty="0"/>
              <a:t> </a:t>
            </a:r>
            <a:r>
              <a:rPr lang="fr-FR" dirty="0" err="1"/>
              <a:t>nach</a:t>
            </a:r>
            <a:r>
              <a:rPr lang="fr-FR" dirty="0"/>
              <a:t> </a:t>
            </a:r>
            <a:r>
              <a:rPr lang="fr-FR" dirty="0" err="1"/>
              <a:t>neun</a:t>
            </a:r>
            <a:r>
              <a:rPr lang="fr-FR" dirty="0"/>
              <a:t> .</a:t>
            </a:r>
          </a:p>
          <a:p>
            <a:endParaRPr lang="fr-FR" dirty="0"/>
          </a:p>
          <a:p>
            <a:r>
              <a:rPr lang="fr-FR" dirty="0"/>
              <a:t>08 : 15 &gt; Es </a:t>
            </a:r>
            <a:r>
              <a:rPr lang="fr-FR" dirty="0" err="1"/>
              <a:t>ist</a:t>
            </a:r>
            <a:r>
              <a:rPr lang="fr-FR" dirty="0"/>
              <a:t> </a:t>
            </a:r>
            <a:r>
              <a:rPr lang="fr-FR" dirty="0" err="1"/>
              <a:t>viertel</a:t>
            </a:r>
            <a:r>
              <a:rPr lang="fr-FR" dirty="0"/>
              <a:t> </a:t>
            </a:r>
            <a:r>
              <a:rPr lang="fr-FR" dirty="0" err="1"/>
              <a:t>nach</a:t>
            </a:r>
            <a:r>
              <a:rPr lang="fr-FR" dirty="0"/>
              <a:t> </a:t>
            </a:r>
            <a:r>
              <a:rPr lang="fr-FR" dirty="0" err="1"/>
              <a:t>acht</a:t>
            </a:r>
            <a:r>
              <a:rPr lang="fr-FR" dirty="0"/>
              <a:t> .</a:t>
            </a:r>
          </a:p>
          <a:p>
            <a:endParaRPr lang="fr-FR" dirty="0"/>
          </a:p>
          <a:p>
            <a:r>
              <a:rPr lang="fr-FR" dirty="0"/>
              <a:t>07 : 45 &gt; Es </a:t>
            </a:r>
            <a:r>
              <a:rPr lang="fr-FR" dirty="0" err="1"/>
              <a:t>ist</a:t>
            </a:r>
            <a:r>
              <a:rPr lang="fr-FR" dirty="0"/>
              <a:t> </a:t>
            </a:r>
            <a:r>
              <a:rPr lang="fr-FR" dirty="0" err="1"/>
              <a:t>viertel</a:t>
            </a:r>
            <a:r>
              <a:rPr lang="fr-FR" dirty="0"/>
              <a:t> vor </a:t>
            </a:r>
            <a:r>
              <a:rPr lang="fr-FR" dirty="0" err="1"/>
              <a:t>acht</a:t>
            </a:r>
            <a:r>
              <a:rPr lang="fr-FR" dirty="0"/>
              <a:t> .</a:t>
            </a:r>
          </a:p>
          <a:p>
            <a:endParaRPr lang="fr-FR" dirty="0"/>
          </a:p>
          <a:p>
            <a:r>
              <a:rPr lang="fr-FR" dirty="0"/>
              <a:t>10 : 30 &gt; Es </a:t>
            </a:r>
            <a:r>
              <a:rPr lang="fr-FR" dirty="0" err="1"/>
              <a:t>ist</a:t>
            </a:r>
            <a:r>
              <a:rPr lang="fr-FR" dirty="0"/>
              <a:t> </a:t>
            </a:r>
            <a:r>
              <a:rPr lang="fr-FR" dirty="0" err="1"/>
              <a:t>halb</a:t>
            </a:r>
            <a:r>
              <a:rPr lang="fr-FR" dirty="0"/>
              <a:t> </a:t>
            </a:r>
            <a:r>
              <a:rPr lang="fr-FR" dirty="0" err="1"/>
              <a:t>elf</a:t>
            </a:r>
            <a:r>
              <a:rPr lang="fr-FR" dirty="0"/>
              <a:t> . </a:t>
            </a:r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A7341D5-E623-4E69-A59C-729F83E70FE4}"/>
              </a:ext>
            </a:extLst>
          </p:cNvPr>
          <p:cNvSpPr txBox="1"/>
          <p:nvPr/>
        </p:nvSpPr>
        <p:spPr>
          <a:xfrm>
            <a:off x="6576969" y="3649211"/>
            <a:ext cx="38757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Ich</a:t>
            </a:r>
            <a:r>
              <a:rPr lang="fr-FR" dirty="0"/>
              <a:t> bin mir </a:t>
            </a:r>
            <a:r>
              <a:rPr lang="fr-FR" dirty="0" err="1"/>
              <a:t>sicher</a:t>
            </a:r>
            <a:r>
              <a:rPr lang="fr-FR" dirty="0"/>
              <a:t> : </a:t>
            </a:r>
          </a:p>
          <a:p>
            <a:r>
              <a:rPr lang="fr-FR" dirty="0"/>
              <a:t>Du </a:t>
            </a:r>
            <a:r>
              <a:rPr lang="fr-FR" dirty="0" err="1"/>
              <a:t>bist</a:t>
            </a:r>
            <a:r>
              <a:rPr lang="fr-FR" dirty="0"/>
              <a:t> </a:t>
            </a:r>
            <a:r>
              <a:rPr lang="fr-FR" dirty="0" err="1"/>
              <a:t>klasse</a:t>
            </a:r>
            <a:r>
              <a:rPr lang="fr-FR" dirty="0"/>
              <a:t> !</a:t>
            </a:r>
          </a:p>
          <a:p>
            <a:r>
              <a:rPr lang="fr-FR" dirty="0"/>
              <a:t>Du hast es </a:t>
            </a:r>
            <a:r>
              <a:rPr lang="fr-FR" dirty="0" err="1"/>
              <a:t>alleine</a:t>
            </a:r>
            <a:r>
              <a:rPr lang="fr-FR" dirty="0"/>
              <a:t> </a:t>
            </a:r>
            <a:r>
              <a:rPr lang="fr-FR" dirty="0" err="1"/>
              <a:t>geschafft</a:t>
            </a:r>
            <a:r>
              <a:rPr lang="fr-FR" dirty="0"/>
              <a:t>! </a:t>
            </a:r>
          </a:p>
          <a:p>
            <a:endParaRPr lang="fr-FR" dirty="0"/>
          </a:p>
          <a:p>
            <a:r>
              <a:rPr lang="fr-FR" dirty="0"/>
              <a:t>Je suis certaine :</a:t>
            </a:r>
          </a:p>
          <a:p>
            <a:r>
              <a:rPr lang="fr-FR" dirty="0"/>
              <a:t>Tu es top !</a:t>
            </a:r>
          </a:p>
          <a:p>
            <a:r>
              <a:rPr lang="fr-FR" dirty="0"/>
              <a:t>Tu as réussi tout( e ) seul ( e )!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7998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AE79C3-E5E7-4513-AF58-D5905A722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Die </a:t>
            </a:r>
            <a:r>
              <a:rPr lang="fr-FR" dirty="0" err="1"/>
              <a:t>Uhr</a:t>
            </a:r>
            <a:r>
              <a:rPr lang="fr-FR" dirty="0"/>
              <a:t> / Die Zeit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30E68F-D5E4-444C-BD24-79F98203E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Die </a:t>
            </a:r>
            <a:r>
              <a:rPr lang="fr-FR" dirty="0" err="1"/>
              <a:t>Uhr</a:t>
            </a:r>
            <a:r>
              <a:rPr lang="fr-FR" dirty="0"/>
              <a:t> : c’est l’heure que l’on donne . C’est aussi une montre. </a:t>
            </a:r>
          </a:p>
          <a:p>
            <a:endParaRPr lang="fr-FR" dirty="0"/>
          </a:p>
          <a:p>
            <a:r>
              <a:rPr lang="fr-FR" dirty="0"/>
              <a:t>Die Zeit : cela exprime la durée .</a:t>
            </a:r>
          </a:p>
          <a:p>
            <a:endParaRPr lang="fr-FR" dirty="0"/>
          </a:p>
          <a:p>
            <a:r>
              <a:rPr lang="fr-FR" dirty="0"/>
              <a:t>Un emploi du temps:</a:t>
            </a:r>
          </a:p>
          <a:p>
            <a:r>
              <a:rPr lang="fr-FR" dirty="0">
                <a:highlight>
                  <a:srgbClr val="FFFF00"/>
                </a:highlight>
              </a:rPr>
              <a:t>Um </a:t>
            </a:r>
            <a:r>
              <a:rPr lang="fr-FR" dirty="0" err="1"/>
              <a:t>acht</a:t>
            </a:r>
            <a:r>
              <a:rPr lang="fr-FR" dirty="0"/>
              <a:t> </a:t>
            </a:r>
            <a:r>
              <a:rPr lang="fr-FR" dirty="0" err="1"/>
              <a:t>Uhr</a:t>
            </a:r>
            <a:r>
              <a:rPr lang="fr-FR" dirty="0"/>
              <a:t> </a:t>
            </a:r>
            <a:r>
              <a:rPr lang="fr-FR" dirty="0" err="1"/>
              <a:t>gehe</a:t>
            </a:r>
            <a:r>
              <a:rPr lang="fr-FR" dirty="0"/>
              <a:t> </a:t>
            </a:r>
            <a:r>
              <a:rPr lang="fr-FR" dirty="0" err="1"/>
              <a:t>ich</a:t>
            </a:r>
            <a:r>
              <a:rPr lang="fr-FR" dirty="0"/>
              <a:t> in die </a:t>
            </a:r>
            <a:r>
              <a:rPr lang="fr-FR" dirty="0" err="1"/>
              <a:t>Schule</a:t>
            </a:r>
            <a:r>
              <a:rPr lang="fr-FR" dirty="0"/>
              <a:t>. </a:t>
            </a:r>
          </a:p>
          <a:p>
            <a:r>
              <a:rPr lang="fr-FR" dirty="0">
                <a:highlight>
                  <a:srgbClr val="FFFF00"/>
                </a:highlight>
              </a:rPr>
              <a:t>Am</a:t>
            </a:r>
            <a:r>
              <a:rPr lang="fr-FR" dirty="0"/>
              <a:t> </a:t>
            </a:r>
            <a:r>
              <a:rPr lang="fr-FR" dirty="0" err="1"/>
              <a:t>Samstag</a:t>
            </a:r>
            <a:r>
              <a:rPr lang="fr-FR" dirty="0"/>
              <a:t> </a:t>
            </a:r>
            <a:r>
              <a:rPr lang="fr-FR" dirty="0" err="1"/>
              <a:t>spiele</a:t>
            </a:r>
            <a:r>
              <a:rPr lang="fr-FR" dirty="0"/>
              <a:t> </a:t>
            </a:r>
            <a:r>
              <a:rPr lang="fr-FR" dirty="0" err="1"/>
              <a:t>ich</a:t>
            </a:r>
            <a:r>
              <a:rPr lang="fr-FR" dirty="0"/>
              <a:t> </a:t>
            </a:r>
            <a:r>
              <a:rPr lang="fr-FR" dirty="0" err="1"/>
              <a:t>gern</a:t>
            </a:r>
            <a:r>
              <a:rPr lang="fr-FR" dirty="0"/>
              <a:t> </a:t>
            </a:r>
            <a:r>
              <a:rPr lang="fr-FR" dirty="0" err="1"/>
              <a:t>Fußball</a:t>
            </a:r>
            <a:r>
              <a:rPr lang="fr-FR" dirty="0"/>
              <a:t>. </a:t>
            </a:r>
          </a:p>
          <a:p>
            <a:r>
              <a:rPr lang="fr-FR" dirty="0">
                <a:highlight>
                  <a:srgbClr val="FFFF00"/>
                </a:highlight>
              </a:rPr>
              <a:t>In der </a:t>
            </a:r>
            <a:r>
              <a:rPr lang="fr-FR" dirty="0" err="1"/>
              <a:t>ersten</a:t>
            </a:r>
            <a:r>
              <a:rPr lang="fr-FR" dirty="0"/>
              <a:t> </a:t>
            </a:r>
            <a:r>
              <a:rPr lang="fr-FR" dirty="0" err="1"/>
              <a:t>Stunde</a:t>
            </a:r>
            <a:r>
              <a:rPr lang="fr-FR" dirty="0"/>
              <a:t> </a:t>
            </a:r>
            <a:r>
              <a:rPr lang="fr-FR" dirty="0" err="1"/>
              <a:t>habe</a:t>
            </a:r>
            <a:r>
              <a:rPr lang="fr-FR" dirty="0"/>
              <a:t> </a:t>
            </a:r>
            <a:r>
              <a:rPr lang="fr-FR" dirty="0" err="1"/>
              <a:t>ich</a:t>
            </a:r>
            <a:r>
              <a:rPr lang="fr-FR" dirty="0"/>
              <a:t> </a:t>
            </a:r>
            <a:r>
              <a:rPr lang="fr-FR" dirty="0" err="1"/>
              <a:t>Französisch</a:t>
            </a:r>
            <a:r>
              <a:rPr lang="fr-FR" dirty="0"/>
              <a:t> </a:t>
            </a:r>
            <a:r>
              <a:rPr lang="fr-FR" dirty="0" err="1"/>
              <a:t>und</a:t>
            </a:r>
            <a:r>
              <a:rPr lang="fr-FR" dirty="0"/>
              <a:t> </a:t>
            </a:r>
            <a:r>
              <a:rPr lang="fr-FR" dirty="0">
                <a:highlight>
                  <a:srgbClr val="FFFF00"/>
                </a:highlight>
              </a:rPr>
              <a:t>in der </a:t>
            </a:r>
            <a:r>
              <a:rPr lang="fr-FR" dirty="0" err="1"/>
              <a:t>zweiten</a:t>
            </a:r>
            <a:r>
              <a:rPr lang="fr-FR" dirty="0"/>
              <a:t> </a:t>
            </a:r>
            <a:r>
              <a:rPr lang="fr-FR" dirty="0" err="1"/>
              <a:t>Stunde</a:t>
            </a:r>
            <a:r>
              <a:rPr lang="fr-FR" dirty="0"/>
              <a:t> </a:t>
            </a:r>
            <a:r>
              <a:rPr lang="fr-FR" dirty="0" err="1"/>
              <a:t>habe</a:t>
            </a:r>
            <a:r>
              <a:rPr lang="fr-FR" dirty="0"/>
              <a:t> </a:t>
            </a:r>
            <a:r>
              <a:rPr lang="fr-FR" dirty="0" err="1"/>
              <a:t>ich</a:t>
            </a:r>
            <a:r>
              <a:rPr lang="fr-FR" dirty="0"/>
              <a:t> Sport. </a:t>
            </a:r>
          </a:p>
        </p:txBody>
      </p:sp>
    </p:spTree>
    <p:extLst>
      <p:ext uri="{BB962C8B-B14F-4D97-AF65-F5344CB8AC3E}">
        <p14:creationId xmlns:p14="http://schemas.microsoft.com/office/powerpoint/2010/main" val="79680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B1248C-AA2C-44FC-BDBB-4038414D6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Wann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hast </a:t>
            </a:r>
            <a:br>
              <a:rPr lang="fr-FR" dirty="0"/>
            </a:br>
            <a:r>
              <a:rPr lang="fr-FR" dirty="0"/>
              <a:t>du </a:t>
            </a:r>
            <a:r>
              <a:rPr lang="fr-FR" dirty="0" err="1"/>
              <a:t>Geburtstag</a:t>
            </a:r>
            <a:r>
              <a:rPr lang="fr-FR" dirty="0"/>
              <a:t>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9C5D7B-958A-47BC-BB24-8750499B4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 err="1"/>
              <a:t>Ich</a:t>
            </a:r>
            <a:r>
              <a:rPr lang="fr-FR" dirty="0"/>
              <a:t> </a:t>
            </a:r>
            <a:r>
              <a:rPr lang="fr-FR" dirty="0" err="1"/>
              <a:t>habe</a:t>
            </a:r>
            <a:r>
              <a:rPr lang="fr-FR" dirty="0"/>
              <a:t> </a:t>
            </a:r>
            <a:r>
              <a:rPr lang="fr-FR" dirty="0" err="1">
                <a:highlight>
                  <a:srgbClr val="FFFF00"/>
                </a:highlight>
              </a:rPr>
              <a:t>am</a:t>
            </a:r>
            <a:r>
              <a:rPr lang="fr-FR" dirty="0"/>
              <a:t> </a:t>
            </a:r>
            <a:r>
              <a:rPr lang="fr-FR" dirty="0" err="1"/>
              <a:t>fünfzehnten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Juli </a:t>
            </a:r>
            <a:r>
              <a:rPr lang="fr-FR" dirty="0" err="1"/>
              <a:t>Geburtstag</a:t>
            </a:r>
            <a:r>
              <a:rPr lang="fr-FR" dirty="0"/>
              <a:t>. </a:t>
            </a:r>
          </a:p>
          <a:p>
            <a:r>
              <a:rPr lang="fr-FR" dirty="0" err="1"/>
              <a:t>Ich</a:t>
            </a:r>
            <a:r>
              <a:rPr lang="fr-FR" dirty="0"/>
              <a:t> </a:t>
            </a:r>
            <a:r>
              <a:rPr lang="fr-FR" dirty="0" err="1"/>
              <a:t>habe</a:t>
            </a:r>
            <a:r>
              <a:rPr lang="fr-FR" dirty="0">
                <a:highlight>
                  <a:srgbClr val="FFFF00"/>
                </a:highlight>
              </a:rPr>
              <a:t> </a:t>
            </a:r>
            <a:r>
              <a:rPr lang="fr-FR" dirty="0" err="1">
                <a:highlight>
                  <a:srgbClr val="FFFF00"/>
                </a:highlight>
              </a:rPr>
              <a:t>im</a:t>
            </a:r>
            <a:r>
              <a:rPr lang="fr-FR" dirty="0">
                <a:highlight>
                  <a:srgbClr val="FFFF00"/>
                </a:highlight>
              </a:rPr>
              <a:t> </a:t>
            </a:r>
            <a:r>
              <a:rPr lang="fr-FR" dirty="0"/>
              <a:t>Juli </a:t>
            </a:r>
          </a:p>
          <a:p>
            <a:pPr marL="0" indent="0">
              <a:buNone/>
            </a:pPr>
            <a:r>
              <a:rPr lang="fr-FR" dirty="0" err="1"/>
              <a:t>Geburtstag</a:t>
            </a:r>
            <a:r>
              <a:rPr lang="fr-FR" dirty="0"/>
              <a:t>.</a:t>
            </a:r>
          </a:p>
          <a:p>
            <a:r>
              <a:rPr lang="fr-FR" dirty="0" err="1"/>
              <a:t>Und</a:t>
            </a:r>
            <a:r>
              <a:rPr lang="fr-FR" dirty="0"/>
              <a:t> du ? </a:t>
            </a:r>
          </a:p>
          <a:p>
            <a:endParaRPr lang="fr-FR" dirty="0"/>
          </a:p>
          <a:p>
            <a:r>
              <a:rPr lang="fr-FR" dirty="0"/>
              <a:t>Du </a:t>
            </a:r>
            <a:r>
              <a:rPr lang="fr-FR" dirty="0" err="1"/>
              <a:t>füllst</a:t>
            </a:r>
            <a:r>
              <a:rPr lang="fr-FR" dirty="0"/>
              <a:t> den </a:t>
            </a:r>
          </a:p>
          <a:p>
            <a:pPr marL="0" indent="0">
              <a:buNone/>
            </a:pPr>
            <a:r>
              <a:rPr lang="fr-FR" dirty="0" err="1"/>
              <a:t>Geburtstagskalender</a:t>
            </a:r>
            <a:r>
              <a:rPr lang="fr-FR" dirty="0"/>
              <a:t> </a:t>
            </a:r>
            <a:r>
              <a:rPr lang="fr-FR" dirty="0" err="1"/>
              <a:t>aus</a:t>
            </a:r>
            <a:r>
              <a:rPr lang="fr-FR" dirty="0"/>
              <a:t> !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DCC68D3-E7DF-4186-9C8D-7E17DDCA39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32" y="161809"/>
            <a:ext cx="4489547" cy="653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5175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12</TotalTime>
  <Words>218</Words>
  <Application>Microsoft Office PowerPoint</Application>
  <PresentationFormat>Grand écran</PresentationFormat>
  <Paragraphs>50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Century Gothic</vt:lpstr>
      <vt:lpstr>Garamond</vt:lpstr>
      <vt:lpstr>Savon</vt:lpstr>
      <vt:lpstr>Wann ?</vt:lpstr>
      <vt:lpstr>Wieviel  Uhr ist  es ? </vt:lpstr>
      <vt:lpstr>Und man sagt :</vt:lpstr>
      <vt:lpstr>Die Uhr / Die Zeit</vt:lpstr>
      <vt:lpstr>Wann  hast  du Geburtstag?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Wann ?</dc:title>
  <dc:creator>Christine CHILDS</dc:creator>
  <cp:lastModifiedBy>Christine CHILDS</cp:lastModifiedBy>
  <cp:revision>2</cp:revision>
  <dcterms:created xsi:type="dcterms:W3CDTF">2020-10-30T11:13:24Z</dcterms:created>
  <dcterms:modified xsi:type="dcterms:W3CDTF">2020-10-30T11:26:08Z</dcterms:modified>
</cp:coreProperties>
</file>