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view16207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B3C01-0640-4D00-A79B-04168C599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heute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datum</a:t>
            </a:r>
            <a:r>
              <a:rPr lang="fr-FR" dirty="0"/>
              <a:t>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6644B8-6617-463B-B14F-C8FE8EB0A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Quelle est la date d’aujourd’hui?</a:t>
            </a:r>
          </a:p>
        </p:txBody>
      </p:sp>
    </p:spTree>
    <p:extLst>
      <p:ext uri="{BB962C8B-B14F-4D97-AF65-F5344CB8AC3E}">
        <p14:creationId xmlns:p14="http://schemas.microsoft.com/office/powerpoint/2010/main" val="3913468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9510C-910A-47F0-9902-42CE62C6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Wann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hast du </a:t>
            </a:r>
            <a:br>
              <a:rPr lang="fr-FR" dirty="0"/>
            </a:br>
            <a:r>
              <a:rPr lang="fr-FR" dirty="0" err="1"/>
              <a:t>Geburtstag</a:t>
            </a:r>
            <a:r>
              <a:rPr lang="fr-FR" dirty="0"/>
              <a:t>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DA393-95A5-454C-A9D3-CA4DECEDA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Du </a:t>
            </a:r>
            <a:r>
              <a:rPr lang="fr-FR" dirty="0" err="1"/>
              <a:t>füllst</a:t>
            </a:r>
            <a:r>
              <a:rPr lang="fr-FR" dirty="0"/>
              <a:t> den </a:t>
            </a:r>
          </a:p>
          <a:p>
            <a:pPr marL="0" indent="0">
              <a:buNone/>
            </a:pPr>
            <a:r>
              <a:rPr lang="fr-FR" dirty="0" err="1"/>
              <a:t>Geburtstagskalender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aus</a:t>
            </a:r>
            <a:r>
              <a:rPr lang="fr-FR" dirty="0"/>
              <a:t>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heiße</a:t>
            </a:r>
            <a:r>
              <a:rPr lang="fr-FR" i="1" dirty="0"/>
              <a:t> Christine . </a:t>
            </a:r>
          </a:p>
          <a:p>
            <a:pPr marL="0" indent="0">
              <a:buNone/>
            </a:pPr>
            <a:r>
              <a:rPr lang="fr-FR" i="1" dirty="0" err="1"/>
              <a:t>Ich</a:t>
            </a:r>
            <a:r>
              <a:rPr lang="fr-FR" i="1" dirty="0"/>
              <a:t> </a:t>
            </a:r>
            <a:r>
              <a:rPr lang="fr-FR" i="1" dirty="0" err="1"/>
              <a:t>habe</a:t>
            </a:r>
            <a:r>
              <a:rPr lang="fr-FR" i="1" dirty="0"/>
              <a:t> </a:t>
            </a:r>
            <a:r>
              <a:rPr lang="fr-FR" i="1" dirty="0" err="1"/>
              <a:t>am</a:t>
            </a:r>
            <a:r>
              <a:rPr lang="fr-FR" i="1" dirty="0"/>
              <a:t> 15. Juli </a:t>
            </a:r>
            <a:r>
              <a:rPr lang="fr-FR" i="1" dirty="0" err="1"/>
              <a:t>Geburtstag</a:t>
            </a:r>
            <a:r>
              <a:rPr lang="fr-FR" i="1" dirty="0"/>
              <a:t>. </a:t>
            </a:r>
          </a:p>
          <a:p>
            <a:pPr marL="0" indent="0">
              <a:buNone/>
            </a:pPr>
            <a:r>
              <a:rPr lang="fr-FR" i="1" dirty="0"/>
              <a:t>Mein </a:t>
            </a:r>
            <a:r>
              <a:rPr lang="fr-FR" i="1" dirty="0" err="1"/>
              <a:t>Gebutstag</a:t>
            </a:r>
            <a:r>
              <a:rPr lang="fr-FR" i="1" dirty="0"/>
              <a:t> </a:t>
            </a:r>
            <a:r>
              <a:rPr lang="fr-FR" i="1" dirty="0" err="1"/>
              <a:t>ist</a:t>
            </a:r>
            <a:r>
              <a:rPr lang="fr-FR" i="1" dirty="0"/>
              <a:t> </a:t>
            </a:r>
            <a:r>
              <a:rPr lang="fr-FR" i="1" dirty="0" err="1"/>
              <a:t>am</a:t>
            </a:r>
            <a:r>
              <a:rPr lang="fr-FR" i="1" dirty="0"/>
              <a:t> 15 Juli.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EFEE8B0-6D58-4C53-93F5-F9054C736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143" y="0"/>
            <a:ext cx="47118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9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2B080A-D044-4875-8193-94E52A68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8008245" cy="455085"/>
          </a:xfrm>
        </p:spPr>
        <p:txBody>
          <a:bodyPr>
            <a:normAutofit fontScale="90000"/>
          </a:bodyPr>
          <a:lstStyle/>
          <a:p>
            <a:r>
              <a:rPr lang="fr-FR" dirty="0"/>
              <a:t>Ce qu’il faut savoir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FE4E6-7153-4898-B5BD-B5DF8DED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656522"/>
            <a:ext cx="9792208" cy="43091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1600" b="1" dirty="0"/>
              <a:t>Compter jusqu’à 31</a:t>
            </a:r>
          </a:p>
          <a:p>
            <a:pPr>
              <a:lnSpc>
                <a:spcPct val="90000"/>
              </a:lnSpc>
            </a:pPr>
            <a:r>
              <a:rPr lang="fr-FR" sz="1600" b="1" dirty="0"/>
              <a:t>Les noms des jours de la semaine 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Montag – </a:t>
            </a:r>
            <a:r>
              <a:rPr lang="fr-FR" sz="1600" dirty="0" err="1"/>
              <a:t>Dienstag</a:t>
            </a:r>
            <a:r>
              <a:rPr lang="fr-FR" sz="1600" dirty="0"/>
              <a:t> – </a:t>
            </a:r>
            <a:r>
              <a:rPr lang="fr-FR" sz="1600" dirty="0" err="1"/>
              <a:t>Mittwoch</a:t>
            </a:r>
            <a:r>
              <a:rPr lang="fr-FR" sz="1600" dirty="0"/>
              <a:t> – </a:t>
            </a:r>
            <a:r>
              <a:rPr lang="fr-FR" sz="1600" dirty="0" err="1"/>
              <a:t>Donnerstag</a:t>
            </a:r>
            <a:r>
              <a:rPr lang="fr-FR" sz="1600" dirty="0"/>
              <a:t> – </a:t>
            </a:r>
            <a:r>
              <a:rPr lang="fr-FR" sz="1600" dirty="0" err="1"/>
              <a:t>Samstag</a:t>
            </a:r>
            <a:r>
              <a:rPr lang="fr-FR" sz="1600" dirty="0"/>
              <a:t> – </a:t>
            </a:r>
            <a:r>
              <a:rPr lang="fr-FR" sz="1600" dirty="0" err="1"/>
              <a:t>Sonntag</a:t>
            </a:r>
            <a:r>
              <a:rPr lang="fr-FR" sz="1600" dirty="0"/>
              <a:t> . ( </a:t>
            </a:r>
            <a:r>
              <a:rPr lang="fr-FR" sz="1600" dirty="0" err="1"/>
              <a:t>Eine</a:t>
            </a:r>
            <a:r>
              <a:rPr lang="fr-FR" sz="1600" dirty="0"/>
              <a:t> </a:t>
            </a:r>
            <a:r>
              <a:rPr lang="fr-FR" sz="1600" dirty="0" err="1"/>
              <a:t>Woche</a:t>
            </a:r>
            <a:r>
              <a:rPr lang="fr-FR" sz="1600" dirty="0"/>
              <a:t> ( = semaine) </a:t>
            </a:r>
            <a:r>
              <a:rPr lang="fr-FR" sz="1600" dirty="0" err="1"/>
              <a:t>hat</a:t>
            </a:r>
            <a:r>
              <a:rPr lang="fr-FR" sz="1600" dirty="0"/>
              <a:t> 7 Tage ( </a:t>
            </a:r>
            <a:r>
              <a:rPr lang="fr-FR" sz="1600" dirty="0" err="1"/>
              <a:t>ein</a:t>
            </a:r>
            <a:r>
              <a:rPr lang="fr-FR" sz="1600" dirty="0"/>
              <a:t> Tag = une journée )</a:t>
            </a:r>
          </a:p>
          <a:p>
            <a:pPr>
              <a:lnSpc>
                <a:spcPct val="90000"/>
              </a:lnSpc>
            </a:pPr>
            <a:r>
              <a:rPr lang="fr-FR" sz="1600" b="1" dirty="0"/>
              <a:t>Les noms des mois de l’année </a:t>
            </a:r>
          </a:p>
          <a:p>
            <a:pPr>
              <a:lnSpc>
                <a:spcPct val="90000"/>
              </a:lnSpc>
            </a:pPr>
            <a:r>
              <a:rPr lang="fr-FR" sz="1600" dirty="0" err="1"/>
              <a:t>Januar</a:t>
            </a:r>
            <a:r>
              <a:rPr lang="fr-FR" sz="1600" dirty="0"/>
              <a:t> – </a:t>
            </a:r>
            <a:r>
              <a:rPr lang="fr-FR" sz="1600" dirty="0" err="1"/>
              <a:t>Februar</a:t>
            </a:r>
            <a:r>
              <a:rPr lang="fr-FR" sz="1600" dirty="0"/>
              <a:t> – März – April – Mai – Juni – Juli – August – </a:t>
            </a:r>
            <a:r>
              <a:rPr lang="fr-FR" sz="1600" dirty="0" err="1"/>
              <a:t>September</a:t>
            </a:r>
            <a:r>
              <a:rPr lang="fr-FR" sz="1600" dirty="0"/>
              <a:t> - </a:t>
            </a:r>
            <a:r>
              <a:rPr lang="fr-FR" sz="1600" dirty="0" err="1"/>
              <a:t>Oktober</a:t>
            </a:r>
            <a:r>
              <a:rPr lang="fr-FR" sz="1600" dirty="0"/>
              <a:t> </a:t>
            </a:r>
            <a:r>
              <a:rPr lang="fr-FR" sz="1600" dirty="0" err="1"/>
              <a:t>November</a:t>
            </a:r>
            <a:r>
              <a:rPr lang="fr-FR" sz="1600" dirty="0"/>
              <a:t> – </a:t>
            </a:r>
            <a:r>
              <a:rPr lang="fr-FR" sz="1600" dirty="0" err="1"/>
              <a:t>Dezember</a:t>
            </a:r>
            <a:r>
              <a:rPr lang="fr-FR" sz="1600" dirty="0"/>
              <a:t> </a:t>
            </a:r>
          </a:p>
          <a:p>
            <a:pPr>
              <a:lnSpc>
                <a:spcPct val="90000"/>
              </a:lnSpc>
            </a:pPr>
            <a:r>
              <a:rPr lang="fr-FR" sz="1600" b="1" dirty="0"/>
              <a:t>Les noms des saisons </a:t>
            </a:r>
          </a:p>
          <a:p>
            <a:pPr>
              <a:lnSpc>
                <a:spcPct val="90000"/>
              </a:lnSpc>
            </a:pPr>
            <a:r>
              <a:rPr lang="fr-FR" sz="1600" dirty="0"/>
              <a:t>Der Sommer – Der </a:t>
            </a:r>
            <a:r>
              <a:rPr lang="fr-FR" sz="1600" dirty="0" err="1"/>
              <a:t>Herbst</a:t>
            </a:r>
            <a:r>
              <a:rPr lang="fr-FR" sz="1600" dirty="0"/>
              <a:t> – Der Winter – Der </a:t>
            </a:r>
            <a:r>
              <a:rPr lang="fr-FR" sz="1600" dirty="0" err="1"/>
              <a:t>Frühling</a:t>
            </a:r>
            <a:r>
              <a:rPr lang="fr-FR" sz="1600" dirty="0"/>
              <a:t> </a:t>
            </a:r>
          </a:p>
          <a:p>
            <a:pPr>
              <a:lnSpc>
                <a:spcPct val="90000"/>
              </a:lnSpc>
            </a:pPr>
            <a:r>
              <a:rPr lang="fr-FR" sz="1600" b="1" dirty="0"/>
              <a:t>Répondre aux questions :</a:t>
            </a:r>
          </a:p>
          <a:p>
            <a:pPr>
              <a:lnSpc>
                <a:spcPct val="90000"/>
              </a:lnSpc>
            </a:pPr>
            <a:r>
              <a:rPr lang="fr-FR" sz="1600" dirty="0" err="1"/>
              <a:t>Was</a:t>
            </a:r>
            <a:r>
              <a:rPr lang="fr-FR" sz="1600" dirty="0"/>
              <a:t> </a:t>
            </a:r>
            <a:r>
              <a:rPr lang="fr-FR" sz="1600" dirty="0" err="1"/>
              <a:t>ist</a:t>
            </a:r>
            <a:r>
              <a:rPr lang="fr-FR" sz="1600" dirty="0"/>
              <a:t> </a:t>
            </a:r>
            <a:r>
              <a:rPr lang="fr-FR" sz="1600" dirty="0" err="1"/>
              <a:t>heute</a:t>
            </a:r>
            <a:r>
              <a:rPr lang="fr-FR" sz="1600" dirty="0"/>
              <a:t> </a:t>
            </a:r>
            <a:r>
              <a:rPr lang="fr-FR" sz="1600" dirty="0" err="1"/>
              <a:t>für</a:t>
            </a:r>
            <a:r>
              <a:rPr lang="fr-FR" sz="1600" dirty="0"/>
              <a:t> </a:t>
            </a:r>
            <a:r>
              <a:rPr lang="fr-FR" sz="1600" dirty="0" err="1"/>
              <a:t>ein</a:t>
            </a:r>
            <a:r>
              <a:rPr lang="fr-FR" sz="1600" dirty="0"/>
              <a:t> </a:t>
            </a:r>
            <a:r>
              <a:rPr lang="fr-FR" sz="1600" dirty="0" err="1"/>
              <a:t>Datum</a:t>
            </a:r>
            <a:r>
              <a:rPr lang="fr-FR" sz="1600" dirty="0"/>
              <a:t> ? </a:t>
            </a:r>
            <a:r>
              <a:rPr lang="fr-FR" sz="1600" dirty="0" err="1"/>
              <a:t>Heute</a:t>
            </a:r>
            <a:r>
              <a:rPr lang="fr-FR" sz="1600" dirty="0"/>
              <a:t> </a:t>
            </a:r>
            <a:r>
              <a:rPr lang="fr-FR" sz="1600" dirty="0" err="1"/>
              <a:t>ist</a:t>
            </a:r>
            <a:r>
              <a:rPr lang="fr-FR" sz="1600" dirty="0"/>
              <a:t> Montag, der </a:t>
            </a:r>
            <a:r>
              <a:rPr lang="fr-FR" sz="1600" dirty="0" err="1"/>
              <a:t>neute</a:t>
            </a:r>
            <a:r>
              <a:rPr lang="fr-FR" sz="1600" dirty="0"/>
              <a:t> </a:t>
            </a:r>
            <a:r>
              <a:rPr lang="fr-FR" sz="1600" dirty="0" err="1"/>
              <a:t>November</a:t>
            </a:r>
            <a:r>
              <a:rPr lang="fr-FR" sz="1600" dirty="0"/>
              <a:t> . ( on rajoute « te » au « nombre » . Il y a des exceptions : der </a:t>
            </a:r>
            <a:r>
              <a:rPr lang="fr-FR" sz="1600" dirty="0" err="1"/>
              <a:t>erste</a:t>
            </a:r>
            <a:r>
              <a:rPr lang="fr-FR" sz="1600" dirty="0"/>
              <a:t> , </a:t>
            </a:r>
            <a:r>
              <a:rPr lang="fr-FR" sz="1600" dirty="0" err="1"/>
              <a:t>zweite</a:t>
            </a:r>
            <a:r>
              <a:rPr lang="fr-FR" sz="1600" dirty="0"/>
              <a:t>, </a:t>
            </a:r>
            <a:r>
              <a:rPr lang="fr-FR" sz="1600" dirty="0" err="1"/>
              <a:t>dritte</a:t>
            </a:r>
            <a:r>
              <a:rPr lang="fr-FR" sz="1600" dirty="0"/>
              <a:t> )</a:t>
            </a:r>
          </a:p>
          <a:p>
            <a:pPr>
              <a:lnSpc>
                <a:spcPct val="90000"/>
              </a:lnSpc>
            </a:pPr>
            <a:r>
              <a:rPr lang="fr-FR" sz="1600" dirty="0" err="1"/>
              <a:t>Wann</a:t>
            </a:r>
            <a:r>
              <a:rPr lang="fr-FR" sz="1600" dirty="0"/>
              <a:t> hast du </a:t>
            </a:r>
            <a:r>
              <a:rPr lang="fr-FR" sz="1600" dirty="0" err="1"/>
              <a:t>Geburtstag</a:t>
            </a:r>
            <a:r>
              <a:rPr lang="fr-FR" sz="1600" dirty="0"/>
              <a:t> ? </a:t>
            </a:r>
            <a:r>
              <a:rPr lang="fr-FR" sz="1600" dirty="0" err="1"/>
              <a:t>Ich</a:t>
            </a:r>
            <a:r>
              <a:rPr lang="fr-FR" sz="1600" dirty="0"/>
              <a:t> </a:t>
            </a:r>
            <a:r>
              <a:rPr lang="fr-FR" sz="1600" dirty="0" err="1"/>
              <a:t>habe</a:t>
            </a:r>
            <a:r>
              <a:rPr lang="fr-FR" sz="1600" dirty="0"/>
              <a:t> </a:t>
            </a:r>
            <a:r>
              <a:rPr lang="fr-FR" sz="1600" dirty="0" err="1"/>
              <a:t>am</a:t>
            </a:r>
            <a:r>
              <a:rPr lang="fr-FR" sz="1600" dirty="0"/>
              <a:t> 15. ( </a:t>
            </a:r>
            <a:r>
              <a:rPr lang="fr-FR" sz="1600" dirty="0" err="1"/>
              <a:t>fünfzehnten</a:t>
            </a:r>
            <a:r>
              <a:rPr lang="fr-FR" sz="1600" dirty="0"/>
              <a:t> ) Juli </a:t>
            </a:r>
            <a:r>
              <a:rPr lang="fr-FR" sz="1600" dirty="0" err="1"/>
              <a:t>Geburtstag</a:t>
            </a:r>
            <a:r>
              <a:rPr lang="fr-FR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452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2267A-02C7-4804-86B2-5E8A692E0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Die </a:t>
            </a:r>
            <a:r>
              <a:rPr lang="fr-FR" dirty="0" err="1"/>
              <a:t>Woche</a:t>
            </a:r>
            <a:r>
              <a:rPr lang="fr-FR" dirty="0"/>
              <a:t> ( la semaine 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0428D5-62A3-42D4-807C-8483A8B1B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Tu mets dans l’ordre en commençant par : Montag !</a:t>
            </a:r>
          </a:p>
          <a:p>
            <a:endParaRPr lang="fr-FR" dirty="0"/>
          </a:p>
          <a:p>
            <a:r>
              <a:rPr lang="fr-FR" dirty="0"/>
              <a:t>Montag 	( 1 	)</a:t>
            </a:r>
          </a:p>
          <a:p>
            <a:r>
              <a:rPr lang="fr-FR" dirty="0" err="1"/>
              <a:t>Mittwoch</a:t>
            </a:r>
            <a:r>
              <a:rPr lang="fr-FR" dirty="0"/>
              <a:t> 	(	)</a:t>
            </a:r>
          </a:p>
          <a:p>
            <a:r>
              <a:rPr lang="fr-FR" dirty="0" err="1"/>
              <a:t>Sonntag</a:t>
            </a:r>
            <a:r>
              <a:rPr lang="fr-FR" dirty="0"/>
              <a:t> 	(	)</a:t>
            </a:r>
          </a:p>
          <a:p>
            <a:r>
              <a:rPr lang="fr-FR" dirty="0"/>
              <a:t>Freitag	(	)</a:t>
            </a:r>
          </a:p>
          <a:p>
            <a:r>
              <a:rPr lang="fr-FR" dirty="0" err="1"/>
              <a:t>Dienstag</a:t>
            </a:r>
            <a:r>
              <a:rPr lang="fr-FR" dirty="0"/>
              <a:t> 	(	)</a:t>
            </a:r>
          </a:p>
          <a:p>
            <a:r>
              <a:rPr lang="fr-FR" dirty="0" err="1"/>
              <a:t>Donnerstag</a:t>
            </a:r>
            <a:r>
              <a:rPr lang="fr-FR" dirty="0"/>
              <a:t>	(	)</a:t>
            </a:r>
          </a:p>
          <a:p>
            <a:r>
              <a:rPr lang="fr-FR" dirty="0" err="1"/>
              <a:t>Samstag</a:t>
            </a:r>
            <a:r>
              <a:rPr lang="fr-FR" dirty="0"/>
              <a:t>	(	)</a:t>
            </a:r>
          </a:p>
        </p:txBody>
      </p:sp>
    </p:spTree>
    <p:extLst>
      <p:ext uri="{BB962C8B-B14F-4D97-AF65-F5344CB8AC3E}">
        <p14:creationId xmlns:p14="http://schemas.microsoft.com/office/powerpoint/2010/main" val="4926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432EF-DD06-4AC1-AAED-F7242A58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Die </a:t>
            </a:r>
            <a:r>
              <a:rPr lang="fr-FR" dirty="0" err="1"/>
              <a:t>Woche</a:t>
            </a:r>
            <a:r>
              <a:rPr lang="fr-FR" dirty="0"/>
              <a:t>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23FF23A-62F6-46E5-A585-0F547CEFC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5775" y="1933075"/>
            <a:ext cx="5242443" cy="3719638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5EEF580-982F-4DFD-BAD1-8D99E0FBE458}"/>
              </a:ext>
            </a:extLst>
          </p:cNvPr>
          <p:cNvSpPr txBox="1"/>
          <p:nvPr/>
        </p:nvSpPr>
        <p:spPr>
          <a:xfrm>
            <a:off x="8388218" y="2724539"/>
            <a:ext cx="22113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Mardi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Jeudi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Fin de semaine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Dimanche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70AF596-A34B-4262-B87F-EA8A324F11F1}"/>
              </a:ext>
            </a:extLst>
          </p:cNvPr>
          <p:cNvSpPr txBox="1"/>
          <p:nvPr/>
        </p:nvSpPr>
        <p:spPr>
          <a:xfrm>
            <a:off x="710684" y="2014194"/>
            <a:ext cx="1763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semaine a 7 jours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Lundi</a:t>
            </a:r>
          </a:p>
          <a:p>
            <a:endParaRPr lang="fr-FR" dirty="0"/>
          </a:p>
          <a:p>
            <a:r>
              <a:rPr lang="fr-FR" dirty="0"/>
              <a:t>Mercredi </a:t>
            </a:r>
          </a:p>
          <a:p>
            <a:endParaRPr lang="fr-FR" dirty="0"/>
          </a:p>
          <a:p>
            <a:r>
              <a:rPr lang="fr-FR" dirty="0"/>
              <a:t>Vendredi </a:t>
            </a:r>
          </a:p>
          <a:p>
            <a:endParaRPr lang="fr-FR" dirty="0"/>
          </a:p>
          <a:p>
            <a:r>
              <a:rPr lang="fr-FR" dirty="0"/>
              <a:t>Samedi</a:t>
            </a:r>
          </a:p>
        </p:txBody>
      </p:sp>
    </p:spTree>
    <p:extLst>
      <p:ext uri="{BB962C8B-B14F-4D97-AF65-F5344CB8AC3E}">
        <p14:creationId xmlns:p14="http://schemas.microsoft.com/office/powerpoint/2010/main" val="392781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285EE5-BD64-4ABC-885A-C05A3AF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mois : Tu fais le jeu en ligne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353275-AB88-4655-B367-2038B6B2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trouver le jeu, tu suis le lien :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https://learningapps.org/view162073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51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EB7C1-B2A5-4AB9-BBA7-937635FC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Die </a:t>
            </a:r>
            <a:r>
              <a:rPr lang="fr-FR" dirty="0" err="1"/>
              <a:t>Monate</a:t>
            </a:r>
            <a:r>
              <a:rPr lang="fr-FR" dirty="0"/>
              <a:t> – Die </a:t>
            </a:r>
            <a:r>
              <a:rPr lang="fr-FR" dirty="0" err="1"/>
              <a:t>Jahreszeiten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E6628F-57BD-449D-A521-F118A9E53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808" y="1795462"/>
            <a:ext cx="3190292" cy="441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EEFAD-D01C-4366-B341-69BD91D4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Tu comptes en allemand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036F68-0D19-4C58-964A-51B691E2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 1 à 12 ( pas de problème , nous l’avons appris 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dizaines :</a:t>
            </a:r>
          </a:p>
          <a:p>
            <a:r>
              <a:rPr lang="fr-FR" dirty="0"/>
              <a:t>20		</a:t>
            </a:r>
            <a:r>
              <a:rPr lang="fr-FR" dirty="0" err="1"/>
              <a:t>zwanzig</a:t>
            </a:r>
            <a:r>
              <a:rPr lang="fr-FR" dirty="0"/>
              <a:t> 	40	</a:t>
            </a:r>
            <a:r>
              <a:rPr lang="fr-FR" dirty="0" err="1"/>
              <a:t>Vierzig</a:t>
            </a:r>
            <a:endParaRPr lang="fr-FR" dirty="0"/>
          </a:p>
          <a:p>
            <a:r>
              <a:rPr lang="fr-FR" dirty="0"/>
              <a:t>30		</a:t>
            </a:r>
            <a:r>
              <a:rPr lang="fr-FR" dirty="0" err="1"/>
              <a:t>dreißig</a:t>
            </a:r>
            <a:r>
              <a:rPr lang="fr-FR" dirty="0"/>
              <a:t> 		50	</a:t>
            </a:r>
            <a:r>
              <a:rPr lang="fr-FR" dirty="0" err="1"/>
              <a:t>Fünfzig</a:t>
            </a:r>
            <a:r>
              <a:rPr lang="fr-FR" dirty="0"/>
              <a:t>			</a:t>
            </a:r>
          </a:p>
          <a:p>
            <a:pPr marL="2271400" lvl="8" indent="0">
              <a:buNone/>
            </a:pPr>
            <a:endParaRPr lang="fr-FR" sz="1800" dirty="0"/>
          </a:p>
          <a:p>
            <a:pPr marL="2271400" lvl="8" indent="0">
              <a:buNone/>
            </a:pPr>
            <a:endParaRPr lang="fr-FR" sz="1800" dirty="0"/>
          </a:p>
          <a:p>
            <a:pPr marL="2271400" lvl="8" indent="0">
              <a:buNone/>
            </a:pPr>
            <a:r>
              <a:rPr lang="fr-FR" sz="1800" dirty="0"/>
              <a:t>Remarques – tu quelque chose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346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9E8C1-69C5-4491-AF10-04C83E18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67" y="33468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fr-FR" dirty="0"/>
              <a:t>Tu comptes </a:t>
            </a:r>
            <a:br>
              <a:rPr lang="fr-FR" dirty="0"/>
            </a:br>
            <a:r>
              <a:rPr lang="fr-FR" dirty="0"/>
              <a:t>en allemand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F2EA945-6DCE-40DC-8AA6-705CB7C86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159" y="1804773"/>
            <a:ext cx="4916457" cy="3932237"/>
          </a:xfrm>
        </p:spPr>
      </p:pic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BC86CBEE-C98B-441E-9709-3FEB77A9E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7616" y="79310"/>
            <a:ext cx="6304384" cy="669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7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96CE1-CC53-42FA-8E1C-A117E384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dit-on ces dates là en allemand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D1F25-31E4-411B-B234-3C229C49F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01 / 01 / 2020</a:t>
            </a:r>
          </a:p>
          <a:p>
            <a:endParaRPr lang="fr-FR" dirty="0"/>
          </a:p>
          <a:p>
            <a:r>
              <a:rPr lang="fr-FR" dirty="0"/>
              <a:t>12 / 12 / 2012</a:t>
            </a:r>
          </a:p>
          <a:p>
            <a:endParaRPr lang="fr-FR" dirty="0"/>
          </a:p>
          <a:p>
            <a:r>
              <a:rPr lang="fr-FR" dirty="0"/>
              <a:t>09 / 11 / 1989 ( c’est la date de la chute du mur de Berlin )</a:t>
            </a:r>
          </a:p>
          <a:p>
            <a:endParaRPr lang="fr-FR" dirty="0"/>
          </a:p>
          <a:p>
            <a:r>
              <a:rPr lang="fr-FR" dirty="0"/>
              <a:t>03 / 10 / 1990 ( c’est la date de la réunification allemande , c’est aussi la fête nationale allemande )</a:t>
            </a:r>
          </a:p>
          <a:p>
            <a:pPr marL="0" indent="0">
              <a:buNone/>
            </a:pPr>
            <a:r>
              <a:rPr lang="fr-FR" b="1" dirty="0"/>
              <a:t>On dira : der </a:t>
            </a:r>
            <a:r>
              <a:rPr lang="fr-FR" b="1" dirty="0" err="1"/>
              <a:t>Erste</a:t>
            </a:r>
            <a:r>
              <a:rPr lang="fr-FR" b="1" dirty="0"/>
              <a:t> , der </a:t>
            </a:r>
            <a:r>
              <a:rPr lang="fr-FR" b="1" dirty="0" err="1"/>
              <a:t>Zweite</a:t>
            </a:r>
            <a:r>
              <a:rPr lang="fr-FR" b="1" dirty="0"/>
              <a:t>, der </a:t>
            </a:r>
            <a:r>
              <a:rPr lang="fr-FR" b="1" dirty="0" err="1"/>
              <a:t>Dritte</a:t>
            </a:r>
            <a:r>
              <a:rPr lang="fr-FR" b="1" dirty="0"/>
              <a:t>, der </a:t>
            </a:r>
            <a:r>
              <a:rPr lang="fr-FR" b="1" dirty="0" err="1"/>
              <a:t>Vierte</a:t>
            </a:r>
            <a:r>
              <a:rPr lang="fr-FR" b="1" dirty="0"/>
              <a:t> , der </a:t>
            </a:r>
            <a:r>
              <a:rPr lang="fr-FR" b="1" dirty="0" err="1"/>
              <a:t>Fünfte</a:t>
            </a:r>
            <a:r>
              <a:rPr lang="fr-FR" b="1" dirty="0"/>
              <a:t> , der </a:t>
            </a:r>
            <a:r>
              <a:rPr lang="fr-FR" b="1" dirty="0" err="1"/>
              <a:t>Sechste</a:t>
            </a:r>
            <a:r>
              <a:rPr lang="fr-FR" b="1" dirty="0"/>
              <a:t> , der </a:t>
            </a:r>
            <a:r>
              <a:rPr lang="fr-FR" b="1" dirty="0" err="1"/>
              <a:t>Siebte</a:t>
            </a:r>
            <a:r>
              <a:rPr lang="fr-FR" b="1" dirty="0"/>
              <a:t> ( </a:t>
            </a:r>
            <a:r>
              <a:rPr lang="fr-FR" b="1" dirty="0" err="1"/>
              <a:t>etc</a:t>
            </a:r>
            <a:r>
              <a:rPr lang="fr-FR" b="1" dirty="0"/>
              <a:t> . ) …pensez à la langue anglaise , c’est similaire !</a:t>
            </a:r>
          </a:p>
        </p:txBody>
      </p:sp>
    </p:spTree>
    <p:extLst>
      <p:ext uri="{BB962C8B-B14F-4D97-AF65-F5344CB8AC3E}">
        <p14:creationId xmlns:p14="http://schemas.microsoft.com/office/powerpoint/2010/main" val="389814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EBED1-883D-4F54-AF25-B0B20B96C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voilà, ça se dit ainsi: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71823F-0614-4FE0-91DC-0FBECAF31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Tu auras la réponse en classe </a:t>
            </a:r>
            <a:endParaRPr lang="fr-FR" b="1" dirty="0">
              <a:highlight>
                <a:srgbClr val="00FF00"/>
              </a:highlight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204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69</TotalTime>
  <Words>450</Words>
  <Application>Microsoft Office PowerPoint</Application>
  <PresentationFormat>Grand écran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Was ist heute für ein datum?</vt:lpstr>
      <vt:lpstr>Die Woche ( la semaine )</vt:lpstr>
      <vt:lpstr>Die Woche </vt:lpstr>
      <vt:lpstr>Les mois : Tu fais le jeu en ligne !</vt:lpstr>
      <vt:lpstr>Die Monate – Die Jahreszeiten</vt:lpstr>
      <vt:lpstr>Tu comptes en allemand</vt:lpstr>
      <vt:lpstr>Tu comptes  en allemand</vt:lpstr>
      <vt:lpstr>Comment dit-on ces dates là en allemand !</vt:lpstr>
      <vt:lpstr>Et voilà, ça se dit ainsi:</vt:lpstr>
      <vt:lpstr>Wann  hast du  Geburtstag ?</vt:lpstr>
      <vt:lpstr>Ce qu’il faut savoir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heute für ein datum?</dc:title>
  <dc:creator>Christine CHILDS</dc:creator>
  <cp:lastModifiedBy>Christine CHILDS</cp:lastModifiedBy>
  <cp:revision>7</cp:revision>
  <cp:lastPrinted>2020-11-09T09:33:22Z</cp:lastPrinted>
  <dcterms:created xsi:type="dcterms:W3CDTF">2020-10-30T09:49:00Z</dcterms:created>
  <dcterms:modified xsi:type="dcterms:W3CDTF">2020-11-09T11:51:02Z</dcterms:modified>
</cp:coreProperties>
</file>