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3" r:id="rId4"/>
    <p:sldId id="264" r:id="rId5"/>
    <p:sldId id="260" r:id="rId6"/>
    <p:sldId id="261" r:id="rId7"/>
    <p:sldId id="266" r:id="rId8"/>
    <p:sldId id="265" r:id="rId9"/>
    <p:sldId id="258" r:id="rId10"/>
    <p:sldId id="259" r:id="rId11"/>
    <p:sldId id="262" r:id="rId12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2Nt8QPFsIo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cus.de/digital/internet/focus-inner-circle-digital-wenn-soziale-medien-asozial-werden-was-tun-gegen-hass-im-netz_id_11871110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95C11-1985-4357-AB8C-AACB7C789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Verantwortung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Internet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72CC15-3D1B-4622-9D40-CF9F6F7A0C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/>
              <a:t>Verantwortungsvoll</a:t>
            </a:r>
            <a:r>
              <a:rPr lang="fr-FR" dirty="0"/>
              <a:t> mit </a:t>
            </a:r>
            <a:r>
              <a:rPr lang="fr-FR" dirty="0" err="1"/>
              <a:t>sozialen</a:t>
            </a:r>
            <a:r>
              <a:rPr lang="fr-FR" dirty="0"/>
              <a:t> </a:t>
            </a:r>
            <a:r>
              <a:rPr lang="fr-FR" dirty="0" err="1"/>
              <a:t>Netzwerken</a:t>
            </a:r>
            <a:r>
              <a:rPr lang="fr-FR" dirty="0"/>
              <a:t> </a:t>
            </a:r>
            <a:r>
              <a:rPr lang="fr-FR" dirty="0" err="1"/>
              <a:t>umgehen</a:t>
            </a:r>
            <a:endParaRPr lang="fr-FR" dirty="0"/>
          </a:p>
          <a:p>
            <a:r>
              <a:rPr lang="fr-FR" dirty="0"/>
              <a:t>Buch Seite 111</a:t>
            </a:r>
          </a:p>
        </p:txBody>
      </p:sp>
    </p:spTree>
    <p:extLst>
      <p:ext uri="{BB962C8B-B14F-4D97-AF65-F5344CB8AC3E}">
        <p14:creationId xmlns:p14="http://schemas.microsoft.com/office/powerpoint/2010/main" val="193071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A76D1-DDD0-4445-B76F-EA4374AA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Online engagement Seite 113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7D0F3-69D2-4432-99E2-E091AFAD6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90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9908E-E779-47ED-93D6-05E75A3A2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Du </a:t>
            </a:r>
            <a:r>
              <a:rPr lang="fr-FR" dirty="0" err="1"/>
              <a:t>bist</a:t>
            </a:r>
            <a:r>
              <a:rPr lang="fr-FR" dirty="0"/>
              <a:t> </a:t>
            </a:r>
            <a:r>
              <a:rPr lang="fr-FR" dirty="0" err="1"/>
              <a:t>dran</a:t>
            </a:r>
            <a:r>
              <a:rPr lang="fr-FR" dirty="0"/>
              <a:t>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6F2EC4-BA8A-40E5-A6CF-BDAA4C92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Du </a:t>
            </a:r>
            <a:r>
              <a:rPr lang="fr-FR" dirty="0" err="1"/>
              <a:t>machst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Podcast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machst</a:t>
            </a:r>
            <a:r>
              <a:rPr lang="fr-FR" dirty="0"/>
              <a:t> </a:t>
            </a:r>
            <a:r>
              <a:rPr lang="fr-FR" dirty="0" err="1"/>
              <a:t>Werbung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einen</a:t>
            </a:r>
            <a:r>
              <a:rPr lang="fr-FR" dirty="0"/>
              <a:t> </a:t>
            </a:r>
            <a:r>
              <a:rPr lang="fr-FR" dirty="0" err="1"/>
              <a:t>Kanal</a:t>
            </a:r>
            <a:r>
              <a:rPr lang="fr-FR" dirty="0"/>
              <a:t> </a:t>
            </a:r>
            <a:r>
              <a:rPr lang="fr-FR" dirty="0" err="1"/>
              <a:t>oder</a:t>
            </a:r>
            <a:r>
              <a:rPr lang="fr-FR" dirty="0"/>
              <a:t> </a:t>
            </a:r>
            <a:r>
              <a:rPr lang="fr-FR" dirty="0" err="1"/>
              <a:t>einen</a:t>
            </a:r>
            <a:r>
              <a:rPr lang="fr-FR" dirty="0"/>
              <a:t> Podcast , der </a:t>
            </a:r>
            <a:r>
              <a:rPr lang="fr-FR" dirty="0" err="1"/>
              <a:t>dich</a:t>
            </a:r>
            <a:r>
              <a:rPr lang="fr-FR" dirty="0"/>
              <a:t> </a:t>
            </a:r>
            <a:r>
              <a:rPr lang="fr-FR" dirty="0" err="1"/>
              <a:t>sehr</a:t>
            </a:r>
            <a:r>
              <a:rPr lang="fr-FR" dirty="0"/>
              <a:t> </a:t>
            </a:r>
            <a:r>
              <a:rPr lang="fr-FR" dirty="0" err="1"/>
              <a:t>interessiert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/>
              <a:t>Name: </a:t>
            </a:r>
          </a:p>
          <a:p>
            <a:r>
              <a:rPr lang="fr-FR" dirty="0" err="1"/>
              <a:t>Hintergrund</a:t>
            </a:r>
            <a:r>
              <a:rPr lang="fr-FR" dirty="0"/>
              <a:t> :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das</a:t>
            </a:r>
            <a:r>
              <a:rPr lang="fr-FR" dirty="0"/>
              <a:t> ? </a:t>
            </a:r>
          </a:p>
          <a:p>
            <a:r>
              <a:rPr lang="fr-FR" dirty="0" err="1"/>
              <a:t>Warum</a:t>
            </a:r>
            <a:r>
              <a:rPr lang="fr-FR" dirty="0"/>
              <a:t> </a:t>
            </a:r>
            <a:r>
              <a:rPr lang="fr-FR" dirty="0" err="1"/>
              <a:t>gefällt</a:t>
            </a:r>
            <a:r>
              <a:rPr lang="fr-FR" dirty="0"/>
              <a:t> </a:t>
            </a:r>
            <a:r>
              <a:rPr lang="fr-FR" dirty="0" err="1"/>
              <a:t>dir</a:t>
            </a:r>
            <a:r>
              <a:rPr lang="fr-FR" dirty="0"/>
              <a:t> </a:t>
            </a:r>
            <a:r>
              <a:rPr lang="fr-FR" dirty="0" err="1"/>
              <a:t>dieser</a:t>
            </a:r>
            <a:r>
              <a:rPr lang="fr-FR" dirty="0"/>
              <a:t> </a:t>
            </a:r>
            <a:r>
              <a:rPr lang="fr-FR" dirty="0" err="1"/>
              <a:t>Kanal</a:t>
            </a:r>
            <a:r>
              <a:rPr lang="fr-FR" dirty="0"/>
              <a:t> / </a:t>
            </a:r>
            <a:r>
              <a:rPr lang="fr-FR" dirty="0" err="1"/>
              <a:t>dieser</a:t>
            </a:r>
            <a:r>
              <a:rPr lang="fr-FR" dirty="0"/>
              <a:t> Podcast ? </a:t>
            </a:r>
          </a:p>
          <a:p>
            <a:r>
              <a:rPr lang="fr-FR" dirty="0" err="1"/>
              <a:t>Wem</a:t>
            </a:r>
            <a:r>
              <a:rPr lang="fr-FR" dirty="0"/>
              <a:t> </a:t>
            </a:r>
            <a:r>
              <a:rPr lang="fr-FR" dirty="0" err="1"/>
              <a:t>würdest</a:t>
            </a:r>
            <a:r>
              <a:rPr lang="fr-FR" dirty="0"/>
              <a:t> du </a:t>
            </a:r>
            <a:r>
              <a:rPr lang="fr-FR" dirty="0" err="1"/>
              <a:t>ihn</a:t>
            </a:r>
            <a:r>
              <a:rPr lang="fr-FR" dirty="0"/>
              <a:t> </a:t>
            </a:r>
            <a:r>
              <a:rPr lang="fr-FR" dirty="0" err="1"/>
              <a:t>empfehlen</a:t>
            </a:r>
            <a:r>
              <a:rPr lang="fr-FR"/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416981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644F08-A177-4052-9005-EB8846271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Soziale</a:t>
            </a:r>
            <a:r>
              <a:rPr lang="fr-FR" dirty="0"/>
              <a:t> </a:t>
            </a:r>
            <a:r>
              <a:rPr lang="fr-FR" dirty="0" err="1"/>
              <a:t>Netzwerke</a:t>
            </a:r>
            <a:r>
              <a:rPr lang="fr-FR" dirty="0"/>
              <a:t> : </a:t>
            </a:r>
            <a:r>
              <a:rPr lang="fr-FR" dirty="0" err="1"/>
              <a:t>bist</a:t>
            </a:r>
            <a:r>
              <a:rPr lang="fr-FR" dirty="0"/>
              <a:t> du </a:t>
            </a:r>
            <a:r>
              <a:rPr lang="fr-FR" dirty="0" err="1"/>
              <a:t>aktiv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4F11A3-494A-4475-8BDB-EF7C9B3B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machst</a:t>
            </a:r>
            <a:r>
              <a:rPr lang="fr-FR" dirty="0"/>
              <a:t> du? </a:t>
            </a:r>
          </a:p>
          <a:p>
            <a:r>
              <a:rPr lang="fr-FR" dirty="0" err="1"/>
              <a:t>Zu</a:t>
            </a:r>
            <a:r>
              <a:rPr lang="fr-FR" dirty="0"/>
              <a:t> </a:t>
            </a:r>
            <a:r>
              <a:rPr lang="fr-FR" dirty="0" err="1"/>
              <a:t>welcher</a:t>
            </a:r>
            <a:r>
              <a:rPr lang="fr-FR" dirty="0"/>
              <a:t> </a:t>
            </a:r>
            <a:r>
              <a:rPr lang="fr-FR" dirty="0" err="1"/>
              <a:t>Kommuntiy</a:t>
            </a:r>
            <a:r>
              <a:rPr lang="fr-FR" dirty="0"/>
              <a:t> </a:t>
            </a:r>
            <a:r>
              <a:rPr lang="fr-FR" dirty="0" err="1"/>
              <a:t>möchtest</a:t>
            </a:r>
            <a:r>
              <a:rPr lang="fr-FR" dirty="0"/>
              <a:t> du </a:t>
            </a:r>
            <a:r>
              <a:rPr lang="fr-FR" dirty="0" err="1"/>
              <a:t>angehören</a:t>
            </a:r>
            <a:r>
              <a:rPr lang="fr-FR" dirty="0"/>
              <a:t>? </a:t>
            </a:r>
          </a:p>
          <a:p>
            <a:pPr lvl="1"/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würde</a:t>
            </a:r>
            <a:r>
              <a:rPr lang="fr-FR" dirty="0"/>
              <a:t> </a:t>
            </a:r>
            <a:r>
              <a:rPr lang="fr-FR" dirty="0" err="1"/>
              <a:t>gern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möchte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Mein </a:t>
            </a:r>
            <a:r>
              <a:rPr lang="fr-FR" dirty="0" err="1"/>
              <a:t>Ziel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wünsche</a:t>
            </a:r>
            <a:r>
              <a:rPr lang="fr-FR" dirty="0"/>
              <a:t> mir 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 err="1"/>
              <a:t>Warum</a:t>
            </a:r>
            <a:r>
              <a:rPr lang="fr-FR" dirty="0"/>
              <a:t> ?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71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1EA9F-3AB2-E703-56C6-A7EF054E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Medienscout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266F9F-CD38-DAAF-3BCD-739B4D54D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1/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das</a:t>
            </a:r>
            <a:r>
              <a:rPr lang="fr-FR" dirty="0"/>
              <a:t>?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macht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Medienscout</a:t>
            </a:r>
            <a:r>
              <a:rPr lang="fr-FR" dirty="0"/>
              <a:t>? </a:t>
            </a:r>
          </a:p>
          <a:p>
            <a:endParaRPr lang="fr-FR" dirty="0"/>
          </a:p>
          <a:p>
            <a:r>
              <a:rPr lang="fr-FR" dirty="0"/>
              <a:t>2/ </a:t>
            </a:r>
            <a:r>
              <a:rPr lang="fr-FR" dirty="0" err="1"/>
              <a:t>Wie</a:t>
            </a:r>
            <a:r>
              <a:rPr lang="fr-FR" dirty="0"/>
              <a:t> </a:t>
            </a:r>
            <a:r>
              <a:rPr lang="fr-FR" dirty="0" err="1"/>
              <a:t>definiert</a:t>
            </a:r>
            <a:r>
              <a:rPr lang="fr-FR" dirty="0"/>
              <a:t> der </a:t>
            </a:r>
            <a:r>
              <a:rPr lang="fr-FR" dirty="0" err="1"/>
              <a:t>Medienscout</a:t>
            </a:r>
            <a:r>
              <a:rPr lang="fr-FR" dirty="0"/>
              <a:t> hier die </a:t>
            </a:r>
            <a:r>
              <a:rPr lang="fr-FR" dirty="0" err="1"/>
              <a:t>Medien</a:t>
            </a:r>
            <a:r>
              <a:rPr lang="fr-FR" dirty="0"/>
              <a:t>?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3/ Welche </a:t>
            </a:r>
            <a:r>
              <a:rPr lang="fr-FR" dirty="0" err="1"/>
              <a:t>Gefahren</a:t>
            </a:r>
            <a:r>
              <a:rPr lang="fr-FR" dirty="0"/>
              <a:t> </a:t>
            </a:r>
            <a:r>
              <a:rPr lang="fr-FR" dirty="0" err="1"/>
              <a:t>gibt</a:t>
            </a:r>
            <a:r>
              <a:rPr lang="fr-FR" dirty="0"/>
              <a:t> es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Netz</a:t>
            </a:r>
            <a:r>
              <a:rPr lang="fr-FR" dirty="0"/>
              <a:t>?</a:t>
            </a:r>
          </a:p>
          <a:p>
            <a:endParaRPr lang="fr-FR" dirty="0"/>
          </a:p>
          <a:p>
            <a:r>
              <a:rPr lang="fr-FR" dirty="0">
                <a:highlight>
                  <a:srgbClr val="FFFF00"/>
                </a:highlight>
              </a:rPr>
              <a:t>&gt;&gt; </a:t>
            </a:r>
            <a:r>
              <a:rPr lang="fr-FR" dirty="0" err="1">
                <a:highlight>
                  <a:srgbClr val="FFFF00"/>
                </a:highlight>
              </a:rPr>
              <a:t>Wanderlust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Audiodokument</a:t>
            </a:r>
            <a:r>
              <a:rPr lang="fr-FR" dirty="0">
                <a:highlight>
                  <a:srgbClr val="FFFF00"/>
                </a:highlight>
              </a:rPr>
              <a:t>! Piste 19.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73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6919C6-0CF4-4449-B163-B27F94F40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38492"/>
            <a:ext cx="10058400" cy="3931920"/>
          </a:xfrm>
        </p:spPr>
        <p:txBody>
          <a:bodyPr/>
          <a:lstStyle/>
          <a:p>
            <a:r>
              <a:rPr lang="fr-FR" dirty="0"/>
              <a:t>1/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Medienscout</a:t>
            </a:r>
            <a:r>
              <a:rPr lang="fr-FR" dirty="0"/>
              <a:t> </a:t>
            </a:r>
            <a:r>
              <a:rPr lang="fr-FR" dirty="0" err="1"/>
              <a:t>hilft</a:t>
            </a:r>
            <a:r>
              <a:rPr lang="fr-FR" dirty="0"/>
              <a:t> die </a:t>
            </a:r>
            <a:r>
              <a:rPr lang="fr-FR" dirty="0" err="1"/>
              <a:t>Medien</a:t>
            </a:r>
            <a:r>
              <a:rPr lang="fr-FR" dirty="0"/>
              <a:t> </a:t>
            </a:r>
            <a:r>
              <a:rPr lang="fr-FR" dirty="0" err="1"/>
              <a:t>positiv</a:t>
            </a:r>
            <a:r>
              <a:rPr lang="fr-FR" dirty="0"/>
              <a:t>, </a:t>
            </a:r>
            <a:r>
              <a:rPr lang="fr-FR" dirty="0" err="1"/>
              <a:t>aktiv</a:t>
            </a:r>
            <a:r>
              <a:rPr lang="fr-FR" dirty="0"/>
              <a:t>, </a:t>
            </a:r>
            <a:r>
              <a:rPr lang="fr-FR" dirty="0" err="1"/>
              <a:t>sicher</a:t>
            </a:r>
            <a:r>
              <a:rPr lang="fr-FR" dirty="0"/>
              <a:t> </a:t>
            </a:r>
            <a:r>
              <a:rPr lang="fr-FR" dirty="0" err="1"/>
              <a:t>zu</a:t>
            </a:r>
            <a:r>
              <a:rPr lang="fr-FR" dirty="0"/>
              <a:t> </a:t>
            </a:r>
            <a:r>
              <a:rPr lang="fr-FR" dirty="0" err="1"/>
              <a:t>nutzen</a:t>
            </a:r>
            <a:r>
              <a:rPr lang="fr-FR" dirty="0"/>
              <a:t>. </a:t>
            </a:r>
          </a:p>
          <a:p>
            <a:r>
              <a:rPr lang="fr-FR" dirty="0" err="1"/>
              <a:t>Sie</a:t>
            </a:r>
            <a:r>
              <a:rPr lang="fr-FR" dirty="0"/>
              <a:t> </a:t>
            </a:r>
            <a:r>
              <a:rPr lang="fr-FR" dirty="0" err="1"/>
              <a:t>erklären</a:t>
            </a:r>
            <a:r>
              <a:rPr lang="fr-FR" dirty="0"/>
              <a:t> </a:t>
            </a:r>
            <a:r>
              <a:rPr lang="fr-FR" dirty="0" err="1"/>
              <a:t>jungen</a:t>
            </a:r>
            <a:r>
              <a:rPr lang="fr-FR" dirty="0"/>
              <a:t> </a:t>
            </a:r>
            <a:r>
              <a:rPr lang="fr-FR" dirty="0" err="1"/>
              <a:t>Leute</a:t>
            </a:r>
            <a:r>
              <a:rPr lang="fr-FR" dirty="0"/>
              <a:t> , </a:t>
            </a:r>
            <a:r>
              <a:rPr lang="fr-FR" dirty="0" err="1"/>
              <a:t>wie</a:t>
            </a:r>
            <a:r>
              <a:rPr lang="fr-FR" dirty="0"/>
              <a:t> man mit </a:t>
            </a:r>
            <a:r>
              <a:rPr lang="fr-FR" dirty="0" err="1"/>
              <a:t>Medien</a:t>
            </a:r>
            <a:r>
              <a:rPr lang="fr-FR" dirty="0"/>
              <a:t> </a:t>
            </a:r>
            <a:r>
              <a:rPr lang="fr-FR" dirty="0" err="1"/>
              <a:t>umgeht</a:t>
            </a:r>
            <a:r>
              <a:rPr lang="fr-FR" dirty="0"/>
              <a:t>.</a:t>
            </a:r>
          </a:p>
          <a:p>
            <a:r>
              <a:rPr lang="fr-FR" dirty="0"/>
              <a:t>2/ Die </a:t>
            </a:r>
            <a:r>
              <a:rPr lang="fr-FR" dirty="0" err="1"/>
              <a:t>Medien</a:t>
            </a:r>
            <a:r>
              <a:rPr lang="fr-FR" dirty="0"/>
              <a:t> </a:t>
            </a:r>
            <a:r>
              <a:rPr lang="fr-FR" dirty="0" err="1"/>
              <a:t>sind</a:t>
            </a:r>
            <a:r>
              <a:rPr lang="fr-FR" dirty="0"/>
              <a:t>: </a:t>
            </a:r>
            <a:r>
              <a:rPr lang="fr-FR" dirty="0" err="1"/>
              <a:t>Vermittler</a:t>
            </a:r>
            <a:r>
              <a:rPr lang="fr-FR" dirty="0"/>
              <a:t> von </a:t>
            </a:r>
            <a:r>
              <a:rPr lang="fr-FR" dirty="0" err="1"/>
              <a:t>Informationen</a:t>
            </a:r>
            <a:r>
              <a:rPr lang="fr-FR" dirty="0"/>
              <a:t>. </a:t>
            </a:r>
          </a:p>
          <a:p>
            <a:r>
              <a:rPr lang="fr-FR" dirty="0"/>
              <a:t>&gt; Das Handy</a:t>
            </a:r>
          </a:p>
          <a:p>
            <a:r>
              <a:rPr lang="fr-FR" dirty="0"/>
              <a:t>&gt; Zeitung </a:t>
            </a:r>
          </a:p>
          <a:p>
            <a:r>
              <a:rPr lang="fr-FR" dirty="0"/>
              <a:t>&gt; Radio, </a:t>
            </a:r>
            <a:r>
              <a:rPr lang="fr-FR" dirty="0" err="1"/>
              <a:t>Fernsehen</a:t>
            </a:r>
            <a:r>
              <a:rPr lang="fr-FR" dirty="0"/>
              <a:t>. </a:t>
            </a:r>
          </a:p>
          <a:p>
            <a:r>
              <a:rPr lang="fr-FR" dirty="0"/>
              <a:t>3/ Die </a:t>
            </a:r>
            <a:r>
              <a:rPr lang="fr-FR" dirty="0" err="1"/>
              <a:t>Gehfahren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Netz</a:t>
            </a:r>
            <a:r>
              <a:rPr lang="fr-FR" dirty="0"/>
              <a:t> </a:t>
            </a:r>
            <a:r>
              <a:rPr lang="fr-FR" dirty="0" err="1"/>
              <a:t>sind</a:t>
            </a:r>
            <a:r>
              <a:rPr lang="fr-FR" dirty="0"/>
              <a:t> : </a:t>
            </a:r>
          </a:p>
          <a:p>
            <a:pPr lvl="1"/>
            <a:r>
              <a:rPr lang="fr-FR" dirty="0"/>
              <a:t>&gt; Fake News</a:t>
            </a:r>
          </a:p>
          <a:p>
            <a:pPr lvl="1"/>
            <a:r>
              <a:rPr lang="fr-FR" dirty="0"/>
              <a:t>&gt; </a:t>
            </a:r>
            <a:r>
              <a:rPr lang="fr-FR" dirty="0" err="1"/>
              <a:t>Abhängigkeit</a:t>
            </a:r>
            <a:r>
              <a:rPr lang="fr-FR" dirty="0"/>
              <a:t> ( « 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nutze</a:t>
            </a:r>
            <a:r>
              <a:rPr lang="fr-FR" dirty="0"/>
              <a:t> </a:t>
            </a:r>
            <a:r>
              <a:rPr lang="fr-FR" dirty="0" err="1"/>
              <a:t>ganz</a:t>
            </a:r>
            <a:r>
              <a:rPr lang="fr-FR" dirty="0"/>
              <a:t> </a:t>
            </a:r>
            <a:r>
              <a:rPr lang="fr-FR" dirty="0" err="1"/>
              <a:t>ganz</a:t>
            </a:r>
            <a:r>
              <a:rPr lang="fr-FR" dirty="0"/>
              <a:t> </a:t>
            </a:r>
            <a:r>
              <a:rPr lang="fr-FR" dirty="0" err="1"/>
              <a:t>viel</a:t>
            </a:r>
            <a:r>
              <a:rPr lang="fr-FR" dirty="0"/>
              <a:t> </a:t>
            </a:r>
            <a:r>
              <a:rPr lang="fr-FR" dirty="0" err="1"/>
              <a:t>das</a:t>
            </a:r>
            <a:r>
              <a:rPr lang="fr-FR" dirty="0"/>
              <a:t> Handy » )</a:t>
            </a:r>
          </a:p>
          <a:p>
            <a:pPr lvl="1"/>
            <a:r>
              <a:rPr lang="fr-FR" dirty="0"/>
              <a:t>&gt; </a:t>
            </a:r>
            <a:r>
              <a:rPr lang="fr-FR" dirty="0" err="1"/>
              <a:t>Cybermobbing</a:t>
            </a:r>
            <a:r>
              <a:rPr lang="fr-FR" dirty="0"/>
              <a:t> ( « </a:t>
            </a:r>
            <a:r>
              <a:rPr lang="fr-FR" dirty="0" err="1"/>
              <a:t>Junge</a:t>
            </a:r>
            <a:r>
              <a:rPr lang="fr-FR" dirty="0"/>
              <a:t> Kinder </a:t>
            </a:r>
            <a:r>
              <a:rPr lang="fr-FR" dirty="0" err="1"/>
              <a:t>machen</a:t>
            </a:r>
            <a:r>
              <a:rPr lang="fr-FR" dirty="0"/>
              <a:t> </a:t>
            </a:r>
            <a:r>
              <a:rPr lang="fr-FR" dirty="0" err="1"/>
              <a:t>andere</a:t>
            </a:r>
            <a:r>
              <a:rPr lang="fr-FR" dirty="0"/>
              <a:t> </a:t>
            </a:r>
            <a:r>
              <a:rPr lang="fr-FR" dirty="0" err="1"/>
              <a:t>Fertig</a:t>
            </a:r>
            <a:r>
              <a:rPr lang="fr-FR" dirty="0"/>
              <a:t> .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kann</a:t>
            </a:r>
            <a:r>
              <a:rPr lang="fr-FR" dirty="0"/>
              <a:t>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machen</a:t>
            </a:r>
            <a:r>
              <a:rPr lang="fr-FR" dirty="0"/>
              <a:t>, </a:t>
            </a:r>
            <a:r>
              <a:rPr lang="fr-FR" dirty="0" err="1"/>
              <a:t>wenn</a:t>
            </a:r>
            <a:r>
              <a:rPr lang="fr-FR" dirty="0"/>
              <a:t> mit </a:t>
            </a:r>
            <a:r>
              <a:rPr lang="fr-FR" dirty="0" err="1"/>
              <a:t>etwas</a:t>
            </a:r>
            <a:r>
              <a:rPr lang="fr-FR" dirty="0"/>
              <a:t> </a:t>
            </a:r>
            <a:r>
              <a:rPr lang="fr-FR" dirty="0" err="1"/>
              <a:t>passiert</a:t>
            </a:r>
            <a:r>
              <a:rPr lang="fr-FR" dirty="0"/>
              <a:t>? » 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955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74D20-85C5-4094-B4FA-B6C470D3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Mobbing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Netz</a:t>
            </a:r>
            <a:br>
              <a:rPr lang="fr-FR" dirty="0"/>
            </a:br>
            <a:r>
              <a:rPr lang="fr-FR" dirty="0"/>
              <a:t>0-2,55 //  3,48 - Ende</a:t>
            </a:r>
          </a:p>
        </p:txBody>
      </p:sp>
      <p:pic>
        <p:nvPicPr>
          <p:cNvPr id="4" name="Média en ligne 3" title="Deutsch lernen (B2/C1) | Mobbing im Internet">
            <a:hlinkClick r:id="" action="ppaction://media"/>
            <a:extLst>
              <a:ext uri="{FF2B5EF4-FFF2-40B4-BE49-F238E27FC236}">
                <a16:creationId xmlns:a16="http://schemas.microsoft.com/office/drawing/2014/main" id="{0A951CB2-3868-4DA7-8054-DEDBF4332E1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00325" y="2103438"/>
            <a:ext cx="6991350" cy="393223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1916DA4-6CC2-4226-9926-19FCBC7917EA}"/>
              </a:ext>
            </a:extLst>
          </p:cNvPr>
          <p:cNvSpPr txBox="1"/>
          <p:nvPr/>
        </p:nvSpPr>
        <p:spPr>
          <a:xfrm>
            <a:off x="9743889" y="306096"/>
            <a:ext cx="2133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1/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macht</a:t>
            </a:r>
            <a:r>
              <a:rPr lang="fr-FR" dirty="0"/>
              <a:t> Elias?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sein </a:t>
            </a:r>
            <a:r>
              <a:rPr lang="fr-FR" dirty="0" err="1"/>
              <a:t>Beruf</a:t>
            </a:r>
            <a:r>
              <a:rPr lang="fr-FR" dirty="0"/>
              <a:t>?</a:t>
            </a:r>
          </a:p>
          <a:p>
            <a:endParaRPr lang="fr-FR" dirty="0"/>
          </a:p>
          <a:p>
            <a:r>
              <a:rPr lang="fr-FR" dirty="0"/>
              <a:t>2/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Video</a:t>
            </a:r>
            <a:r>
              <a:rPr lang="fr-FR" dirty="0"/>
              <a:t> </a:t>
            </a:r>
            <a:r>
              <a:rPr lang="fr-FR" dirty="0" err="1"/>
              <a:t>zeigt</a:t>
            </a:r>
            <a:r>
              <a:rPr lang="fr-FR" dirty="0"/>
              <a:t> er den </a:t>
            </a:r>
            <a:r>
              <a:rPr lang="fr-FR" dirty="0" err="1"/>
              <a:t>Schülern</a:t>
            </a:r>
            <a:r>
              <a:rPr lang="fr-FR" dirty="0"/>
              <a:t>? </a:t>
            </a:r>
          </a:p>
          <a:p>
            <a:r>
              <a:rPr lang="fr-FR" dirty="0" err="1"/>
              <a:t>Warum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es </a:t>
            </a:r>
            <a:r>
              <a:rPr lang="fr-FR" dirty="0" err="1"/>
              <a:t>schockierend</a:t>
            </a:r>
            <a:r>
              <a:rPr lang="fr-FR" dirty="0"/>
              <a:t>?</a:t>
            </a:r>
          </a:p>
          <a:p>
            <a:endParaRPr lang="fr-FR" dirty="0"/>
          </a:p>
          <a:p>
            <a:r>
              <a:rPr lang="fr-FR" dirty="0"/>
              <a:t>2/ Welche </a:t>
            </a:r>
            <a:r>
              <a:rPr lang="fr-FR" dirty="0" err="1"/>
              <a:t>Probleme</a:t>
            </a:r>
            <a:r>
              <a:rPr lang="fr-FR" dirty="0"/>
              <a:t> </a:t>
            </a:r>
            <a:r>
              <a:rPr lang="fr-FR" dirty="0" err="1"/>
              <a:t>gibt</a:t>
            </a:r>
            <a:r>
              <a:rPr lang="fr-FR" dirty="0"/>
              <a:t> es mit </a:t>
            </a:r>
            <a:r>
              <a:rPr lang="fr-FR" dirty="0" err="1"/>
              <a:t>Cybermobbing</a:t>
            </a:r>
            <a:r>
              <a:rPr lang="fr-FR" dirty="0"/>
              <a:t> (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Vergleich</a:t>
            </a:r>
            <a:r>
              <a:rPr lang="fr-FR" dirty="0"/>
              <a:t> </a:t>
            </a:r>
            <a:r>
              <a:rPr lang="fr-FR" dirty="0" err="1"/>
              <a:t>zu</a:t>
            </a:r>
            <a:r>
              <a:rPr lang="fr-FR" dirty="0"/>
              <a:t> « </a:t>
            </a:r>
            <a:r>
              <a:rPr lang="fr-FR" dirty="0" err="1"/>
              <a:t>klassischem</a:t>
            </a:r>
            <a:r>
              <a:rPr lang="fr-FR" dirty="0"/>
              <a:t> Mobbing )?</a:t>
            </a:r>
          </a:p>
          <a:p>
            <a:endParaRPr lang="fr-FR" dirty="0"/>
          </a:p>
          <a:p>
            <a:r>
              <a:rPr lang="fr-FR" dirty="0"/>
              <a:t>3/ </a:t>
            </a:r>
            <a:r>
              <a:rPr lang="fr-FR" dirty="0" err="1"/>
              <a:t>Wie</a:t>
            </a:r>
            <a:r>
              <a:rPr lang="fr-FR" dirty="0"/>
              <a:t> </a:t>
            </a:r>
            <a:r>
              <a:rPr lang="fr-FR" dirty="0" err="1"/>
              <a:t>reagieren</a:t>
            </a:r>
            <a:r>
              <a:rPr lang="fr-FR" dirty="0"/>
              <a:t> die </a:t>
            </a:r>
            <a:r>
              <a:rPr lang="fr-FR" dirty="0" err="1"/>
              <a:t>Jugendlichen</a:t>
            </a:r>
            <a:r>
              <a:rPr lang="fr-FR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1786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AC58A-4351-4FC8-AE96-DAC2A80B7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038" y="319401"/>
            <a:ext cx="4133193" cy="1371600"/>
          </a:xfrm>
        </p:spPr>
        <p:txBody>
          <a:bodyPr/>
          <a:lstStyle/>
          <a:p>
            <a:r>
              <a:rPr lang="fr-FR" dirty="0" err="1"/>
              <a:t>Hass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Netz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093408-AF19-49EB-849D-A331A87DC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055" y="1463040"/>
            <a:ext cx="7822324" cy="3931920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1/ Elias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Medienscout</a:t>
            </a:r>
            <a:r>
              <a:rPr lang="fr-FR" dirty="0"/>
              <a:t>. Er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jung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spricht</a:t>
            </a:r>
            <a:r>
              <a:rPr lang="fr-FR" dirty="0"/>
              <a:t> mit den </a:t>
            </a:r>
            <a:r>
              <a:rPr lang="fr-FR" dirty="0" err="1"/>
              <a:t>Schülern</a:t>
            </a:r>
            <a:r>
              <a:rPr lang="fr-FR" dirty="0"/>
              <a:t>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Cybbermobbing</a:t>
            </a:r>
            <a:r>
              <a:rPr lang="fr-FR" dirty="0"/>
              <a:t>. </a:t>
            </a:r>
          </a:p>
          <a:p>
            <a:r>
              <a:rPr lang="fr-FR" dirty="0"/>
              <a:t>2/ Das </a:t>
            </a:r>
            <a:r>
              <a:rPr lang="fr-FR" dirty="0" err="1"/>
              <a:t>Video</a:t>
            </a:r>
            <a:r>
              <a:rPr lang="fr-FR" dirty="0"/>
              <a:t> </a:t>
            </a:r>
            <a:r>
              <a:rPr lang="fr-FR" dirty="0" err="1"/>
              <a:t>zeigt</a:t>
            </a:r>
            <a:r>
              <a:rPr lang="fr-FR" dirty="0"/>
              <a:t> </a:t>
            </a:r>
            <a:r>
              <a:rPr lang="fr-FR" dirty="0" err="1"/>
              <a:t>eine</a:t>
            </a:r>
            <a:r>
              <a:rPr lang="fr-FR" dirty="0"/>
              <a:t> </a:t>
            </a:r>
            <a:r>
              <a:rPr lang="fr-FR" dirty="0" err="1"/>
              <a:t>junge</a:t>
            </a:r>
            <a:r>
              <a:rPr lang="fr-FR" dirty="0"/>
              <a:t> </a:t>
            </a:r>
            <a:r>
              <a:rPr lang="fr-FR" dirty="0" err="1"/>
              <a:t>Schülerin</a:t>
            </a:r>
            <a:r>
              <a:rPr lang="fr-FR" dirty="0"/>
              <a:t>. </a:t>
            </a:r>
            <a:r>
              <a:rPr lang="fr-FR" dirty="0" err="1"/>
              <a:t>Sie</a:t>
            </a:r>
            <a:r>
              <a:rPr lang="fr-FR" dirty="0"/>
              <a:t> </a:t>
            </a:r>
            <a:r>
              <a:rPr lang="fr-FR" dirty="0" err="1"/>
              <a:t>hat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Abschiedsvideo</a:t>
            </a:r>
            <a:r>
              <a:rPr lang="fr-FR" dirty="0"/>
              <a:t> </a:t>
            </a:r>
            <a:r>
              <a:rPr lang="fr-FR" dirty="0" err="1"/>
              <a:t>gepostet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danach</a:t>
            </a:r>
            <a:r>
              <a:rPr lang="fr-FR" dirty="0"/>
              <a:t> </a:t>
            </a:r>
            <a:r>
              <a:rPr lang="fr-FR" dirty="0" err="1"/>
              <a:t>gestorben</a:t>
            </a:r>
            <a:r>
              <a:rPr lang="fr-FR" dirty="0"/>
              <a:t>. Es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schockierend</a:t>
            </a:r>
            <a:r>
              <a:rPr lang="fr-FR" dirty="0"/>
              <a:t> , </a:t>
            </a:r>
            <a:r>
              <a:rPr lang="fr-FR" dirty="0" err="1"/>
              <a:t>weil</a:t>
            </a:r>
            <a:r>
              <a:rPr lang="fr-FR" dirty="0"/>
              <a:t> </a:t>
            </a:r>
            <a:r>
              <a:rPr lang="fr-FR" dirty="0" err="1"/>
              <a:t>diese</a:t>
            </a:r>
            <a:r>
              <a:rPr lang="fr-FR" dirty="0"/>
              <a:t> </a:t>
            </a:r>
            <a:r>
              <a:rPr lang="fr-FR" dirty="0" err="1"/>
              <a:t>Schülerin</a:t>
            </a:r>
            <a:r>
              <a:rPr lang="fr-FR" dirty="0"/>
              <a:t> </a:t>
            </a:r>
            <a:r>
              <a:rPr lang="fr-FR" dirty="0" err="1"/>
              <a:t>genau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alt </a:t>
            </a:r>
            <a:r>
              <a:rPr lang="fr-FR" dirty="0" err="1"/>
              <a:t>wie</a:t>
            </a:r>
            <a:r>
              <a:rPr lang="fr-FR" dirty="0"/>
              <a:t> die </a:t>
            </a:r>
            <a:r>
              <a:rPr lang="fr-FR" dirty="0" err="1"/>
              <a:t>anderen</a:t>
            </a:r>
            <a:r>
              <a:rPr lang="fr-FR" dirty="0"/>
              <a:t> Kinder </a:t>
            </a:r>
            <a:r>
              <a:rPr lang="fr-FR" dirty="0" err="1"/>
              <a:t>ist</a:t>
            </a:r>
            <a:r>
              <a:rPr lang="fr-FR" dirty="0"/>
              <a:t>. Es </a:t>
            </a:r>
            <a:r>
              <a:rPr lang="fr-FR" dirty="0" err="1"/>
              <a:t>ist</a:t>
            </a:r>
            <a:r>
              <a:rPr lang="fr-FR" dirty="0"/>
              <a:t> die </a:t>
            </a:r>
            <a:r>
              <a:rPr lang="fr-FR" dirty="0" err="1"/>
              <a:t>reale</a:t>
            </a:r>
            <a:r>
              <a:rPr lang="fr-FR" dirty="0"/>
              <a:t> </a:t>
            </a:r>
            <a:r>
              <a:rPr lang="fr-FR" dirty="0" err="1"/>
              <a:t>Welt</a:t>
            </a:r>
            <a:r>
              <a:rPr lang="fr-FR" dirty="0"/>
              <a:t>. </a:t>
            </a:r>
          </a:p>
          <a:p>
            <a:r>
              <a:rPr lang="fr-FR" dirty="0"/>
              <a:t>3/ </a:t>
            </a:r>
            <a:r>
              <a:rPr lang="fr-FR" dirty="0" err="1"/>
              <a:t>Cybermobbing</a:t>
            </a:r>
            <a:r>
              <a:rPr lang="fr-FR" dirty="0"/>
              <a:t> </a:t>
            </a:r>
            <a:r>
              <a:rPr lang="fr-FR" dirty="0" err="1"/>
              <a:t>hört</a:t>
            </a:r>
            <a:r>
              <a:rPr lang="fr-FR" dirty="0"/>
              <a:t> </a:t>
            </a:r>
            <a:r>
              <a:rPr lang="fr-FR" dirty="0" err="1"/>
              <a:t>niemals</a:t>
            </a:r>
            <a:r>
              <a:rPr lang="fr-FR" dirty="0"/>
              <a:t> </a:t>
            </a:r>
            <a:r>
              <a:rPr lang="fr-FR" dirty="0" err="1"/>
              <a:t>auf</a:t>
            </a:r>
            <a:r>
              <a:rPr lang="fr-FR" dirty="0"/>
              <a:t>! Man </a:t>
            </a:r>
            <a:r>
              <a:rPr lang="fr-FR" dirty="0" err="1"/>
              <a:t>kann</a:t>
            </a:r>
            <a:r>
              <a:rPr lang="fr-FR" dirty="0"/>
              <a:t> </a:t>
            </a:r>
            <a:r>
              <a:rPr lang="fr-FR" dirty="0" err="1"/>
              <a:t>sich</a:t>
            </a:r>
            <a:r>
              <a:rPr lang="fr-FR" dirty="0"/>
              <a:t> offline </a:t>
            </a:r>
            <a:r>
              <a:rPr lang="fr-FR" dirty="0" err="1"/>
              <a:t>stellen</a:t>
            </a:r>
            <a:r>
              <a:rPr lang="fr-FR" dirty="0"/>
              <a:t> aber </a:t>
            </a:r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in der </a:t>
            </a:r>
            <a:r>
              <a:rPr lang="fr-FR" dirty="0" err="1"/>
              <a:t>Wirklichkeit</a:t>
            </a:r>
            <a:r>
              <a:rPr lang="fr-FR" dirty="0"/>
              <a:t> </a:t>
            </a:r>
            <a:r>
              <a:rPr lang="fr-FR" dirty="0" err="1"/>
              <a:t>nicht</a:t>
            </a:r>
            <a:r>
              <a:rPr lang="fr-FR" dirty="0"/>
              <a:t> </a:t>
            </a:r>
            <a:r>
              <a:rPr lang="fr-FR" dirty="0" err="1"/>
              <a:t>leicht</a:t>
            </a:r>
            <a:r>
              <a:rPr lang="fr-FR" dirty="0"/>
              <a:t>. 24Stunde </a:t>
            </a:r>
            <a:r>
              <a:rPr lang="fr-FR" dirty="0" err="1"/>
              <a:t>am</a:t>
            </a:r>
            <a:r>
              <a:rPr lang="fr-FR" dirty="0"/>
              <a:t> Tag. </a:t>
            </a:r>
          </a:p>
          <a:p>
            <a:r>
              <a:rPr lang="fr-FR" dirty="0"/>
              <a:t>Man </a:t>
            </a:r>
            <a:r>
              <a:rPr lang="fr-FR" dirty="0" err="1"/>
              <a:t>hat</a:t>
            </a:r>
            <a:r>
              <a:rPr lang="fr-FR" dirty="0"/>
              <a:t> </a:t>
            </a:r>
            <a:r>
              <a:rPr lang="fr-FR" dirty="0" err="1"/>
              <a:t>schnell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groses</a:t>
            </a:r>
            <a:r>
              <a:rPr lang="fr-FR" dirty="0"/>
              <a:t> </a:t>
            </a:r>
            <a:r>
              <a:rPr lang="fr-FR" dirty="0" err="1"/>
              <a:t>Publik</a:t>
            </a:r>
            <a:endParaRPr lang="fr-FR" dirty="0"/>
          </a:p>
          <a:p>
            <a:r>
              <a:rPr lang="fr-FR" dirty="0"/>
              <a:t>Man </a:t>
            </a:r>
            <a:r>
              <a:rPr lang="fr-FR" dirty="0" err="1"/>
              <a:t>hat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unbekanntes</a:t>
            </a:r>
            <a:r>
              <a:rPr lang="fr-FR" dirty="0"/>
              <a:t> </a:t>
            </a:r>
            <a:r>
              <a:rPr lang="fr-FR" dirty="0" err="1"/>
              <a:t>Publikum</a:t>
            </a:r>
            <a:r>
              <a:rPr lang="fr-FR" dirty="0"/>
              <a:t>, man </a:t>
            </a:r>
            <a:r>
              <a:rPr lang="fr-FR" dirty="0" err="1"/>
              <a:t>kann</a:t>
            </a:r>
            <a:r>
              <a:rPr lang="fr-FR" dirty="0"/>
              <a:t> </a:t>
            </a:r>
            <a:r>
              <a:rPr lang="fr-FR" dirty="0" err="1"/>
              <a:t>nicht</a:t>
            </a:r>
            <a:r>
              <a:rPr lang="fr-FR" dirty="0"/>
              <a:t> </a:t>
            </a:r>
            <a:r>
              <a:rPr lang="fr-FR" dirty="0" err="1"/>
              <a:t>wissen</a:t>
            </a:r>
            <a:r>
              <a:rPr lang="fr-FR" dirty="0"/>
              <a:t> </a:t>
            </a:r>
            <a:r>
              <a:rPr lang="fr-FR" dirty="0" err="1"/>
              <a:t>wer</a:t>
            </a:r>
            <a:r>
              <a:rPr lang="fr-FR" dirty="0"/>
              <a:t> </a:t>
            </a:r>
            <a:r>
              <a:rPr lang="fr-FR" dirty="0" err="1"/>
              <a:t>etwas</a:t>
            </a:r>
            <a:r>
              <a:rPr lang="fr-FR" dirty="0"/>
              <a:t> </a:t>
            </a:r>
            <a:r>
              <a:rPr lang="fr-FR" dirty="0" err="1"/>
              <a:t>gesehen</a:t>
            </a:r>
            <a:r>
              <a:rPr lang="fr-FR" dirty="0"/>
              <a:t> </a:t>
            </a:r>
            <a:r>
              <a:rPr lang="fr-FR" dirty="0" err="1"/>
              <a:t>hat</a:t>
            </a:r>
            <a:r>
              <a:rPr lang="fr-FR" dirty="0"/>
              <a:t>.</a:t>
            </a:r>
          </a:p>
          <a:p>
            <a:r>
              <a:rPr lang="fr-FR" dirty="0"/>
              <a:t>=&gt; Das </a:t>
            </a:r>
            <a:r>
              <a:rPr lang="fr-FR" dirty="0" err="1"/>
              <a:t>verschlimmert</a:t>
            </a:r>
            <a:r>
              <a:rPr lang="fr-FR" dirty="0"/>
              <a:t> </a:t>
            </a:r>
            <a:r>
              <a:rPr lang="fr-FR" dirty="0" err="1"/>
              <a:t>das</a:t>
            </a:r>
            <a:r>
              <a:rPr lang="fr-FR" dirty="0"/>
              <a:t> Mobbing.</a:t>
            </a:r>
          </a:p>
          <a:p>
            <a:r>
              <a:rPr lang="fr-FR" dirty="0"/>
              <a:t>Es </a:t>
            </a:r>
            <a:r>
              <a:rPr lang="fr-FR" dirty="0" err="1"/>
              <a:t>gibt</a:t>
            </a:r>
            <a:r>
              <a:rPr lang="fr-FR" dirty="0"/>
              <a:t> </a:t>
            </a:r>
            <a:r>
              <a:rPr lang="fr-FR" dirty="0" err="1"/>
              <a:t>keine</a:t>
            </a:r>
            <a:r>
              <a:rPr lang="fr-FR" dirty="0"/>
              <a:t> Face to Face </a:t>
            </a:r>
            <a:r>
              <a:rPr lang="fr-FR" dirty="0" err="1"/>
              <a:t>Kommunikation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wird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Beleidigung</a:t>
            </a:r>
            <a:r>
              <a:rPr lang="fr-FR" dirty="0"/>
              <a:t> </a:t>
            </a:r>
            <a:r>
              <a:rPr lang="fr-FR" dirty="0" err="1"/>
              <a:t>schneller</a:t>
            </a:r>
            <a:r>
              <a:rPr lang="fr-FR" dirty="0"/>
              <a:t> </a:t>
            </a:r>
            <a:r>
              <a:rPr lang="fr-FR" dirty="0" err="1"/>
              <a:t>geschrieben</a:t>
            </a:r>
            <a:r>
              <a:rPr lang="fr-FR" dirty="0"/>
              <a:t>, </a:t>
            </a:r>
            <a:r>
              <a:rPr lang="fr-FR" dirty="0" err="1"/>
              <a:t>weil</a:t>
            </a:r>
            <a:r>
              <a:rPr lang="fr-FR" dirty="0"/>
              <a:t> man </a:t>
            </a:r>
            <a:r>
              <a:rPr lang="fr-FR" dirty="0" err="1"/>
              <a:t>nicht</a:t>
            </a:r>
            <a:r>
              <a:rPr lang="fr-FR" dirty="0"/>
              <a:t> </a:t>
            </a:r>
            <a:r>
              <a:rPr lang="fr-FR" dirty="0" err="1"/>
              <a:t>sieht</a:t>
            </a:r>
            <a:r>
              <a:rPr lang="fr-FR" dirty="0"/>
              <a:t> </a:t>
            </a:r>
            <a:r>
              <a:rPr lang="fr-FR" dirty="0" err="1"/>
              <a:t>wie</a:t>
            </a:r>
            <a:r>
              <a:rPr lang="fr-FR" dirty="0"/>
              <a:t> </a:t>
            </a:r>
            <a:r>
              <a:rPr lang="fr-FR" dirty="0" err="1"/>
              <a:t>jemand</a:t>
            </a:r>
            <a:r>
              <a:rPr lang="fr-FR" dirty="0"/>
              <a:t> </a:t>
            </a:r>
            <a:r>
              <a:rPr lang="fr-FR" dirty="0" err="1"/>
              <a:t>reagiert</a:t>
            </a:r>
            <a:r>
              <a:rPr lang="fr-FR" dirty="0"/>
              <a:t>. </a:t>
            </a:r>
          </a:p>
          <a:p>
            <a:r>
              <a:rPr lang="fr-FR" dirty="0"/>
              <a:t>4/ Die </a:t>
            </a:r>
            <a:r>
              <a:rPr lang="fr-FR" dirty="0" err="1"/>
              <a:t>Jungendlichen</a:t>
            </a:r>
            <a:r>
              <a:rPr lang="fr-FR" dirty="0"/>
              <a:t> </a:t>
            </a:r>
            <a:r>
              <a:rPr lang="fr-FR" dirty="0" err="1"/>
              <a:t>sind</a:t>
            </a:r>
            <a:r>
              <a:rPr lang="fr-FR" dirty="0"/>
              <a:t> </a:t>
            </a:r>
            <a:r>
              <a:rPr lang="fr-FR" dirty="0" err="1"/>
              <a:t>betroffen</a:t>
            </a:r>
            <a:r>
              <a:rPr lang="fr-FR" dirty="0"/>
              <a:t>, </a:t>
            </a:r>
            <a:r>
              <a:rPr lang="fr-FR" dirty="0" err="1"/>
              <a:t>traurirg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schockiert</a:t>
            </a:r>
            <a:r>
              <a:rPr lang="fr-FR" dirty="0"/>
              <a:t> . </a:t>
            </a:r>
            <a:r>
              <a:rPr lang="fr-FR" dirty="0" err="1"/>
              <a:t>Sie</a:t>
            </a:r>
            <a:r>
              <a:rPr lang="fr-FR" dirty="0"/>
              <a:t> </a:t>
            </a:r>
            <a:r>
              <a:rPr lang="fr-FR" dirty="0" err="1"/>
              <a:t>denken</a:t>
            </a:r>
            <a:r>
              <a:rPr lang="fr-FR" dirty="0"/>
              <a:t> </a:t>
            </a:r>
            <a:r>
              <a:rPr lang="fr-FR" dirty="0" err="1"/>
              <a:t>nach</a:t>
            </a:r>
            <a:r>
              <a:rPr lang="fr-FR" dirty="0"/>
              <a:t>. </a:t>
            </a:r>
          </a:p>
          <a:p>
            <a:r>
              <a:rPr lang="fr-FR" dirty="0"/>
              <a:t>5/ </a:t>
            </a:r>
            <a:r>
              <a:rPr lang="fr-FR" dirty="0" err="1"/>
              <a:t>Dieses</a:t>
            </a:r>
            <a:r>
              <a:rPr lang="fr-FR" dirty="0"/>
              <a:t> Engagement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positiv</a:t>
            </a:r>
            <a:r>
              <a:rPr lang="fr-FR" dirty="0"/>
              <a:t>, </a:t>
            </a:r>
            <a:r>
              <a:rPr lang="fr-FR" dirty="0" err="1"/>
              <a:t>weil</a:t>
            </a:r>
            <a:r>
              <a:rPr lang="fr-FR" dirty="0"/>
              <a:t> Elias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junger</a:t>
            </a:r>
            <a:r>
              <a:rPr lang="fr-FR" dirty="0"/>
              <a:t> </a:t>
            </a:r>
            <a:r>
              <a:rPr lang="fr-FR" dirty="0" err="1"/>
              <a:t>Junge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, </a:t>
            </a:r>
            <a:r>
              <a:rPr lang="fr-FR" dirty="0" err="1"/>
              <a:t>kein</a:t>
            </a:r>
            <a:r>
              <a:rPr lang="fr-FR" dirty="0"/>
              <a:t> Lehrer! Die </a:t>
            </a:r>
            <a:r>
              <a:rPr lang="fr-FR" dirty="0" err="1"/>
              <a:t>Schüler</a:t>
            </a:r>
            <a:r>
              <a:rPr lang="fr-FR" dirty="0"/>
              <a:t> </a:t>
            </a:r>
            <a:r>
              <a:rPr lang="fr-FR" dirty="0" err="1"/>
              <a:t>können</a:t>
            </a:r>
            <a:r>
              <a:rPr lang="fr-FR" dirty="0"/>
              <a:t> </a:t>
            </a:r>
            <a:r>
              <a:rPr lang="fr-FR" dirty="0" err="1"/>
              <a:t>sich</a:t>
            </a:r>
            <a:r>
              <a:rPr lang="fr-FR" dirty="0"/>
              <a:t> mit Elias </a:t>
            </a:r>
            <a:r>
              <a:rPr lang="fr-FR" dirty="0" err="1"/>
              <a:t>identifizieren</a:t>
            </a:r>
            <a:r>
              <a:rPr lang="fr-FR" dirty="0"/>
              <a:t>.</a:t>
            </a:r>
          </a:p>
          <a:p>
            <a:r>
              <a:rPr lang="fr-FR" dirty="0"/>
              <a:t>Die </a:t>
            </a:r>
            <a:r>
              <a:rPr lang="fr-FR" dirty="0" err="1"/>
              <a:t>Schüler</a:t>
            </a:r>
            <a:r>
              <a:rPr lang="fr-FR" dirty="0"/>
              <a:t> </a:t>
            </a:r>
            <a:r>
              <a:rPr lang="fr-FR" dirty="0" err="1"/>
              <a:t>wissen</a:t>
            </a:r>
            <a:r>
              <a:rPr lang="fr-FR" dirty="0"/>
              <a:t>,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Kommentar</a:t>
            </a:r>
            <a:r>
              <a:rPr lang="fr-FR" dirty="0"/>
              <a:t> </a:t>
            </a:r>
            <a:r>
              <a:rPr lang="fr-FR" dirty="0" err="1"/>
              <a:t>machen</a:t>
            </a:r>
            <a:r>
              <a:rPr lang="fr-FR" dirty="0"/>
              <a:t> </a:t>
            </a:r>
            <a:r>
              <a:rPr lang="fr-FR" dirty="0" err="1"/>
              <a:t>kann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sie</a:t>
            </a:r>
            <a:r>
              <a:rPr lang="fr-FR" dirty="0"/>
              <a:t> </a:t>
            </a:r>
            <a:r>
              <a:rPr lang="fr-FR" dirty="0" err="1"/>
              <a:t>wissen</a:t>
            </a:r>
            <a:r>
              <a:rPr lang="fr-FR" dirty="0"/>
              <a:t> </a:t>
            </a:r>
            <a:r>
              <a:rPr lang="fr-FR" dirty="0" err="1"/>
              <a:t>wer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Ernstfall</a:t>
            </a:r>
            <a:r>
              <a:rPr lang="fr-FR" dirty="0"/>
              <a:t> </a:t>
            </a:r>
            <a:r>
              <a:rPr lang="fr-FR" dirty="0" err="1"/>
              <a:t>erste</a:t>
            </a:r>
            <a:r>
              <a:rPr lang="fr-FR" dirty="0"/>
              <a:t> </a:t>
            </a:r>
            <a:r>
              <a:rPr lang="fr-FR" dirty="0" err="1"/>
              <a:t>Hilfe</a:t>
            </a:r>
            <a:r>
              <a:rPr lang="fr-FR" dirty="0"/>
              <a:t> </a:t>
            </a:r>
            <a:r>
              <a:rPr lang="fr-FR" dirty="0" err="1"/>
              <a:t>leisten</a:t>
            </a:r>
            <a:r>
              <a:rPr lang="fr-FR" dirty="0"/>
              <a:t> </a:t>
            </a:r>
            <a:r>
              <a:rPr lang="fr-FR" dirty="0" err="1"/>
              <a:t>kann</a:t>
            </a:r>
            <a:r>
              <a:rPr lang="fr-FR" dirty="0"/>
              <a:t>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9CD8A7C-AB84-5788-D542-3BDBCA02377F}"/>
              </a:ext>
            </a:extLst>
          </p:cNvPr>
          <p:cNvSpPr txBox="1"/>
          <p:nvPr/>
        </p:nvSpPr>
        <p:spPr>
          <a:xfrm>
            <a:off x="434351" y="1135098"/>
            <a:ext cx="2133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1/ </a:t>
            </a:r>
            <a:r>
              <a:rPr lang="fr-FR" sz="1400" dirty="0" err="1"/>
              <a:t>Was</a:t>
            </a:r>
            <a:r>
              <a:rPr lang="fr-FR" sz="1400" dirty="0"/>
              <a:t> </a:t>
            </a:r>
            <a:r>
              <a:rPr lang="fr-FR" sz="1400" dirty="0" err="1"/>
              <a:t>macht</a:t>
            </a:r>
            <a:r>
              <a:rPr lang="fr-FR" sz="1400" dirty="0"/>
              <a:t> Elias? </a:t>
            </a:r>
            <a:r>
              <a:rPr lang="fr-FR" sz="1400" dirty="0" err="1"/>
              <a:t>Was</a:t>
            </a:r>
            <a:r>
              <a:rPr lang="fr-FR" sz="1400" dirty="0"/>
              <a:t> </a:t>
            </a:r>
            <a:r>
              <a:rPr lang="fr-FR" sz="1400" dirty="0" err="1"/>
              <a:t>ist</a:t>
            </a:r>
            <a:r>
              <a:rPr lang="fr-FR" sz="1400" dirty="0"/>
              <a:t> seine </a:t>
            </a:r>
            <a:r>
              <a:rPr lang="fr-FR" sz="1400" dirty="0" err="1"/>
              <a:t>Tätigkeit</a:t>
            </a:r>
            <a:r>
              <a:rPr lang="fr-FR" sz="1400" dirty="0"/>
              <a:t>?</a:t>
            </a:r>
          </a:p>
          <a:p>
            <a:endParaRPr lang="fr-FR" sz="1400" dirty="0"/>
          </a:p>
          <a:p>
            <a:r>
              <a:rPr lang="fr-FR" sz="1400" dirty="0"/>
              <a:t>2/ </a:t>
            </a:r>
            <a:r>
              <a:rPr lang="fr-FR" sz="1400" dirty="0" err="1"/>
              <a:t>Was</a:t>
            </a:r>
            <a:r>
              <a:rPr lang="fr-FR" sz="1400" dirty="0"/>
              <a:t> </a:t>
            </a:r>
            <a:r>
              <a:rPr lang="fr-FR" sz="1400" dirty="0" err="1"/>
              <a:t>für</a:t>
            </a:r>
            <a:r>
              <a:rPr lang="fr-FR" sz="1400" dirty="0"/>
              <a:t> </a:t>
            </a:r>
            <a:r>
              <a:rPr lang="fr-FR" sz="1400" dirty="0" err="1"/>
              <a:t>ein</a:t>
            </a:r>
            <a:r>
              <a:rPr lang="fr-FR" sz="1400" dirty="0"/>
              <a:t> </a:t>
            </a:r>
            <a:r>
              <a:rPr lang="fr-FR" sz="1400" dirty="0" err="1"/>
              <a:t>Video</a:t>
            </a:r>
            <a:r>
              <a:rPr lang="fr-FR" sz="1400" dirty="0"/>
              <a:t> </a:t>
            </a:r>
            <a:r>
              <a:rPr lang="fr-FR" sz="1400" dirty="0" err="1"/>
              <a:t>zeigt</a:t>
            </a:r>
            <a:r>
              <a:rPr lang="fr-FR" sz="1400" dirty="0"/>
              <a:t> er den </a:t>
            </a:r>
            <a:r>
              <a:rPr lang="fr-FR" sz="1400" dirty="0" err="1"/>
              <a:t>Schülern</a:t>
            </a:r>
            <a:r>
              <a:rPr lang="fr-FR" sz="1400" dirty="0"/>
              <a:t>? </a:t>
            </a:r>
          </a:p>
          <a:p>
            <a:r>
              <a:rPr lang="fr-FR" sz="1400" dirty="0" err="1"/>
              <a:t>Warum</a:t>
            </a:r>
            <a:r>
              <a:rPr lang="fr-FR" sz="1400" dirty="0"/>
              <a:t> </a:t>
            </a:r>
            <a:r>
              <a:rPr lang="fr-FR" sz="1400" dirty="0" err="1"/>
              <a:t>ist</a:t>
            </a:r>
            <a:r>
              <a:rPr lang="fr-FR" sz="1400" dirty="0"/>
              <a:t> es </a:t>
            </a:r>
            <a:r>
              <a:rPr lang="fr-FR" sz="1400" dirty="0" err="1"/>
              <a:t>schockierend</a:t>
            </a:r>
            <a:r>
              <a:rPr lang="fr-FR" sz="1400" dirty="0"/>
              <a:t>?</a:t>
            </a:r>
          </a:p>
          <a:p>
            <a:endParaRPr lang="fr-FR" sz="1400" dirty="0"/>
          </a:p>
          <a:p>
            <a:r>
              <a:rPr lang="fr-FR" sz="1400" dirty="0"/>
              <a:t>3/ Welche </a:t>
            </a:r>
            <a:r>
              <a:rPr lang="fr-FR" sz="1400" dirty="0" err="1"/>
              <a:t>Probleme</a:t>
            </a:r>
            <a:r>
              <a:rPr lang="fr-FR" sz="1400" dirty="0"/>
              <a:t> </a:t>
            </a:r>
            <a:r>
              <a:rPr lang="fr-FR" sz="1400" dirty="0" err="1"/>
              <a:t>gibt</a:t>
            </a:r>
            <a:r>
              <a:rPr lang="fr-FR" sz="1400" dirty="0"/>
              <a:t> es mit </a:t>
            </a:r>
            <a:r>
              <a:rPr lang="fr-FR" sz="1400" dirty="0" err="1"/>
              <a:t>Cybermobbing</a:t>
            </a:r>
            <a:r>
              <a:rPr lang="fr-FR" sz="1400" dirty="0"/>
              <a:t> (</a:t>
            </a:r>
            <a:r>
              <a:rPr lang="fr-FR" sz="1400" dirty="0" err="1"/>
              <a:t>im</a:t>
            </a:r>
            <a:r>
              <a:rPr lang="fr-FR" sz="1400" dirty="0"/>
              <a:t> </a:t>
            </a:r>
            <a:r>
              <a:rPr lang="fr-FR" sz="1400" dirty="0" err="1"/>
              <a:t>Vergleich</a:t>
            </a:r>
            <a:r>
              <a:rPr lang="fr-FR" sz="1400" dirty="0"/>
              <a:t> </a:t>
            </a:r>
            <a:r>
              <a:rPr lang="fr-FR" sz="1400" dirty="0" err="1"/>
              <a:t>zu</a:t>
            </a:r>
            <a:r>
              <a:rPr lang="fr-FR" sz="1400" dirty="0"/>
              <a:t> « </a:t>
            </a:r>
            <a:r>
              <a:rPr lang="fr-FR" sz="1400" dirty="0" err="1"/>
              <a:t>klassischem</a:t>
            </a:r>
            <a:r>
              <a:rPr lang="fr-FR" sz="1400" dirty="0"/>
              <a:t> Mobbing »)?</a:t>
            </a:r>
          </a:p>
          <a:p>
            <a:endParaRPr lang="fr-FR" sz="1400" dirty="0"/>
          </a:p>
          <a:p>
            <a:r>
              <a:rPr lang="fr-FR" sz="1400" dirty="0"/>
              <a:t>4/ </a:t>
            </a:r>
            <a:r>
              <a:rPr lang="fr-FR" sz="1400" dirty="0" err="1"/>
              <a:t>Wie</a:t>
            </a:r>
            <a:r>
              <a:rPr lang="fr-FR" sz="1400" dirty="0"/>
              <a:t> </a:t>
            </a:r>
            <a:r>
              <a:rPr lang="fr-FR" sz="1400" dirty="0" err="1"/>
              <a:t>reagieren</a:t>
            </a:r>
            <a:r>
              <a:rPr lang="fr-FR" sz="1400" dirty="0"/>
              <a:t> die </a:t>
            </a:r>
            <a:r>
              <a:rPr lang="fr-FR" sz="1400" dirty="0" err="1"/>
              <a:t>Jugendlichen</a:t>
            </a:r>
            <a:r>
              <a:rPr lang="fr-FR" sz="1400" dirty="0"/>
              <a:t>? </a:t>
            </a:r>
          </a:p>
          <a:p>
            <a:endParaRPr lang="fr-FR" sz="1400" dirty="0"/>
          </a:p>
          <a:p>
            <a:r>
              <a:rPr lang="fr-FR" sz="1400" dirty="0"/>
              <a:t>5/ Elias Engagement </a:t>
            </a:r>
            <a:r>
              <a:rPr lang="fr-FR" sz="1400" dirty="0" err="1"/>
              <a:t>ist</a:t>
            </a:r>
            <a:r>
              <a:rPr lang="fr-FR" sz="1400" dirty="0"/>
              <a:t> </a:t>
            </a:r>
            <a:r>
              <a:rPr lang="fr-FR" sz="1400" dirty="0" err="1"/>
              <a:t>positiv</a:t>
            </a:r>
            <a:r>
              <a:rPr lang="fr-FR" sz="1400" dirty="0"/>
              <a:t>, </a:t>
            </a:r>
            <a:r>
              <a:rPr lang="fr-FR" sz="1400" dirty="0" err="1"/>
              <a:t>warum</a:t>
            </a:r>
            <a:r>
              <a:rPr lang="fr-FR" sz="1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2813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27F727-CF3D-3AAD-9C16-3F19D9D7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Wenn</a:t>
            </a:r>
            <a:r>
              <a:rPr lang="fr-FR" dirty="0"/>
              <a:t> </a:t>
            </a:r>
            <a:r>
              <a:rPr lang="fr-FR" dirty="0" err="1"/>
              <a:t>soziale</a:t>
            </a:r>
            <a:r>
              <a:rPr lang="fr-FR" dirty="0"/>
              <a:t> </a:t>
            </a:r>
            <a:r>
              <a:rPr lang="fr-FR" dirty="0" err="1"/>
              <a:t>Netzwerke</a:t>
            </a:r>
            <a:br>
              <a:rPr lang="fr-FR" dirty="0"/>
            </a:br>
            <a:r>
              <a:rPr lang="fr-FR" dirty="0" err="1"/>
              <a:t>asozial</a:t>
            </a:r>
            <a:r>
              <a:rPr lang="fr-FR" dirty="0"/>
              <a:t> </a:t>
            </a:r>
            <a:r>
              <a:rPr lang="fr-FR" dirty="0" err="1"/>
              <a:t>werden</a:t>
            </a:r>
            <a:r>
              <a:rPr lang="fr-FR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0A4C46-5BD3-5709-FC84-68BFAFA2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https://www.focus.de/digital/internet/focus-inner-circle-digital-wenn-soziale-medien-asozial-werden-was-tun-gegen-hass-im-netz_id_11871110.html</a:t>
            </a:r>
            <a:endParaRPr lang="fr-FR" dirty="0"/>
          </a:p>
          <a:p>
            <a:r>
              <a:rPr lang="fr-FR" dirty="0"/>
              <a:t>&gt; </a:t>
            </a:r>
            <a:r>
              <a:rPr lang="fr-FR" dirty="0" err="1"/>
              <a:t>Wann</a:t>
            </a:r>
            <a:r>
              <a:rPr lang="fr-FR" dirty="0"/>
              <a:t> </a:t>
            </a:r>
            <a:r>
              <a:rPr lang="fr-FR" dirty="0" err="1"/>
              <a:t>wird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Netzwerk</a:t>
            </a:r>
            <a:r>
              <a:rPr lang="fr-FR" dirty="0"/>
              <a:t> </a:t>
            </a:r>
            <a:r>
              <a:rPr lang="fr-FR" dirty="0" err="1"/>
              <a:t>asozial</a:t>
            </a:r>
            <a:r>
              <a:rPr lang="fr-FR" dirty="0"/>
              <a:t>? </a:t>
            </a:r>
            <a:r>
              <a:rPr lang="fr-FR" dirty="0" err="1"/>
              <a:t>Nenne</a:t>
            </a:r>
            <a:r>
              <a:rPr lang="fr-FR" dirty="0"/>
              <a:t> </a:t>
            </a:r>
            <a:r>
              <a:rPr lang="fr-FR" dirty="0" err="1"/>
              <a:t>Beispiele</a:t>
            </a:r>
            <a:r>
              <a:rPr lang="fr-FR" dirty="0"/>
              <a:t>!</a:t>
            </a:r>
          </a:p>
          <a:p>
            <a:r>
              <a:rPr lang="fr-FR" dirty="0"/>
              <a:t>&gt;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kann</a:t>
            </a:r>
            <a:r>
              <a:rPr lang="fr-FR" dirty="0"/>
              <a:t> man </a:t>
            </a:r>
            <a:r>
              <a:rPr lang="fr-FR" dirty="0" err="1"/>
              <a:t>machen</a:t>
            </a:r>
            <a:r>
              <a:rPr lang="fr-FR" dirty="0"/>
              <a:t> um </a:t>
            </a:r>
            <a:r>
              <a:rPr lang="fr-FR" dirty="0" err="1"/>
              <a:t>sich</a:t>
            </a:r>
            <a:r>
              <a:rPr lang="fr-FR" dirty="0"/>
              <a:t> </a:t>
            </a:r>
            <a:r>
              <a:rPr lang="fr-FR" dirty="0" err="1"/>
              <a:t>zu</a:t>
            </a:r>
            <a:r>
              <a:rPr lang="fr-FR" dirty="0"/>
              <a:t> </a:t>
            </a:r>
            <a:r>
              <a:rPr lang="fr-FR" dirty="0" err="1"/>
              <a:t>schützen</a:t>
            </a:r>
            <a:r>
              <a:rPr lang="fr-FR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089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D84B3-51E5-E41C-4339-6FE2A6C8C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65944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Hass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Netz</a:t>
            </a:r>
            <a:r>
              <a:rPr lang="fr-FR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A0CF69-DCA8-E7B9-5123-5729ABF1D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54713"/>
            <a:ext cx="10058400" cy="3931920"/>
          </a:xfrm>
        </p:spPr>
        <p:txBody>
          <a:bodyPr>
            <a:normAutofit fontScale="77500" lnSpcReduction="20000"/>
          </a:bodyPr>
          <a:lstStyle/>
          <a:p>
            <a:endParaRPr lang="fr-FR" dirty="0"/>
          </a:p>
          <a:p>
            <a:r>
              <a:rPr lang="fr-FR" dirty="0" err="1"/>
              <a:t>Wann</a:t>
            </a:r>
            <a:r>
              <a:rPr lang="fr-FR" dirty="0"/>
              <a:t> </a:t>
            </a:r>
            <a:r>
              <a:rPr lang="fr-FR" dirty="0" err="1"/>
              <a:t>werden</a:t>
            </a:r>
            <a:r>
              <a:rPr lang="fr-FR" dirty="0"/>
              <a:t> </a:t>
            </a:r>
            <a:r>
              <a:rPr lang="fr-FR" dirty="0" err="1"/>
              <a:t>soziale</a:t>
            </a:r>
            <a:r>
              <a:rPr lang="fr-FR" dirty="0"/>
              <a:t> </a:t>
            </a:r>
            <a:r>
              <a:rPr lang="fr-FR" dirty="0" err="1"/>
              <a:t>Netzwerke</a:t>
            </a:r>
            <a:r>
              <a:rPr lang="fr-FR" dirty="0"/>
              <a:t> </a:t>
            </a:r>
            <a:r>
              <a:rPr lang="fr-FR" dirty="0" err="1"/>
              <a:t>asozial</a:t>
            </a:r>
            <a:r>
              <a:rPr lang="fr-FR" dirty="0"/>
              <a:t>?</a:t>
            </a:r>
          </a:p>
          <a:p>
            <a:r>
              <a:rPr lang="fr-FR" dirty="0"/>
              <a:t>&gt; Es </a:t>
            </a:r>
            <a:r>
              <a:rPr lang="fr-FR" dirty="0" err="1"/>
              <a:t>gibt</a:t>
            </a:r>
            <a:r>
              <a:rPr lang="fr-FR" dirty="0"/>
              <a:t> </a:t>
            </a:r>
            <a:r>
              <a:rPr lang="fr-FR" dirty="0" err="1"/>
              <a:t>Hass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Netz</a:t>
            </a:r>
            <a:r>
              <a:rPr lang="fr-FR" dirty="0"/>
              <a:t> . </a:t>
            </a:r>
          </a:p>
          <a:p>
            <a:r>
              <a:rPr lang="fr-FR" dirty="0"/>
              <a:t>&gt; </a:t>
            </a:r>
            <a:r>
              <a:rPr lang="fr-FR" dirty="0" err="1"/>
              <a:t>Beispiele</a:t>
            </a:r>
            <a:r>
              <a:rPr lang="fr-FR" dirty="0"/>
              <a:t>: </a:t>
            </a:r>
            <a:r>
              <a:rPr lang="fr-FR" dirty="0" err="1"/>
              <a:t>Aussehen</a:t>
            </a:r>
            <a:r>
              <a:rPr lang="fr-FR" dirty="0"/>
              <a:t> – </a:t>
            </a:r>
            <a:r>
              <a:rPr lang="fr-FR" dirty="0" err="1"/>
              <a:t>Politik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Werte</a:t>
            </a:r>
            <a:r>
              <a:rPr lang="fr-FR" dirty="0"/>
              <a:t> </a:t>
            </a:r>
            <a:r>
              <a:rPr lang="fr-FR" dirty="0" err="1"/>
              <a:t>vertreten</a:t>
            </a:r>
            <a:r>
              <a:rPr lang="fr-FR" dirty="0"/>
              <a:t>.  </a:t>
            </a:r>
          </a:p>
          <a:p>
            <a:r>
              <a:rPr lang="fr-FR" dirty="0" err="1"/>
              <a:t>Wie</a:t>
            </a:r>
            <a:r>
              <a:rPr lang="fr-FR" dirty="0"/>
              <a:t> </a:t>
            </a:r>
            <a:r>
              <a:rPr lang="fr-FR" dirty="0" err="1"/>
              <a:t>kann</a:t>
            </a:r>
            <a:r>
              <a:rPr lang="fr-FR" dirty="0"/>
              <a:t> man </a:t>
            </a:r>
            <a:r>
              <a:rPr lang="fr-FR" dirty="0" err="1"/>
              <a:t>sich</a:t>
            </a:r>
            <a:r>
              <a:rPr lang="fr-FR" dirty="0"/>
              <a:t> </a:t>
            </a:r>
            <a:r>
              <a:rPr lang="fr-FR" dirty="0" err="1"/>
              <a:t>schützen</a:t>
            </a:r>
            <a:r>
              <a:rPr lang="fr-FR" dirty="0"/>
              <a:t>? (46,44 – 49)</a:t>
            </a:r>
          </a:p>
          <a:p>
            <a:r>
              <a:rPr lang="fr-FR" dirty="0"/>
              <a:t>&gt; Man </a:t>
            </a:r>
            <a:r>
              <a:rPr lang="fr-FR" dirty="0" err="1"/>
              <a:t>kann</a:t>
            </a:r>
            <a:r>
              <a:rPr lang="fr-FR" dirty="0"/>
              <a:t> sein Profil </a:t>
            </a:r>
            <a:r>
              <a:rPr lang="fr-FR" dirty="0" err="1"/>
              <a:t>privat</a:t>
            </a:r>
            <a:r>
              <a:rPr lang="fr-FR" dirty="0"/>
              <a:t> </a:t>
            </a:r>
            <a:r>
              <a:rPr lang="fr-FR" dirty="0" err="1"/>
              <a:t>stellen</a:t>
            </a:r>
            <a:endParaRPr lang="fr-FR" dirty="0"/>
          </a:p>
          <a:p>
            <a:r>
              <a:rPr lang="fr-FR" dirty="0"/>
              <a:t>&gt; Man </a:t>
            </a:r>
            <a:r>
              <a:rPr lang="fr-FR" dirty="0" err="1"/>
              <a:t>kann</a:t>
            </a:r>
            <a:r>
              <a:rPr lang="fr-FR" dirty="0"/>
              <a:t> </a:t>
            </a:r>
            <a:r>
              <a:rPr lang="fr-FR" dirty="0" err="1"/>
              <a:t>Menschen</a:t>
            </a:r>
            <a:r>
              <a:rPr lang="fr-FR" dirty="0"/>
              <a:t> </a:t>
            </a:r>
            <a:r>
              <a:rPr lang="fr-FR" dirty="0" err="1"/>
              <a:t>blokieren</a:t>
            </a:r>
            <a:endParaRPr lang="fr-FR" dirty="0"/>
          </a:p>
          <a:p>
            <a:r>
              <a:rPr lang="fr-FR" dirty="0"/>
              <a:t>&gt; Man </a:t>
            </a:r>
            <a:r>
              <a:rPr lang="fr-FR" dirty="0" err="1"/>
              <a:t>kann</a:t>
            </a:r>
            <a:r>
              <a:rPr lang="fr-FR" dirty="0"/>
              <a:t> </a:t>
            </a:r>
            <a:r>
              <a:rPr lang="fr-FR" dirty="0" err="1"/>
              <a:t>Menschen</a:t>
            </a:r>
            <a:r>
              <a:rPr lang="fr-FR" dirty="0"/>
              <a:t> </a:t>
            </a:r>
            <a:r>
              <a:rPr lang="fr-FR" dirty="0" err="1"/>
              <a:t>melden</a:t>
            </a:r>
            <a:endParaRPr lang="fr-FR" dirty="0"/>
          </a:p>
          <a:p>
            <a:r>
              <a:rPr lang="fr-FR" dirty="0"/>
              <a:t>&gt; </a:t>
            </a:r>
            <a:r>
              <a:rPr lang="fr-FR" dirty="0" err="1"/>
              <a:t>Medien</a:t>
            </a:r>
            <a:r>
              <a:rPr lang="fr-FR" dirty="0"/>
              <a:t> </a:t>
            </a:r>
            <a:r>
              <a:rPr lang="fr-FR" dirty="0" err="1"/>
              <a:t>Detox</a:t>
            </a:r>
            <a:r>
              <a:rPr lang="fr-FR" dirty="0"/>
              <a:t>. </a:t>
            </a:r>
          </a:p>
          <a:p>
            <a:r>
              <a:rPr lang="fr-FR" dirty="0"/>
              <a:t>&gt; Bei </a:t>
            </a:r>
            <a:r>
              <a:rPr lang="fr-FR" dirty="0" err="1"/>
              <a:t>systematisiertem</a:t>
            </a:r>
            <a:r>
              <a:rPr lang="fr-FR" dirty="0"/>
              <a:t> </a:t>
            </a:r>
            <a:r>
              <a:rPr lang="fr-FR" dirty="0" err="1"/>
              <a:t>Hass</a:t>
            </a:r>
            <a:r>
              <a:rPr lang="fr-FR" dirty="0"/>
              <a:t>: </a:t>
            </a:r>
          </a:p>
          <a:p>
            <a:r>
              <a:rPr lang="fr-FR" dirty="0"/>
              <a:t>Die </a:t>
            </a:r>
            <a:r>
              <a:rPr lang="fr-FR" dirty="0" err="1"/>
              <a:t>Gruppen</a:t>
            </a:r>
            <a:r>
              <a:rPr lang="fr-FR" dirty="0"/>
              <a:t> </a:t>
            </a:r>
            <a:r>
              <a:rPr lang="fr-FR" dirty="0" err="1"/>
              <a:t>finden</a:t>
            </a:r>
            <a:r>
              <a:rPr lang="fr-FR" dirty="0"/>
              <a:t>, die </a:t>
            </a:r>
            <a:r>
              <a:rPr lang="fr-FR" dirty="0" err="1"/>
              <a:t>eine</a:t>
            </a:r>
            <a:r>
              <a:rPr lang="fr-FR" dirty="0"/>
              <a:t> Welle </a:t>
            </a:r>
            <a:r>
              <a:rPr lang="fr-FR" dirty="0" err="1"/>
              <a:t>machen</a:t>
            </a:r>
            <a:r>
              <a:rPr lang="fr-FR" dirty="0"/>
              <a:t> </a:t>
            </a:r>
            <a:r>
              <a:rPr lang="fr-FR" dirty="0" err="1"/>
              <a:t>oder</a:t>
            </a:r>
            <a:r>
              <a:rPr lang="fr-FR" dirty="0"/>
              <a:t> </a:t>
            </a:r>
            <a:r>
              <a:rPr lang="fr-FR" dirty="0" err="1"/>
              <a:t>gemacht</a:t>
            </a:r>
            <a:r>
              <a:rPr lang="fr-FR" dirty="0"/>
              <a:t> </a:t>
            </a:r>
            <a:r>
              <a:rPr lang="fr-FR" dirty="0" err="1"/>
              <a:t>haben</a:t>
            </a:r>
            <a:endParaRPr lang="fr-FR" dirty="0"/>
          </a:p>
          <a:p>
            <a:r>
              <a:rPr lang="fr-FR" dirty="0"/>
              <a:t>&gt; Bei </a:t>
            </a:r>
            <a:r>
              <a:rPr lang="fr-FR" dirty="0" err="1"/>
              <a:t>privateren</a:t>
            </a:r>
            <a:r>
              <a:rPr lang="fr-FR" dirty="0"/>
              <a:t> </a:t>
            </a:r>
            <a:r>
              <a:rPr lang="fr-FR" dirty="0" err="1"/>
              <a:t>einzelnen</a:t>
            </a:r>
            <a:r>
              <a:rPr lang="fr-FR" dirty="0"/>
              <a:t> </a:t>
            </a:r>
            <a:r>
              <a:rPr lang="fr-FR" dirty="0" err="1"/>
              <a:t>Aktionien</a:t>
            </a:r>
            <a:r>
              <a:rPr lang="fr-FR" dirty="0"/>
              <a:t>, </a:t>
            </a:r>
            <a:r>
              <a:rPr lang="fr-FR" dirty="0" err="1"/>
              <a:t>sich</a:t>
            </a:r>
            <a:r>
              <a:rPr lang="fr-FR" dirty="0"/>
              <a:t> an </a:t>
            </a:r>
            <a:r>
              <a:rPr lang="fr-FR" dirty="0" err="1"/>
              <a:t>Freunde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Familie</a:t>
            </a:r>
            <a:r>
              <a:rPr lang="fr-FR" dirty="0"/>
              <a:t> </a:t>
            </a:r>
            <a:r>
              <a:rPr lang="fr-FR" dirty="0" err="1"/>
              <a:t>wenden</a:t>
            </a:r>
            <a:r>
              <a:rPr lang="fr-FR" dirty="0"/>
              <a:t> um </a:t>
            </a:r>
            <a:r>
              <a:rPr lang="fr-FR" dirty="0" err="1"/>
              <a:t>zu</a:t>
            </a:r>
            <a:r>
              <a:rPr lang="fr-FR" dirty="0"/>
              <a:t> </a:t>
            </a:r>
            <a:r>
              <a:rPr lang="fr-FR" dirty="0" err="1"/>
              <a:t>sehen</a:t>
            </a:r>
            <a:r>
              <a:rPr lang="fr-FR" dirty="0"/>
              <a:t>, </a:t>
            </a:r>
            <a:r>
              <a:rPr lang="fr-FR" dirty="0" err="1"/>
              <a:t>dass</a:t>
            </a:r>
            <a:r>
              <a:rPr lang="fr-FR" dirty="0"/>
              <a:t> </a:t>
            </a:r>
            <a:r>
              <a:rPr lang="fr-FR" dirty="0" err="1"/>
              <a:t>andere</a:t>
            </a:r>
            <a:r>
              <a:rPr lang="fr-FR" dirty="0"/>
              <a:t> </a:t>
            </a:r>
            <a:r>
              <a:rPr lang="fr-FR" dirty="0" err="1"/>
              <a:t>einen</a:t>
            </a:r>
            <a:r>
              <a:rPr lang="fr-FR" dirty="0"/>
              <a:t> </a:t>
            </a:r>
            <a:r>
              <a:rPr lang="fr-FR" dirty="0" err="1"/>
              <a:t>lieb</a:t>
            </a:r>
            <a:r>
              <a:rPr lang="fr-FR" dirty="0"/>
              <a:t> </a:t>
            </a:r>
            <a:r>
              <a:rPr lang="fr-FR" dirty="0" err="1"/>
              <a:t>haben</a:t>
            </a:r>
            <a:endParaRPr lang="fr-FR" dirty="0"/>
          </a:p>
          <a:p>
            <a:r>
              <a:rPr lang="fr-FR" dirty="0"/>
              <a:t>&gt; Die Person </a:t>
            </a:r>
            <a:r>
              <a:rPr lang="fr-FR" dirty="0" err="1"/>
              <a:t>damit</a:t>
            </a:r>
            <a:r>
              <a:rPr lang="fr-FR" dirty="0"/>
              <a:t> </a:t>
            </a:r>
            <a:r>
              <a:rPr lang="fr-FR" dirty="0" err="1"/>
              <a:t>konfrontieren</a:t>
            </a:r>
            <a:r>
              <a:rPr lang="fr-FR" dirty="0"/>
              <a:t> , </a:t>
            </a:r>
            <a:r>
              <a:rPr lang="fr-FR" dirty="0" err="1"/>
              <a:t>dass</a:t>
            </a:r>
            <a:r>
              <a:rPr lang="fr-FR" dirty="0"/>
              <a:t> </a:t>
            </a:r>
            <a:r>
              <a:rPr lang="fr-FR" dirty="0" err="1"/>
              <a:t>hinter</a:t>
            </a:r>
            <a:r>
              <a:rPr lang="fr-FR" dirty="0"/>
              <a:t> </a:t>
            </a:r>
            <a:r>
              <a:rPr lang="fr-FR" dirty="0" err="1"/>
              <a:t>dem</a:t>
            </a:r>
            <a:r>
              <a:rPr lang="fr-FR" dirty="0"/>
              <a:t> </a:t>
            </a:r>
            <a:r>
              <a:rPr lang="fr-FR" dirty="0" err="1"/>
              <a:t>Onlinebild</a:t>
            </a:r>
            <a:r>
              <a:rPr lang="fr-FR" dirty="0"/>
              <a:t> </a:t>
            </a:r>
            <a:r>
              <a:rPr lang="fr-FR" dirty="0" err="1"/>
              <a:t>eine</a:t>
            </a:r>
            <a:r>
              <a:rPr lang="fr-FR" dirty="0"/>
              <a:t> Person mit </a:t>
            </a:r>
            <a:r>
              <a:rPr lang="fr-FR" dirty="0" err="1"/>
              <a:t>Gefühlen</a:t>
            </a:r>
            <a:r>
              <a:rPr lang="fr-FR" dirty="0"/>
              <a:t> </a:t>
            </a:r>
            <a:r>
              <a:rPr lang="fr-FR" dirty="0" err="1"/>
              <a:t>steckt</a:t>
            </a:r>
            <a:r>
              <a:rPr lang="fr-FR" dirty="0"/>
              <a:t>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972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025D3-078A-41B4-BBD2-9810ADA1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/>
              <a:t>Leon </a:t>
            </a:r>
            <a:r>
              <a:rPr lang="fr-FR" i="1" dirty="0" err="1"/>
              <a:t>erzählt</a:t>
            </a:r>
            <a:r>
              <a:rPr lang="fr-FR" i="1" dirty="0"/>
              <a:t> ! ( correction )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C066816-912C-454C-AC46-0CFCB7A40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438"/>
            <a:ext cx="10058400" cy="3932237"/>
          </a:xfrm>
        </p:spPr>
        <p:txBody>
          <a:bodyPr/>
          <a:lstStyle/>
          <a:p>
            <a:r>
              <a:rPr lang="fr-FR" i="1" dirty="0" err="1"/>
              <a:t>Was</a:t>
            </a:r>
            <a:r>
              <a:rPr lang="fr-FR" i="1" dirty="0"/>
              <a:t> </a:t>
            </a:r>
            <a:r>
              <a:rPr lang="fr-FR" i="1" dirty="0" err="1"/>
              <a:t>machst</a:t>
            </a:r>
            <a:r>
              <a:rPr lang="fr-FR" i="1" dirty="0"/>
              <a:t> du? </a:t>
            </a:r>
          </a:p>
          <a:p>
            <a:r>
              <a:rPr lang="fr-FR" i="1" dirty="0"/>
              <a:t>Leon : </a:t>
            </a:r>
            <a:r>
              <a:rPr lang="fr-FR" i="1" dirty="0" err="1"/>
              <a:t>Ich</a:t>
            </a:r>
            <a:r>
              <a:rPr lang="fr-FR" i="1" dirty="0"/>
              <a:t> chatte mit </a:t>
            </a:r>
            <a:r>
              <a:rPr lang="fr-FR" i="1" dirty="0" err="1"/>
              <a:t>Freunden</a:t>
            </a:r>
            <a:r>
              <a:rPr lang="fr-FR" i="1" dirty="0"/>
              <a:t> . </a:t>
            </a:r>
            <a:r>
              <a:rPr lang="fr-FR" i="1" dirty="0" err="1"/>
              <a:t>Ich</a:t>
            </a:r>
            <a:r>
              <a:rPr lang="fr-FR" i="1" dirty="0"/>
              <a:t> poste </a:t>
            </a:r>
            <a:r>
              <a:rPr lang="fr-FR" i="1" dirty="0" err="1"/>
              <a:t>Musikvideos</a:t>
            </a:r>
            <a:r>
              <a:rPr lang="fr-FR" i="1" dirty="0"/>
              <a:t>, </a:t>
            </a:r>
            <a:r>
              <a:rPr lang="fr-FR" i="1" dirty="0" err="1"/>
              <a:t>weil</a:t>
            </a:r>
            <a:r>
              <a:rPr lang="fr-FR" i="1" dirty="0"/>
              <a:t> </a:t>
            </a:r>
            <a:r>
              <a:rPr lang="fr-FR" i="1" dirty="0" err="1"/>
              <a:t>ich</a:t>
            </a:r>
            <a:r>
              <a:rPr lang="fr-FR" i="1" dirty="0"/>
              <a:t> </a:t>
            </a:r>
            <a:r>
              <a:rPr lang="fr-FR" i="1" dirty="0" err="1"/>
              <a:t>gerne</a:t>
            </a:r>
            <a:r>
              <a:rPr lang="fr-FR" i="1" dirty="0"/>
              <a:t> </a:t>
            </a:r>
            <a:r>
              <a:rPr lang="fr-FR" i="1" dirty="0" err="1"/>
              <a:t>Klavier</a:t>
            </a:r>
            <a:r>
              <a:rPr lang="fr-FR" i="1" dirty="0"/>
              <a:t> </a:t>
            </a:r>
            <a:r>
              <a:rPr lang="fr-FR" i="1" dirty="0" err="1"/>
              <a:t>spiele</a:t>
            </a:r>
            <a:r>
              <a:rPr lang="fr-FR" i="1" dirty="0"/>
              <a:t>.</a:t>
            </a:r>
          </a:p>
          <a:p>
            <a:r>
              <a:rPr lang="fr-FR" i="1" dirty="0" err="1"/>
              <a:t>Zu</a:t>
            </a:r>
            <a:r>
              <a:rPr lang="fr-FR" i="1" dirty="0"/>
              <a:t> </a:t>
            </a:r>
            <a:r>
              <a:rPr lang="fr-FR" i="1" dirty="0" err="1"/>
              <a:t>welcher</a:t>
            </a:r>
            <a:r>
              <a:rPr lang="fr-FR" i="1" dirty="0"/>
              <a:t> </a:t>
            </a:r>
            <a:r>
              <a:rPr lang="fr-FR" i="1" dirty="0" err="1"/>
              <a:t>Kommuntiy</a:t>
            </a:r>
            <a:r>
              <a:rPr lang="fr-FR" i="1" dirty="0"/>
              <a:t> </a:t>
            </a:r>
            <a:r>
              <a:rPr lang="fr-FR" i="1" dirty="0" err="1"/>
              <a:t>möchtest</a:t>
            </a:r>
            <a:r>
              <a:rPr lang="fr-FR" i="1" dirty="0"/>
              <a:t> du </a:t>
            </a:r>
            <a:r>
              <a:rPr lang="fr-FR" i="1" dirty="0" err="1"/>
              <a:t>angehören</a:t>
            </a:r>
            <a:r>
              <a:rPr lang="fr-FR" i="1" dirty="0"/>
              <a:t>? </a:t>
            </a:r>
          </a:p>
          <a:p>
            <a:pPr lvl="1"/>
            <a:r>
              <a:rPr lang="fr-FR" i="1" dirty="0" err="1"/>
              <a:t>Ich</a:t>
            </a:r>
            <a:r>
              <a:rPr lang="fr-FR" i="1" dirty="0"/>
              <a:t> </a:t>
            </a:r>
            <a:r>
              <a:rPr lang="fr-FR" i="1" dirty="0" err="1"/>
              <a:t>würde</a:t>
            </a:r>
            <a:r>
              <a:rPr lang="fr-FR" i="1" dirty="0"/>
              <a:t> </a:t>
            </a:r>
            <a:r>
              <a:rPr lang="fr-FR" i="1" dirty="0" err="1"/>
              <a:t>gern</a:t>
            </a:r>
            <a:r>
              <a:rPr lang="fr-FR" i="1" dirty="0"/>
              <a:t> mit </a:t>
            </a:r>
            <a:r>
              <a:rPr lang="fr-FR" i="1" dirty="0" err="1"/>
              <a:t>weiteren</a:t>
            </a:r>
            <a:r>
              <a:rPr lang="fr-FR" i="1" dirty="0"/>
              <a:t> </a:t>
            </a:r>
            <a:r>
              <a:rPr lang="fr-FR" i="1" dirty="0" err="1"/>
              <a:t>Musikern</a:t>
            </a:r>
            <a:r>
              <a:rPr lang="fr-FR" i="1" dirty="0"/>
              <a:t> in </a:t>
            </a:r>
            <a:r>
              <a:rPr lang="fr-FR" i="1" dirty="0" err="1"/>
              <a:t>Kontakt</a:t>
            </a:r>
            <a:r>
              <a:rPr lang="fr-FR" i="1" dirty="0"/>
              <a:t> </a:t>
            </a:r>
            <a:r>
              <a:rPr lang="fr-FR" i="1" dirty="0" err="1"/>
              <a:t>kommen</a:t>
            </a:r>
            <a:endParaRPr lang="fr-FR" i="1" dirty="0"/>
          </a:p>
          <a:p>
            <a:pPr lvl="1"/>
            <a:r>
              <a:rPr lang="fr-FR" i="1" dirty="0" err="1"/>
              <a:t>Ich</a:t>
            </a:r>
            <a:r>
              <a:rPr lang="fr-FR" i="1" dirty="0"/>
              <a:t> </a:t>
            </a:r>
            <a:r>
              <a:rPr lang="fr-FR" i="1" dirty="0" err="1"/>
              <a:t>möchte</a:t>
            </a:r>
            <a:r>
              <a:rPr lang="fr-FR" i="1" dirty="0"/>
              <a:t> </a:t>
            </a:r>
            <a:r>
              <a:rPr lang="fr-FR" i="1" dirty="0" err="1"/>
              <a:t>mehr</a:t>
            </a:r>
            <a:r>
              <a:rPr lang="fr-FR" i="1" dirty="0"/>
              <a:t> </a:t>
            </a:r>
            <a:r>
              <a:rPr lang="fr-FR" i="1" dirty="0" err="1"/>
              <a:t>zum</a:t>
            </a:r>
            <a:r>
              <a:rPr lang="fr-FR" i="1" dirty="0"/>
              <a:t> Thema </a:t>
            </a:r>
            <a:r>
              <a:rPr lang="fr-FR" i="1" dirty="0" err="1"/>
              <a:t>Musikspielen</a:t>
            </a:r>
            <a:r>
              <a:rPr lang="fr-FR" i="1" dirty="0"/>
              <a:t> </a:t>
            </a:r>
            <a:r>
              <a:rPr lang="fr-FR" i="1" dirty="0" err="1"/>
              <a:t>lernen</a:t>
            </a:r>
            <a:endParaRPr lang="fr-FR" i="1" dirty="0"/>
          </a:p>
          <a:p>
            <a:pPr lvl="1"/>
            <a:r>
              <a:rPr lang="fr-FR" i="1" dirty="0"/>
              <a:t>Mein </a:t>
            </a:r>
            <a:r>
              <a:rPr lang="fr-FR" i="1" dirty="0" err="1"/>
              <a:t>Ziel</a:t>
            </a:r>
            <a:r>
              <a:rPr lang="fr-FR" i="1" dirty="0"/>
              <a:t> </a:t>
            </a:r>
            <a:r>
              <a:rPr lang="fr-FR" i="1" dirty="0" err="1"/>
              <a:t>ist</a:t>
            </a:r>
            <a:r>
              <a:rPr lang="fr-FR" i="1" dirty="0"/>
              <a:t> mit </a:t>
            </a:r>
            <a:r>
              <a:rPr lang="fr-FR" i="1" dirty="0" err="1"/>
              <a:t>Freunden</a:t>
            </a:r>
            <a:r>
              <a:rPr lang="fr-FR" i="1" dirty="0"/>
              <a:t> </a:t>
            </a:r>
            <a:r>
              <a:rPr lang="fr-FR" i="1" dirty="0" err="1"/>
              <a:t>eine</a:t>
            </a:r>
            <a:r>
              <a:rPr lang="fr-FR" i="1" dirty="0"/>
              <a:t> </a:t>
            </a:r>
            <a:r>
              <a:rPr lang="fr-FR" i="1" dirty="0" err="1"/>
              <a:t>Paar</a:t>
            </a:r>
            <a:r>
              <a:rPr lang="fr-FR" i="1" dirty="0"/>
              <a:t> </a:t>
            </a:r>
            <a:r>
              <a:rPr lang="fr-FR" i="1" dirty="0" err="1"/>
              <a:t>Konzerte</a:t>
            </a:r>
            <a:r>
              <a:rPr lang="fr-FR" i="1" dirty="0"/>
              <a:t> </a:t>
            </a:r>
            <a:r>
              <a:rPr lang="fr-FR" i="1" dirty="0" err="1"/>
              <a:t>zu</a:t>
            </a:r>
            <a:r>
              <a:rPr lang="fr-FR" i="1" dirty="0"/>
              <a:t> </a:t>
            </a:r>
            <a:r>
              <a:rPr lang="fr-FR" i="1" dirty="0" err="1"/>
              <a:t>machen</a:t>
            </a:r>
            <a:r>
              <a:rPr lang="fr-FR" i="1" dirty="0"/>
              <a:t>. </a:t>
            </a:r>
          </a:p>
          <a:p>
            <a:pPr lvl="1"/>
            <a:r>
              <a:rPr lang="fr-FR" i="1" dirty="0" err="1"/>
              <a:t>Ich</a:t>
            </a:r>
            <a:r>
              <a:rPr lang="fr-FR" i="1" dirty="0"/>
              <a:t> </a:t>
            </a:r>
            <a:r>
              <a:rPr lang="fr-FR" i="1" dirty="0" err="1"/>
              <a:t>wünsche</a:t>
            </a:r>
            <a:r>
              <a:rPr lang="fr-FR" i="1" dirty="0"/>
              <a:t> mir , </a:t>
            </a:r>
            <a:r>
              <a:rPr lang="fr-FR" i="1" dirty="0" err="1"/>
              <a:t>dass</a:t>
            </a:r>
            <a:r>
              <a:rPr lang="fr-FR" i="1" dirty="0"/>
              <a:t> </a:t>
            </a:r>
            <a:r>
              <a:rPr lang="fr-FR" i="1" dirty="0" err="1"/>
              <a:t>ich</a:t>
            </a:r>
            <a:r>
              <a:rPr lang="fr-FR" i="1" dirty="0"/>
              <a:t> </a:t>
            </a:r>
            <a:r>
              <a:rPr lang="fr-FR" i="1" dirty="0" err="1"/>
              <a:t>bald</a:t>
            </a:r>
            <a:r>
              <a:rPr lang="fr-FR" i="1" dirty="0"/>
              <a:t> mit Klaus </a:t>
            </a:r>
            <a:r>
              <a:rPr lang="fr-FR" i="1" dirty="0" err="1"/>
              <a:t>und</a:t>
            </a:r>
            <a:r>
              <a:rPr lang="fr-FR" i="1" dirty="0"/>
              <a:t> </a:t>
            </a:r>
            <a:r>
              <a:rPr lang="fr-FR" i="1" dirty="0" err="1"/>
              <a:t>Mino</a:t>
            </a:r>
            <a:r>
              <a:rPr lang="fr-FR" i="1" dirty="0"/>
              <a:t> </a:t>
            </a:r>
            <a:r>
              <a:rPr lang="fr-FR" i="1" dirty="0" err="1"/>
              <a:t>einen</a:t>
            </a:r>
            <a:r>
              <a:rPr lang="fr-FR" i="1" dirty="0"/>
              <a:t> Song </a:t>
            </a:r>
            <a:r>
              <a:rPr lang="fr-FR" i="1" dirty="0" err="1"/>
              <a:t>schreiben</a:t>
            </a:r>
            <a:r>
              <a:rPr lang="fr-FR" i="1" dirty="0"/>
              <a:t> </a:t>
            </a:r>
            <a:r>
              <a:rPr lang="fr-FR" i="1" dirty="0" err="1"/>
              <a:t>werde</a:t>
            </a:r>
            <a:r>
              <a:rPr lang="fr-FR" i="1" dirty="0"/>
              <a:t>. </a:t>
            </a:r>
          </a:p>
          <a:p>
            <a:pPr lvl="1"/>
            <a:endParaRPr lang="fr-FR" i="1" dirty="0"/>
          </a:p>
          <a:p>
            <a:pPr lvl="1"/>
            <a:endParaRPr lang="fr-FR" i="1" dirty="0"/>
          </a:p>
          <a:p>
            <a:pPr lvl="1"/>
            <a:r>
              <a:rPr lang="fr-FR" i="1" dirty="0" err="1"/>
              <a:t>Warum</a:t>
            </a:r>
            <a:r>
              <a:rPr lang="fr-FR" i="1" dirty="0"/>
              <a:t> ? </a:t>
            </a:r>
          </a:p>
          <a:p>
            <a:pPr lvl="1"/>
            <a:r>
              <a:rPr lang="fr-FR" i="1" dirty="0" err="1"/>
              <a:t>Soziale</a:t>
            </a:r>
            <a:r>
              <a:rPr lang="fr-FR" i="1" dirty="0"/>
              <a:t> </a:t>
            </a:r>
            <a:r>
              <a:rPr lang="fr-FR" i="1" dirty="0" err="1"/>
              <a:t>Medien</a:t>
            </a:r>
            <a:r>
              <a:rPr lang="fr-FR" i="1" dirty="0"/>
              <a:t> </a:t>
            </a:r>
            <a:r>
              <a:rPr lang="fr-FR" i="1" dirty="0" err="1"/>
              <a:t>sind</a:t>
            </a:r>
            <a:r>
              <a:rPr lang="fr-FR" i="1" dirty="0"/>
              <a:t> </a:t>
            </a:r>
            <a:r>
              <a:rPr lang="fr-FR" i="1" dirty="0" err="1"/>
              <a:t>interessant</a:t>
            </a:r>
            <a:r>
              <a:rPr lang="fr-FR" i="1" dirty="0"/>
              <a:t> , </a:t>
            </a:r>
            <a:r>
              <a:rPr lang="fr-FR" i="1" dirty="0" err="1"/>
              <a:t>weil</a:t>
            </a:r>
            <a:r>
              <a:rPr lang="fr-FR" i="1" dirty="0"/>
              <a:t> man </a:t>
            </a:r>
            <a:r>
              <a:rPr lang="fr-FR" i="1" dirty="0" err="1"/>
              <a:t>schnell</a:t>
            </a:r>
            <a:r>
              <a:rPr lang="fr-FR" i="1" dirty="0"/>
              <a:t> </a:t>
            </a:r>
            <a:r>
              <a:rPr lang="fr-FR" i="1" dirty="0" err="1"/>
              <a:t>weltweit</a:t>
            </a:r>
            <a:r>
              <a:rPr lang="fr-FR" i="1" dirty="0"/>
              <a:t> mit </a:t>
            </a:r>
            <a:r>
              <a:rPr lang="fr-FR" i="1" dirty="0" err="1"/>
              <a:t>vielen</a:t>
            </a:r>
            <a:r>
              <a:rPr lang="fr-FR" i="1" dirty="0"/>
              <a:t> </a:t>
            </a:r>
            <a:r>
              <a:rPr lang="fr-FR" i="1" dirty="0" err="1"/>
              <a:t>Leuten</a:t>
            </a:r>
            <a:r>
              <a:rPr lang="fr-FR" i="1" dirty="0"/>
              <a:t> in </a:t>
            </a:r>
            <a:r>
              <a:rPr lang="fr-FR" i="1" dirty="0" err="1"/>
              <a:t>Kontakt</a:t>
            </a:r>
            <a:r>
              <a:rPr lang="fr-FR" i="1" dirty="0"/>
              <a:t> sein </a:t>
            </a:r>
            <a:r>
              <a:rPr lang="fr-FR" i="1" dirty="0" err="1"/>
              <a:t>kann</a:t>
            </a:r>
            <a:r>
              <a:rPr lang="fr-FR" i="1" dirty="0"/>
              <a:t>. Man </a:t>
            </a:r>
            <a:r>
              <a:rPr lang="fr-FR" i="1" dirty="0" err="1"/>
              <a:t>muss</a:t>
            </a:r>
            <a:r>
              <a:rPr lang="fr-FR" i="1" dirty="0"/>
              <a:t> aber </a:t>
            </a:r>
            <a:r>
              <a:rPr lang="fr-FR" i="1" dirty="0" err="1"/>
              <a:t>vorsichtig</a:t>
            </a:r>
            <a:r>
              <a:rPr lang="fr-FR" i="1" dirty="0"/>
              <a:t> sein!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1181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110</TotalTime>
  <Words>796</Words>
  <Application>Microsoft Office PowerPoint</Application>
  <PresentationFormat>Grand écran</PresentationFormat>
  <Paragraphs>100</Paragraphs>
  <Slides>11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Verantwortung und Internet</vt:lpstr>
      <vt:lpstr>Soziale Netzwerke : bist du aktiv?</vt:lpstr>
      <vt:lpstr>Ein Medienscout</vt:lpstr>
      <vt:lpstr>Présentation PowerPoint</vt:lpstr>
      <vt:lpstr>Mobbing im Netz 0-2,55 //  3,48 - Ende</vt:lpstr>
      <vt:lpstr>Hass im Netz</vt:lpstr>
      <vt:lpstr>Wenn soziale Netzwerke asozial werden.</vt:lpstr>
      <vt:lpstr>Hass im Netz.</vt:lpstr>
      <vt:lpstr>Leon erzählt ! ( correction )</vt:lpstr>
      <vt:lpstr>Online engagement Seite 113</vt:lpstr>
      <vt:lpstr>Du bist dran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Verantwortung und Internet</dc:title>
  <dc:creator>Christine CHILDS</dc:creator>
  <cp:lastModifiedBy>Christine CHILDS</cp:lastModifiedBy>
  <cp:revision>4</cp:revision>
  <cp:lastPrinted>2020-11-09T11:04:27Z</cp:lastPrinted>
  <dcterms:created xsi:type="dcterms:W3CDTF">2020-11-02T11:58:20Z</dcterms:created>
  <dcterms:modified xsi:type="dcterms:W3CDTF">2023-11-08T09:06:55Z</dcterms:modified>
</cp:coreProperties>
</file>