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« Le pont Mirabeau » chanté par Léa accompagnée au piano par </a:t>
            </a:r>
            <a:r>
              <a:rPr lang="fr-FR" dirty="0" err="1" smtClean="0"/>
              <a:t>Léane</a:t>
            </a:r>
            <a:r>
              <a:rPr lang="fr-FR" smtClean="0"/>
              <a:t>. </a:t>
            </a:r>
            <a:endParaRPr lang="fr-FR"/>
          </a:p>
        </p:txBody>
      </p:sp>
      <p:pic>
        <p:nvPicPr>
          <p:cNvPr id="4" name="Guichard René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1</TotalTime>
  <Words>1</Words>
  <Application>Microsoft Macintosh PowerPoint</Application>
  <PresentationFormat>Présentation à l'écran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Encrier</vt:lpstr>
      <vt:lpstr>Présentation PowerPoint</vt:lpstr>
    </vt:vector>
  </TitlesOfParts>
  <Company>lycée d'Ugine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AGUT</dc:creator>
  <cp:lastModifiedBy>Laetitia AGUT</cp:lastModifiedBy>
  <cp:revision>2</cp:revision>
  <dcterms:created xsi:type="dcterms:W3CDTF">2020-06-18T07:15:54Z</dcterms:created>
  <dcterms:modified xsi:type="dcterms:W3CDTF">2020-06-18T07:19:44Z</dcterms:modified>
</cp:coreProperties>
</file>