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53263" cy="10180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1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C433AF-BC52-424A-BF77-CA838499B7FF}" type="datetimeFigureOut">
              <a:rPr lang="fr-FR" smtClean="0"/>
              <a:t>08/03/2018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A3B807-188A-4342-953B-99F065CCC70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fr/url?sa=i&amp;rct=j&amp;q=&amp;esrc=s&amp;source=images&amp;cd=&amp;cad=rja&amp;uact=8&amp;ved=2ahUKEwiQze-Nh8vZAhUMvhQKHV1eDmUQjRx6BAgAEAY&amp;url=http://www.cegid-education.com/epamini-entrprise/&amp;psig=AOvVaw3mau2M4mhz7XEYro4h7kLF&amp;ust=151999132418042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Découverte de LAMAR’TEAM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utoShape 2" descr="Résultat de recherche d'images pour &quot;epa rhone alpes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 descr="Résultat de recherche d'images pour &quot;epa rhone alpes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6672"/>
            <a:ext cx="244992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9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92D050"/>
                </a:solidFill>
              </a:rPr>
              <a:t>Qui sommes-nous ?</a:t>
            </a:r>
            <a:endParaRPr lang="fr-FR" b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3600" b="1" dirty="0" smtClean="0"/>
              <a:t>LAMAR’TEAM</a:t>
            </a:r>
          </a:p>
          <a:p>
            <a:pPr marL="0" indent="0" algn="ctr">
              <a:buNone/>
            </a:pPr>
            <a:r>
              <a:rPr lang="fr-FR" sz="1800" dirty="0" smtClean="0"/>
              <a:t>Collège Lamartine à Villeurbanne</a:t>
            </a:r>
            <a:endParaRPr lang="fr-FR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643" y="1772816"/>
            <a:ext cx="244792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9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92D050"/>
                </a:solidFill>
              </a:rPr>
              <a:t>Que vendons-nous ?</a:t>
            </a:r>
            <a:endParaRPr lang="fr-FR" b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0837" y="1612341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Le </a:t>
            </a:r>
            <a:r>
              <a:rPr lang="fr-FR" sz="4800" b="1" i="1" dirty="0" smtClean="0">
                <a:solidFill>
                  <a:srgbClr val="92D050"/>
                </a:solidFill>
              </a:rPr>
              <a:t>BOULEUR</a:t>
            </a:r>
            <a:endParaRPr lang="fr-FR" sz="4800" b="1" i="1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endParaRPr lang="fr-FR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339752" y="4058889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Compte le score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79512" y="4058889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Range le cochonnet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499992" y="4058472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Mesure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660232" y="4058889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Ramasse les boules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864" y="5373216"/>
            <a:ext cx="960000" cy="72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344" y="5373216"/>
            <a:ext cx="960000" cy="72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420888"/>
            <a:ext cx="1920000" cy="144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24" y="5373216"/>
            <a:ext cx="960000" cy="720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028104" y="5373216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Comment l’avons-nous choisi ?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11560" y="1700808"/>
            <a:ext cx="187220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Une centaine d’idées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276146" y="1700808"/>
            <a:ext cx="187220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15 idées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796136" y="1700808"/>
            <a:ext cx="187220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4</a:t>
            </a:r>
            <a:r>
              <a:rPr lang="fr-FR" sz="1600" dirty="0" smtClean="0">
                <a:solidFill>
                  <a:schemeClr val="tx1"/>
                </a:solidFill>
              </a:rPr>
              <a:t> idées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2627784" y="2060848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0800000">
            <a:off x="5444489" y="400506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084168" y="3625480"/>
            <a:ext cx="187220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Objet </a:t>
            </a:r>
          </a:p>
          <a:p>
            <a:pPr algn="ctr"/>
            <a:r>
              <a:rPr lang="fr-FR" sz="1600" dirty="0" err="1" smtClean="0">
                <a:solidFill>
                  <a:schemeClr val="tx1"/>
                </a:solidFill>
              </a:rPr>
              <a:t>multi-fonction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 rot="5400000">
            <a:off x="6480212" y="310496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059832" y="2985537"/>
            <a:ext cx="2304256" cy="2196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</a:rPr>
              <a:t>Scolaire ?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</a:rPr>
              <a:t>Bricolage ?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</a:rPr>
              <a:t>Maquillage ?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</a:rPr>
              <a:t>Pétanque ?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5" name="Flèche droite 14"/>
          <p:cNvSpPr/>
          <p:nvPr/>
        </p:nvSpPr>
        <p:spPr>
          <a:xfrm>
            <a:off x="5212968" y="2060848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10800000">
            <a:off x="2474911" y="3985520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67544" y="3413725"/>
            <a:ext cx="1872208" cy="1318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PETANQUE</a:t>
            </a:r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3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Comment fonctionnons-nous ?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Comment avons-nous </a:t>
            </a:r>
            <a:r>
              <a:rPr lang="fr-FR" smtClean="0"/>
              <a:t>été recrutés </a:t>
            </a:r>
            <a:r>
              <a:rPr lang="fr-FR" dirty="0" smtClean="0"/>
              <a:t>?</a:t>
            </a:r>
          </a:p>
          <a:p>
            <a:pPr marL="0" indent="0" algn="ctr">
              <a:buNone/>
            </a:pPr>
            <a:r>
              <a:rPr lang="fr-FR" dirty="0" smtClean="0"/>
              <a:t>Lettre de motivation &amp; Entretien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987824" y="1844824"/>
            <a:ext cx="259228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Communication Marketing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652120" y="1844824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Technique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987824" y="3032357"/>
            <a:ext cx="259228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Commercial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Relation Client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652120" y="3032357"/>
            <a:ext cx="216024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Administratif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971600" y="3032357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Financier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67544" y="1851883"/>
            <a:ext cx="244827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Direction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Comment sommes-nous devenus </a:t>
            </a:r>
            <a:br>
              <a:rPr lang="fr-FR" dirty="0" smtClean="0">
                <a:solidFill>
                  <a:srgbClr val="92D050"/>
                </a:solidFill>
              </a:rPr>
            </a:br>
            <a:r>
              <a:rPr lang="fr-FR" dirty="0" smtClean="0">
                <a:solidFill>
                  <a:srgbClr val="92D050"/>
                </a:solidFill>
              </a:rPr>
              <a:t>mini-entrepreneurs ?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Présentation en classe de 4</a:t>
            </a:r>
            <a:r>
              <a:rPr lang="fr-FR" baseline="30000" dirty="0" smtClean="0"/>
              <a:t>ème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Inscription volontaire.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74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Qu’est-ce qui nous plait ? 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i="1" dirty="0" smtClean="0"/>
              <a:t>La découverte du monde professionnel.</a:t>
            </a:r>
          </a:p>
          <a:p>
            <a:pPr marL="0" indent="0">
              <a:buNone/>
            </a:pPr>
            <a:endParaRPr lang="fr-FR" i="1" dirty="0" smtClean="0"/>
          </a:p>
          <a:p>
            <a:r>
              <a:rPr lang="fr-FR" i="1" dirty="0" smtClean="0"/>
              <a:t>L’autonomie et la prise de responsabilité.</a:t>
            </a:r>
          </a:p>
          <a:p>
            <a:pPr marL="0" indent="0">
              <a:buNone/>
            </a:pPr>
            <a:endParaRPr lang="fr-FR" i="1" dirty="0" smtClean="0"/>
          </a:p>
          <a:p>
            <a:r>
              <a:rPr lang="fr-FR" i="1" dirty="0" smtClean="0"/>
              <a:t>La collaboration.</a:t>
            </a:r>
          </a:p>
          <a:p>
            <a:pPr marL="0" indent="0">
              <a:buNone/>
            </a:pPr>
            <a:endParaRPr lang="fr-FR" i="1" dirty="0" smtClean="0"/>
          </a:p>
          <a:p>
            <a:r>
              <a:rPr lang="fr-FR" i="1" dirty="0" smtClean="0"/>
              <a:t>La bonne ambiance. 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3420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107</Words>
  <Application>Microsoft Office PowerPoint</Application>
  <PresentationFormat>Affichage à l'écran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Oriel</vt:lpstr>
      <vt:lpstr>Découverte de LAMAR’TEAM</vt:lpstr>
      <vt:lpstr>Qui sommes-nous ?</vt:lpstr>
      <vt:lpstr>Que vendons-nous ?</vt:lpstr>
      <vt:lpstr>Comment l’avons-nous choisi ?</vt:lpstr>
      <vt:lpstr>Comment fonctionnons-nous ?</vt:lpstr>
      <vt:lpstr>Comment sommes-nous devenus  mini-entrepreneurs ?</vt:lpstr>
      <vt:lpstr>Qu’est-ce qui nous plait 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Damien GONDY</dc:creator>
  <cp:lastModifiedBy>Damien GONDY</cp:lastModifiedBy>
  <cp:revision>8</cp:revision>
  <cp:lastPrinted>2018-03-01T12:19:50Z</cp:lastPrinted>
  <dcterms:created xsi:type="dcterms:W3CDTF">2018-03-01T11:45:52Z</dcterms:created>
  <dcterms:modified xsi:type="dcterms:W3CDTF">2018-03-08T12:18:21Z</dcterms:modified>
</cp:coreProperties>
</file>