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A4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C4F7AA-433C-4CD8-B6EF-968B393A8296}" type="datetimeFigureOut">
              <a:rPr lang="fr-FR" smtClean="0"/>
              <a:pPr/>
              <a:t>14/01/2019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48D1CC-D856-45D0-A3B6-573994831D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1470025"/>
          </a:xfrm>
        </p:spPr>
        <p:txBody>
          <a:bodyPr>
            <a:noAutofit/>
          </a:bodyPr>
          <a:lstStyle/>
          <a:p>
            <a:pPr algn="ctr"/>
            <a:r>
              <a:rPr lang="fr-FR" sz="5200" b="0" dirty="0" smtClean="0">
                <a:solidFill>
                  <a:srgbClr val="00B050"/>
                </a:solidFill>
                <a:effectLst/>
                <a:latin typeface="Meiryo UI" pitchFamily="34" charset="-128"/>
                <a:ea typeface="Meiryo UI" pitchFamily="34" charset="-128"/>
                <a:cs typeface="Meiryo UI" pitchFamily="34" charset="-128"/>
              </a:rPr>
              <a:t>Les nouveaux livres du CDI</a:t>
            </a:r>
            <a:endParaRPr lang="fr-FR" sz="5200" b="0" dirty="0">
              <a:solidFill>
                <a:srgbClr val="00B050"/>
              </a:solidFill>
              <a:effectLst/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5105400"/>
            <a:ext cx="7854696" cy="1752600"/>
          </a:xfrm>
        </p:spPr>
        <p:txBody>
          <a:bodyPr/>
          <a:lstStyle/>
          <a:p>
            <a:pPr algn="ctr"/>
            <a:r>
              <a:rPr lang="fr-FR" sz="4000" dirty="0" smtClean="0">
                <a:solidFill>
                  <a:srgbClr val="C00000"/>
                </a:solidFill>
              </a:rPr>
              <a:t>Louca</a:t>
            </a:r>
            <a:r>
              <a:rPr lang="fr-FR" dirty="0" smtClean="0">
                <a:solidFill>
                  <a:srgbClr val="C00000"/>
                </a:solidFill>
              </a:rPr>
              <a:t> de Bruno Dequier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20A465"/>
                </a:solidFill>
              </a:rPr>
              <a:t>Tome 1</a:t>
            </a:r>
            <a:endParaRPr lang="fr-FR" dirty="0">
              <a:solidFill>
                <a:srgbClr val="20A465"/>
              </a:solidFill>
            </a:endParaRPr>
          </a:p>
        </p:txBody>
      </p:sp>
      <p:pic>
        <p:nvPicPr>
          <p:cNvPr id="4" name="Espace réservé du contenu 3" descr="tome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3853" y="1785926"/>
            <a:ext cx="3383905" cy="4643469"/>
          </a:xfrm>
        </p:spPr>
      </p:pic>
    </p:spTree>
  </p:cSld>
  <p:clrMapOvr>
    <a:masterClrMapping/>
  </p:clrMapOvr>
  <p:transition spd="slow"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20A465"/>
                </a:solidFill>
              </a:rPr>
              <a:t>Tome 2</a:t>
            </a:r>
            <a:endParaRPr lang="fr-FR" dirty="0">
              <a:solidFill>
                <a:srgbClr val="20A465"/>
              </a:solidFill>
            </a:endParaRPr>
          </a:p>
        </p:txBody>
      </p:sp>
      <p:pic>
        <p:nvPicPr>
          <p:cNvPr id="4" name="Espace réservé du contenu 3" descr="tom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72428"/>
            <a:ext cx="3429024" cy="4714907"/>
          </a:xfrm>
        </p:spPr>
      </p:pic>
    </p:spTree>
  </p:cSld>
  <p:clrMapOvr>
    <a:masterClrMapping/>
  </p:clrMapOvr>
  <p:transition spd="slow" advClick="0" advTm="5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pPr algn="ctr"/>
            <a:r>
              <a:rPr lang="fr-FR" dirty="0" smtClean="0">
                <a:solidFill>
                  <a:srgbClr val="20A465"/>
                </a:solidFill>
              </a:rPr>
              <a:t>Tome 3</a:t>
            </a:r>
            <a:endParaRPr lang="fr-FR" dirty="0">
              <a:solidFill>
                <a:srgbClr val="20A465"/>
              </a:solidFill>
            </a:endParaRPr>
          </a:p>
        </p:txBody>
      </p:sp>
      <p:pic>
        <p:nvPicPr>
          <p:cNvPr id="6" name="Espace réservé du contenu 5" descr="tom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756" y="1857364"/>
            <a:ext cx="3328140" cy="4572031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15</Words>
  <Application>Microsoft Office PowerPoint</Application>
  <PresentationFormat>Affichage à l'écran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Débit</vt:lpstr>
      <vt:lpstr>Les nouveaux livres du CDI</vt:lpstr>
      <vt:lpstr>Tome 1</vt:lpstr>
      <vt:lpstr>Tome 2</vt:lpstr>
      <vt:lpstr>Tome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nouveaux livres du CDI</dc:title>
  <dc:creator>martin.dulion</dc:creator>
  <cp:lastModifiedBy>martin.dulion</cp:lastModifiedBy>
  <cp:revision>5</cp:revision>
  <dcterms:created xsi:type="dcterms:W3CDTF">2019-01-14T15:02:54Z</dcterms:created>
  <dcterms:modified xsi:type="dcterms:W3CDTF">2019-01-14T15:39:54Z</dcterms:modified>
</cp:coreProperties>
</file>