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D430"/>
    <a:srgbClr val="2DA7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713" autoAdjust="0"/>
  </p:normalViewPr>
  <p:slideViewPr>
    <p:cSldViewPr>
      <p:cViewPr>
        <p:scale>
          <a:sx n="110" d="100"/>
          <a:sy n="110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e lib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e lib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e lib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e lib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e lib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e lib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e lib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e lib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e lib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e lib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e lib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e lib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e lib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e lib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e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cteur droit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grpSp>
        <p:nvGrpSpPr>
          <p:cNvPr id="14" name="Groupe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cteur droit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cteur droit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4BE665-5B50-4A60-A67B-1E0B9357C936}" type="datetimeFigureOut">
              <a:rPr lang="fr-FR" smtClean="0"/>
              <a:pPr/>
              <a:t>14/12/2018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552FD3B-A524-459F-8A12-A52A9B4DF8C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29600" cy="1828800"/>
          </a:xfrm>
        </p:spPr>
        <p:txBody>
          <a:bodyPr/>
          <a:lstStyle/>
          <a:p>
            <a:r>
              <a:rPr lang="fr-FR" sz="5400" dirty="0" smtClean="0">
                <a:solidFill>
                  <a:srgbClr val="2DA7AD"/>
                </a:solidFill>
                <a:latin typeface="Impact" panose="020B0806030902050204" pitchFamily="34" charset="0"/>
              </a:rPr>
              <a:t>Les nouveaux livres du CDI</a:t>
            </a:r>
            <a:endParaRPr lang="fr-FR" sz="5400" dirty="0">
              <a:solidFill>
                <a:srgbClr val="2DA7AD"/>
              </a:solidFill>
              <a:latin typeface="Impact" panose="020B0806030902050204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subTitle" idx="1"/>
          </p:nvPr>
        </p:nvSpPr>
        <p:spPr>
          <a:xfrm>
            <a:off x="1285852" y="2857496"/>
            <a:ext cx="6400800" cy="1752600"/>
          </a:xfrm>
        </p:spPr>
        <p:txBody>
          <a:bodyPr>
            <a:normAutofit fontScale="97500"/>
          </a:bodyPr>
          <a:lstStyle/>
          <a:p>
            <a:r>
              <a:rPr lang="fr-FR" sz="3200" b="1" dirty="0" smtClean="0">
                <a:solidFill>
                  <a:srgbClr val="47D430"/>
                </a:solidFill>
              </a:rPr>
              <a:t>CYRUS l’encyclopédie qui raconte</a:t>
            </a:r>
            <a:endParaRPr lang="fr-FR" sz="3200" b="1" dirty="0">
              <a:solidFill>
                <a:srgbClr val="47D43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6" presetClass="exit" presetSubtype="21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1736" y="500042"/>
            <a:ext cx="4040188" cy="750887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</a:t>
            </a:r>
            <a:r>
              <a:rPr lang="fr-FR" sz="4800" dirty="0" smtClean="0">
                <a:solidFill>
                  <a:srgbClr val="FFFF00"/>
                </a:solidFill>
              </a:rPr>
              <a:t>1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571736" y="500042"/>
            <a:ext cx="4041775" cy="750887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</a:t>
            </a:r>
            <a:r>
              <a:rPr lang="fr-FR" sz="4800" dirty="0" smtClean="0">
                <a:solidFill>
                  <a:srgbClr val="FFFF00"/>
                </a:solidFill>
              </a:rPr>
              <a:t>2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Cyrus-l-encyclopedie-qui-raconte 1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3210" r="13995"/>
          <a:stretch>
            <a:fillRect/>
          </a:stretch>
        </p:blipFill>
        <p:spPr>
          <a:xfrm>
            <a:off x="2428860" y="1285860"/>
            <a:ext cx="3536206" cy="4857784"/>
          </a:xfrm>
        </p:spPr>
      </p:pic>
      <p:pic>
        <p:nvPicPr>
          <p:cNvPr id="8" name="Espace réservé du contenu 7" descr="Cyrus-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3897" r="13309"/>
          <a:stretch>
            <a:fillRect/>
          </a:stretch>
        </p:blipFill>
        <p:spPr>
          <a:xfrm>
            <a:off x="4572000" y="1714488"/>
            <a:ext cx="3536206" cy="4857784"/>
          </a:xfrm>
        </p:spPr>
      </p:pic>
      <p:sp>
        <p:nvSpPr>
          <p:cNvPr id="10" name="ZoneTexte 9"/>
          <p:cNvSpPr txBox="1"/>
          <p:nvPr/>
        </p:nvSpPr>
        <p:spPr>
          <a:xfrm>
            <a:off x="1000100" y="592933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861 0.46273 L -0.23281 -0.0622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26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71802" y="214290"/>
            <a:ext cx="4040188" cy="750887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3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3071802" y="214290"/>
            <a:ext cx="4041775" cy="750887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4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Cyrus-l-encyclopedie-qui-raconte 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4125" r="14453"/>
          <a:stretch>
            <a:fillRect/>
          </a:stretch>
        </p:blipFill>
        <p:spPr>
          <a:xfrm>
            <a:off x="2428860" y="1142984"/>
            <a:ext cx="3663754" cy="512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Cyrus-l-encyclopedie-qui-raconte 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13235" r="13970"/>
          <a:stretch>
            <a:fillRect/>
          </a:stretch>
        </p:blipFill>
        <p:spPr>
          <a:xfrm>
            <a:off x="4286248" y="1571612"/>
            <a:ext cx="3786214" cy="5201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711 0.43773 L -0.20711 -0.0664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86050" y="357166"/>
            <a:ext cx="4040188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5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786050" y="357166"/>
            <a:ext cx="4041775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6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cyrus-lencyclopedie-qui-raconte-tome-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3813" r="14428"/>
          <a:stretch>
            <a:fillRect/>
          </a:stretch>
        </p:blipFill>
        <p:spPr>
          <a:xfrm>
            <a:off x="2428860" y="1324082"/>
            <a:ext cx="3714776" cy="517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cyrus-lencyclopedie-qui-raconte-tome-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3736" r="13778"/>
          <a:stretch>
            <a:fillRect/>
          </a:stretch>
        </p:blipFill>
        <p:spPr>
          <a:xfrm>
            <a:off x="4714876" y="1214422"/>
            <a:ext cx="3857652" cy="5321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97 0.43495 L -0.25798 0.0085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43174" y="71414"/>
            <a:ext cx="4040188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7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643174" y="71414"/>
            <a:ext cx="4041775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8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cyrus-lencyclopedie-qui-raconte-tome-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4383" r="13702"/>
          <a:stretch>
            <a:fillRect/>
          </a:stretch>
        </p:blipFill>
        <p:spPr>
          <a:xfrm>
            <a:off x="2143108" y="1037293"/>
            <a:ext cx="3929090" cy="5463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cyrus-lencyclopedie-qui-raconte-tome-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4827" r="13432"/>
          <a:stretch>
            <a:fillRect/>
          </a:stretch>
        </p:blipFill>
        <p:spPr>
          <a:xfrm>
            <a:off x="4572000" y="1142984"/>
            <a:ext cx="3991279" cy="556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44 0.42778 L -0.26545 -0.01967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22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71802" y="500042"/>
            <a:ext cx="4040188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9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3071802" y="503222"/>
            <a:ext cx="4041775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10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cyrus-lencyclopedie-qui-raconte-tome-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5885" r="13802"/>
          <a:stretch>
            <a:fillRect/>
          </a:stretch>
        </p:blipFill>
        <p:spPr>
          <a:xfrm>
            <a:off x="2500298" y="1285860"/>
            <a:ext cx="3714776" cy="52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cyrus-lencyclopedie-qui-raconte-tome-1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4284" r="13908"/>
          <a:stretch>
            <a:fillRect/>
          </a:stretch>
        </p:blipFill>
        <p:spPr>
          <a:xfrm>
            <a:off x="4714876" y="1214422"/>
            <a:ext cx="3857652" cy="537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017 0.43125 L -0.25017 0.0048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5984" y="571480"/>
            <a:ext cx="4040188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11</a:t>
            </a:r>
            <a:endParaRPr lang="fr-FR" sz="3200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2285984" y="571480"/>
            <a:ext cx="4041775" cy="639762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FF00"/>
                </a:solidFill>
              </a:rPr>
              <a:t>Tome 12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7" name="Espace réservé du contenu 6" descr="cyrus-lencyclopedie-qui-raconte-tome-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5156" r="13638"/>
          <a:stretch>
            <a:fillRect/>
          </a:stretch>
        </p:blipFill>
        <p:spPr>
          <a:xfrm>
            <a:off x="2214546" y="1397868"/>
            <a:ext cx="3786214" cy="531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Espace réservé du contenu 7" descr="cyrus-lencyclopedie-qui-raconte-tome-1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4860" r="13319"/>
          <a:stretch>
            <a:fillRect/>
          </a:stretch>
        </p:blipFill>
        <p:spPr>
          <a:xfrm>
            <a:off x="4714876" y="1357298"/>
            <a:ext cx="3857652" cy="5371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378 0.41065 L -0.27378 0.00509 " pathEditMode="relative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tro">
  <a:themeElements>
    <a:clrScheme name="Mé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é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161</TotalTime>
  <Words>33</Words>
  <Application>Microsoft Office PowerPoint</Application>
  <PresentationFormat>Affichage à l'écran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Métro</vt:lpstr>
      <vt:lpstr>Les nouveaux livres du CDI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nouveaux livres du CDI</dc:title>
  <dc:creator>eloi.lengagne</dc:creator>
  <cp:lastModifiedBy>martin.dulion</cp:lastModifiedBy>
  <cp:revision>22</cp:revision>
  <dcterms:created xsi:type="dcterms:W3CDTF">2018-12-06T11:52:36Z</dcterms:created>
  <dcterms:modified xsi:type="dcterms:W3CDTF">2018-12-14T12:41:02Z</dcterms:modified>
</cp:coreProperties>
</file>