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3" autoAdjust="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4565F2-DEFB-486A-9813-01109D3A4D9C}" type="datetimeFigureOut">
              <a:rPr lang="fr-FR" smtClean="0"/>
              <a:pPr/>
              <a:t>10/02/2020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B4A7B6-6DA6-4E59-963C-056E98FF6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ffingtonpost.fr/entry/mali-quels-sont-les-deux-helicopteres-entres-en-collision_fr_5ddcef85e4b00149f723181e?utm_hp_ref=fr-homepage" TargetMode="External"/><Relationship Id="rId2" Type="http://schemas.openxmlformats.org/officeDocument/2006/relationships/hyperlink" Target="https://www.huffingtonpost.fr/entry/au-mali-qui-sont-les-treize-soldats-francais-tues-en-operation_fr_5ddcf46be4b00149f7232c46?utm_hp_ref=fr-home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lgerian" pitchFamily="82" charset="0"/>
              </a:rPr>
              <a:t>Les 13 soldats morts au mali</a:t>
            </a:r>
            <a:br>
              <a:rPr lang="fr-FR" dirty="0" smtClean="0">
                <a:latin typeface="Algerian" pitchFamily="82" charset="0"/>
              </a:rPr>
            </a:br>
            <a:endParaRPr lang="fr-FR" dirty="0">
              <a:latin typeface="Algerian" pitchFamily="82" charset="0"/>
            </a:endParaRPr>
          </a:p>
        </p:txBody>
      </p:sp>
      <p:pic>
        <p:nvPicPr>
          <p:cNvPr id="26626" name="Picture 2" descr="Résultat de recherche d'images pour &quot;13 soldats tués au mali nom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703719" cy="4186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Les 13 soldats </a:t>
            </a:r>
            <a:endParaRPr lang="fr-FR" dirty="0">
              <a:latin typeface="Algerian" pitchFamily="82" charset="0"/>
            </a:endParaRPr>
          </a:p>
        </p:txBody>
      </p:sp>
      <p:pic>
        <p:nvPicPr>
          <p:cNvPr id="4" name="Espace réservé du contenu 3" descr="w1240-p16x9-SoldatsMali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911" y="1882775"/>
            <a:ext cx="812217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Les soldats </a:t>
            </a:r>
            <a:endParaRPr lang="fr-FR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Baskerville Old Face" pitchFamily="18" charset="0"/>
              </a:rPr>
              <a:t>Capitaine Nicolas </a:t>
            </a:r>
            <a:r>
              <a:rPr lang="fr-FR" dirty="0" err="1" smtClean="0">
                <a:latin typeface="Baskerville Old Face" pitchFamily="18" charset="0"/>
              </a:rPr>
              <a:t>Mégard</a:t>
            </a:r>
            <a:endParaRPr lang="fr-FR" dirty="0" smtClean="0">
              <a:latin typeface="Baskerville Old Face" pitchFamily="18" charset="0"/>
            </a:endParaRPr>
          </a:p>
          <a:p>
            <a:r>
              <a:rPr lang="fr-FR" dirty="0" smtClean="0">
                <a:latin typeface="Baskerville Old Face" pitchFamily="18" charset="0"/>
              </a:rPr>
              <a:t>Capitaine Benjamin </a:t>
            </a:r>
            <a:r>
              <a:rPr lang="fr-FR" dirty="0" err="1" smtClean="0">
                <a:latin typeface="Baskerville Old Face" pitchFamily="18" charset="0"/>
              </a:rPr>
              <a:t>Gireud</a:t>
            </a:r>
            <a:r>
              <a:rPr lang="fr-FR" dirty="0" smtClean="0">
                <a:latin typeface="Baskerville Old Face" pitchFamily="18" charset="0"/>
              </a:rPr>
              <a:t> </a:t>
            </a:r>
          </a:p>
          <a:p>
            <a:r>
              <a:rPr lang="fr-FR" dirty="0" smtClean="0">
                <a:latin typeface="Baskerville Old Face" pitchFamily="18" charset="0"/>
              </a:rPr>
              <a:t>Capitaine Clément </a:t>
            </a:r>
            <a:r>
              <a:rPr lang="fr-FR" dirty="0" smtClean="0">
                <a:latin typeface="Baskerville Old Face" pitchFamily="18" charset="0"/>
              </a:rPr>
              <a:t>Frison roche </a:t>
            </a:r>
            <a:endParaRPr lang="fr-FR" dirty="0" smtClean="0">
              <a:latin typeface="Baskerville Old Face" pitchFamily="18" charset="0"/>
            </a:endParaRPr>
          </a:p>
          <a:p>
            <a:r>
              <a:rPr lang="fr-FR" dirty="0" smtClean="0">
                <a:latin typeface="Baskerville Old Face" pitchFamily="18" charset="0"/>
              </a:rPr>
              <a:t>Lieutenant Alex </a:t>
            </a:r>
            <a:r>
              <a:rPr lang="fr-FR" dirty="0" err="1" smtClean="0">
                <a:latin typeface="Baskerville Old Face" pitchFamily="18" charset="0"/>
              </a:rPr>
              <a:t>Morisse</a:t>
            </a:r>
            <a:r>
              <a:rPr lang="fr-FR" dirty="0" smtClean="0">
                <a:latin typeface="Baskerville Old Face" pitchFamily="18" charset="0"/>
              </a:rPr>
              <a:t> </a:t>
            </a:r>
          </a:p>
          <a:p>
            <a:r>
              <a:rPr lang="fr-FR" dirty="0" smtClean="0">
                <a:latin typeface="Baskerville Old Face" pitchFamily="18" charset="0"/>
              </a:rPr>
              <a:t>Lieutenant Pierre </a:t>
            </a:r>
            <a:r>
              <a:rPr lang="fr-FR" dirty="0" err="1" smtClean="0">
                <a:latin typeface="Baskerville Old Face" pitchFamily="18" charset="0"/>
              </a:rPr>
              <a:t>Bockel</a:t>
            </a:r>
            <a:endParaRPr lang="fr-FR" dirty="0" smtClean="0">
              <a:latin typeface="Baskerville Old Face" pitchFamily="18" charset="0"/>
            </a:endParaRPr>
          </a:p>
          <a:p>
            <a:r>
              <a:rPr lang="fr-FR" dirty="0" smtClean="0">
                <a:latin typeface="Baskerville Old Face" pitchFamily="18" charset="0"/>
              </a:rPr>
              <a:t>Adjudant-chef Julien </a:t>
            </a:r>
            <a:r>
              <a:rPr lang="fr-FR" dirty="0" err="1" smtClean="0">
                <a:latin typeface="Baskerville Old Face" pitchFamily="18" charset="0"/>
              </a:rPr>
              <a:t>Carrette</a:t>
            </a:r>
            <a:endParaRPr lang="fr-FR" dirty="0" smtClean="0">
              <a:latin typeface="Baskerville Old Face" pitchFamily="18" charset="0"/>
            </a:endParaRPr>
          </a:p>
          <a:p>
            <a:r>
              <a:rPr lang="fr-FR" dirty="0" smtClean="0">
                <a:latin typeface="Baskerville Old Face" pitchFamily="18" charset="0"/>
              </a:rPr>
              <a:t>Brigadier-chef Romain Salles de Saint-Paul</a:t>
            </a:r>
            <a:endParaRPr lang="fr-FR" dirty="0">
              <a:latin typeface="Baskerville Old Face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Baskerville Old Face" pitchFamily="18" charset="0"/>
              </a:rPr>
              <a:t>Capitaine Romain </a:t>
            </a:r>
            <a:r>
              <a:rPr lang="fr-FR" dirty="0" err="1" smtClean="0">
                <a:latin typeface="Baskerville Old Face" pitchFamily="18" charset="0"/>
              </a:rPr>
              <a:t>Chomel</a:t>
            </a:r>
            <a:r>
              <a:rPr lang="fr-FR" dirty="0" smtClean="0">
                <a:latin typeface="Baskerville Old Face" pitchFamily="18" charset="0"/>
              </a:rPr>
              <a:t> de </a:t>
            </a:r>
            <a:r>
              <a:rPr lang="fr-FR" dirty="0" err="1" smtClean="0">
                <a:latin typeface="Baskerville Old Face" pitchFamily="18" charset="0"/>
              </a:rPr>
              <a:t>Jarnieu</a:t>
            </a:r>
            <a:endParaRPr lang="fr-FR" dirty="0" smtClean="0">
              <a:latin typeface="Baskerville Old Face" pitchFamily="18" charset="0"/>
            </a:endParaRPr>
          </a:p>
          <a:p>
            <a:r>
              <a:rPr lang="fr-FR" dirty="0" smtClean="0">
                <a:latin typeface="Baskerville Old Face" pitchFamily="18" charset="0"/>
              </a:rPr>
              <a:t>Maréchal des logis-chef Alexandre </a:t>
            </a:r>
            <a:r>
              <a:rPr lang="fr-FR" dirty="0" err="1" smtClean="0">
                <a:latin typeface="Baskerville Old Face" pitchFamily="18" charset="0"/>
              </a:rPr>
              <a:t>Protin</a:t>
            </a:r>
            <a:r>
              <a:rPr lang="fr-FR" dirty="0" smtClean="0">
                <a:latin typeface="Baskerville Old Face" pitchFamily="18" charset="0"/>
              </a:rPr>
              <a:t> </a:t>
            </a:r>
          </a:p>
          <a:p>
            <a:r>
              <a:rPr lang="fr-FR" dirty="0" smtClean="0">
                <a:latin typeface="Baskerville Old Face" pitchFamily="18" charset="0"/>
              </a:rPr>
              <a:t>Maréchal des logis Antoine Serre </a:t>
            </a:r>
          </a:p>
          <a:p>
            <a:r>
              <a:rPr lang="fr-FR" dirty="0" smtClean="0">
                <a:latin typeface="Baskerville Old Face" pitchFamily="18" charset="0"/>
              </a:rPr>
              <a:t>Maréchal des logis Valentin Duval</a:t>
            </a:r>
          </a:p>
          <a:p>
            <a:r>
              <a:rPr lang="fr-FR" dirty="0" smtClean="0">
                <a:latin typeface="Baskerville Old Face" pitchFamily="18" charset="0"/>
              </a:rPr>
              <a:t>Sergent-chef Andrei </a:t>
            </a:r>
            <a:r>
              <a:rPr lang="fr-FR" dirty="0" err="1" smtClean="0">
                <a:latin typeface="Baskerville Old Face" pitchFamily="18" charset="0"/>
              </a:rPr>
              <a:t>Jouk</a:t>
            </a:r>
            <a:endParaRPr lang="fr-FR" dirty="0" smtClean="0">
              <a:latin typeface="Baskerville Old Face" pitchFamily="18" charset="0"/>
            </a:endParaRPr>
          </a:p>
          <a:p>
            <a:r>
              <a:rPr lang="fr-FR" dirty="0" smtClean="0">
                <a:latin typeface="Baskerville Old Face" pitchFamily="18" charset="0"/>
              </a:rPr>
              <a:t>Maréchal des logis chef Jérémy </a:t>
            </a:r>
            <a:r>
              <a:rPr lang="fr-FR" dirty="0" err="1" smtClean="0">
                <a:latin typeface="Baskerville Old Face" pitchFamily="18" charset="0"/>
              </a:rPr>
              <a:t>Leusie</a:t>
            </a:r>
            <a:r>
              <a:rPr lang="fr-FR" dirty="0" smtClean="0">
                <a:latin typeface="Baskerville Old Face" pitchFamily="18" charset="0"/>
              </a:rPr>
              <a:t> </a:t>
            </a:r>
          </a:p>
          <a:p>
            <a:endParaRPr lang="fr-FR" dirty="0" smtClean="0">
              <a:latin typeface="Baskerville Old Face" pitchFamily="18" charset="0"/>
            </a:endParaRPr>
          </a:p>
          <a:p>
            <a:pPr>
              <a:buNone/>
            </a:pPr>
            <a:endParaRPr lang="fr-FR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sont morts ces soldats 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MALI - Ce lundi 25 novembre, 13 militaires français ont trouvé la mort au Mali, dans une mission de combat </a:t>
            </a:r>
            <a:r>
              <a:rPr lang="fr-FR" dirty="0" smtClean="0">
                <a:hlinkClick r:id="rId2"/>
              </a:rPr>
              <a:t>contre des </a:t>
            </a:r>
            <a:r>
              <a:rPr lang="fr-FR" dirty="0" err="1" smtClean="0">
                <a:hlinkClick r:id="rId2"/>
              </a:rPr>
              <a:t>jihadistes</a:t>
            </a:r>
            <a:r>
              <a:rPr lang="fr-FR" dirty="0" smtClean="0"/>
              <a:t>. Deux </a:t>
            </a:r>
            <a:r>
              <a:rPr lang="fr-FR" dirty="0" smtClean="0">
                <a:hlinkClick r:id="rId3"/>
              </a:rPr>
              <a:t>hélicoptères de l’armée française</a:t>
            </a:r>
            <a:r>
              <a:rPr lang="fr-FR" dirty="0" smtClean="0"/>
              <a:t> sont entrés en collision, “dans des conditions de combat et des conditions opérationnelles très exigeantes”, a expliqué ce mardi 26 novembre le général d’armée François </a:t>
            </a:r>
            <a:r>
              <a:rPr lang="fr-FR" dirty="0" err="1" smtClean="0"/>
              <a:t>Lecointre</a:t>
            </a:r>
            <a:r>
              <a:rPr lang="fr-FR" dirty="0" smtClean="0"/>
              <a:t>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V7FDMZ44RBYLTHDUXE7WVLZP2Q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71736" y="714356"/>
            <a:ext cx="4038600" cy="2521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Espace réservé du contenu 7" descr="unname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4143380"/>
            <a:ext cx="4038600" cy="227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Image 8" descr="XO3IU6T5EPG2ORVLGULK44XDO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143380"/>
            <a:ext cx="3714776" cy="23197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70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Verve</vt:lpstr>
      <vt:lpstr>Les 13 soldats morts au mali </vt:lpstr>
      <vt:lpstr>Les 13 soldats </vt:lpstr>
      <vt:lpstr>Les soldats </vt:lpstr>
      <vt:lpstr>Comment sont morts ces soldats ?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13 soldats morts au mali</dc:title>
  <dc:creator>ines.coeugniet</dc:creator>
  <cp:lastModifiedBy>ines.coeugniet</cp:lastModifiedBy>
  <cp:revision>15</cp:revision>
  <dcterms:created xsi:type="dcterms:W3CDTF">2020-01-20T13:26:43Z</dcterms:created>
  <dcterms:modified xsi:type="dcterms:W3CDTF">2020-02-10T13:30:12Z</dcterms:modified>
</cp:coreProperties>
</file>