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B17F-C050-4FCA-895D-B03D9E230CD3}" type="datetimeFigureOut">
              <a:rPr lang="fr-FR" smtClean="0"/>
              <a:t>10/02/2020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65FA-7C9B-4FE7-AD44-FA4BA2C78DF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285728"/>
            <a:ext cx="6929486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fr-FR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l</a:t>
            </a:r>
            <a:r>
              <a:rPr lang="fr-FR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e marché de noël d‘</a:t>
            </a:r>
            <a:r>
              <a:rPr lang="fr-F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</a:t>
            </a:r>
            <a:r>
              <a:rPr lang="fr-FR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rras</a:t>
            </a:r>
            <a:endParaRPr lang="fr-F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5" name="Image 4" descr="Résultat de recherche d'images pour &quot;marché de noel arras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4310073" cy="326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5643570" y="1785926"/>
            <a:ext cx="2654300" cy="2305050"/>
          </a:xfrm>
          <a:prstGeom prst="bracePair">
            <a:avLst>
              <a:gd name="adj" fmla="val 8333"/>
            </a:avLst>
          </a:prstGeom>
          <a:solidFill>
            <a:srgbClr val="1F497D"/>
          </a:solidFill>
          <a:ln w="317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1" u="none" strike="noStrike" cap="none" normalizeH="0" baseline="0" smtClean="0">
                <a:ln>
                  <a:noFill/>
                </a:ln>
                <a:solidFill>
                  <a:srgbClr val="D3DFEE"/>
                </a:solidFill>
                <a:effectLst/>
                <a:latin typeface="Cambria" pitchFamily="18" charset="0"/>
                <a:cs typeface="Arial" pitchFamily="34" charset="0"/>
              </a:rPr>
              <a:t>La première édition du marche de noël d’ Arras a eut lieu a peut prêt en  1990.Aujourd’hui le marché de noël compte prêt de 140 chalets et s’agrandit tous les ans de plus en plus . 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 descr="Résultat de recherche d'images pour &quot;chalet du marche de noel d arrads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286256"/>
            <a:ext cx="3429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Résultat de recherche d'images pour &quot;patinoire du marche de noel d'arras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643050"/>
            <a:ext cx="24765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activités du marché de noël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activités diverses sont : la restauration, attraction tel que(patinoire, grande roue, manège ou encore une </a:t>
            </a:r>
            <a:r>
              <a:rPr lang="fr-FR" dirty="0" err="1" smtClean="0"/>
              <a:t>expôsition</a:t>
            </a:r>
            <a:r>
              <a:rPr lang="fr-FR" dirty="0" smtClean="0"/>
              <a:t> de sculpture sur glace et luge).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1266" name="Picture 2" descr="Résultat de recherche d'images pour &quot;grande roue du marche de noel d'arras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48594"/>
            <a:ext cx="4143404" cy="2329513"/>
          </a:xfrm>
          <a:prstGeom prst="rect">
            <a:avLst/>
          </a:prstGeom>
          <a:noFill/>
        </p:spPr>
      </p:pic>
      <p:pic>
        <p:nvPicPr>
          <p:cNvPr id="11268" name="Picture 4" descr="Résultat de recherche d'images pour &quot;patinoire du marche de noel d'arras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1525" y="3929066"/>
            <a:ext cx="4562475" cy="246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75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Les activités du marché de noël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luigi.tavernese</dc:creator>
  <cp:lastModifiedBy>luigi.tavernese</cp:lastModifiedBy>
  <cp:revision>3</cp:revision>
  <dcterms:created xsi:type="dcterms:W3CDTF">2020-02-10T13:18:51Z</dcterms:created>
  <dcterms:modified xsi:type="dcterms:W3CDTF">2020-02-10T13:39:05Z</dcterms:modified>
</cp:coreProperties>
</file>