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7" r:id="rId5"/>
    <p:sldId id="256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10/05/2016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10/05/2016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10/05/2016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10/05/2016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10/05/2016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10/05/2016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10/05/2016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55" y="1630531"/>
            <a:ext cx="4784809" cy="4495632"/>
          </a:xfrm>
        </p:spPr>
      </p:pic>
    </p:spTree>
    <p:extLst>
      <p:ext uri="{BB962C8B-B14F-4D97-AF65-F5344CB8AC3E}">
        <p14:creationId xmlns:p14="http://schemas.microsoft.com/office/powerpoint/2010/main" val="3601720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14" y="1600200"/>
            <a:ext cx="3125372" cy="4525963"/>
          </a:xfrm>
        </p:spPr>
      </p:pic>
    </p:spTree>
    <p:extLst>
      <p:ext uri="{BB962C8B-B14F-4D97-AF65-F5344CB8AC3E}">
        <p14:creationId xmlns:p14="http://schemas.microsoft.com/office/powerpoint/2010/main" val="1928775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6" t="80380" r="-1"/>
          <a:stretch/>
        </p:blipFill>
        <p:spPr>
          <a:xfrm>
            <a:off x="2771800" y="2924944"/>
            <a:ext cx="3712083" cy="1977083"/>
          </a:xfrm>
        </p:spPr>
      </p:pic>
    </p:spTree>
    <p:extLst>
      <p:ext uri="{BB962C8B-B14F-4D97-AF65-F5344CB8AC3E}">
        <p14:creationId xmlns:p14="http://schemas.microsoft.com/office/powerpoint/2010/main" val="3090975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82" y="1600200"/>
            <a:ext cx="5857435" cy="4525963"/>
          </a:xfrm>
        </p:spPr>
      </p:pic>
    </p:spTree>
    <p:extLst>
      <p:ext uri="{BB962C8B-B14F-4D97-AF65-F5344CB8AC3E}">
        <p14:creationId xmlns:p14="http://schemas.microsoft.com/office/powerpoint/2010/main" val="156095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057" y="1600200"/>
            <a:ext cx="3277886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5508104" y="5243317"/>
            <a:ext cx="127810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rush Script MT" panose="03060802040406070304" pitchFamily="66" charset="0"/>
              </a:rPr>
              <a:t>Adeline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Brush Script MT" panose="03060802040406070304" pitchFamily="66" charset="0"/>
              </a:rPr>
              <a:t>Verdez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175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</Words>
  <Application>Microsoft Office PowerPoint</Application>
  <PresentationFormat>Affichage à l'écran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stjo</dc:creator>
  <cp:lastModifiedBy>extrem</cp:lastModifiedBy>
  <cp:revision>6</cp:revision>
  <dcterms:created xsi:type="dcterms:W3CDTF">2016-05-10T12:46:44Z</dcterms:created>
  <dcterms:modified xsi:type="dcterms:W3CDTF">2016-05-10T21:02:56Z</dcterms:modified>
</cp:coreProperties>
</file>