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643396-E074-44C2-AEE6-7DD4F1800669}" type="datetimeFigureOut">
              <a:rPr lang="fr-FR" smtClean="0"/>
              <a:t>25/09/2016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AC9F3B-F243-421A-B04D-A8AF00A71EE9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34" y="404664"/>
            <a:ext cx="4482498" cy="5976665"/>
          </a:xfrm>
        </p:spPr>
      </p:pic>
    </p:spTree>
    <p:extLst>
      <p:ext uri="{BB962C8B-B14F-4D97-AF65-F5344CB8AC3E}">
        <p14:creationId xmlns:p14="http://schemas.microsoft.com/office/powerpoint/2010/main" val="27204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extrem</dc:creator>
  <cp:lastModifiedBy>extrem</cp:lastModifiedBy>
  <cp:revision>1</cp:revision>
  <dcterms:created xsi:type="dcterms:W3CDTF">2016-09-25T12:42:52Z</dcterms:created>
  <dcterms:modified xsi:type="dcterms:W3CDTF">2016-09-25T12:50:11Z</dcterms:modified>
</cp:coreProperties>
</file>