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C009-1C48-4A4B-978E-A06A5E0BE66F}" type="datetimeFigureOut">
              <a:rPr lang="fr-FR" smtClean="0"/>
              <a:t>21/03/2017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802D-5108-4E71-8CA3-203DEFD32D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1301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C009-1C48-4A4B-978E-A06A5E0BE66F}" type="datetimeFigureOut">
              <a:rPr lang="fr-FR" smtClean="0"/>
              <a:t>21/03/2017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802D-5108-4E71-8CA3-203DEFD32D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3612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C009-1C48-4A4B-978E-A06A5E0BE66F}" type="datetimeFigureOut">
              <a:rPr lang="fr-FR" smtClean="0"/>
              <a:t>21/03/2017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802D-5108-4E71-8CA3-203DEFD32D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0547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C009-1C48-4A4B-978E-A06A5E0BE66F}" type="datetimeFigureOut">
              <a:rPr lang="fr-FR" smtClean="0"/>
              <a:t>21/03/2017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802D-5108-4E71-8CA3-203DEFD32D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8870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C009-1C48-4A4B-978E-A06A5E0BE66F}" type="datetimeFigureOut">
              <a:rPr lang="fr-FR" smtClean="0"/>
              <a:t>21/03/2017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802D-5108-4E71-8CA3-203DEFD32D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515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C009-1C48-4A4B-978E-A06A5E0BE66F}" type="datetimeFigureOut">
              <a:rPr lang="fr-FR" smtClean="0"/>
              <a:t>21/03/2017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802D-5108-4E71-8CA3-203DEFD32D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2616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C009-1C48-4A4B-978E-A06A5E0BE66F}" type="datetimeFigureOut">
              <a:rPr lang="fr-FR" smtClean="0"/>
              <a:t>21/03/2017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802D-5108-4E71-8CA3-203DEFD32D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0906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C009-1C48-4A4B-978E-A06A5E0BE66F}" type="datetimeFigureOut">
              <a:rPr lang="fr-FR" smtClean="0"/>
              <a:t>21/03/2017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802D-5108-4E71-8CA3-203DEFD32D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0530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C009-1C48-4A4B-978E-A06A5E0BE66F}" type="datetimeFigureOut">
              <a:rPr lang="fr-FR" smtClean="0"/>
              <a:t>21/03/2017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802D-5108-4E71-8CA3-203DEFD32D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2057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C009-1C48-4A4B-978E-A06A5E0BE66F}" type="datetimeFigureOut">
              <a:rPr lang="fr-FR" smtClean="0"/>
              <a:t>21/03/2017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802D-5108-4E71-8CA3-203DEFD32D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2900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C009-1C48-4A4B-978E-A06A5E0BE66F}" type="datetimeFigureOut">
              <a:rPr lang="fr-FR" smtClean="0"/>
              <a:t>21/03/2017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802D-5108-4E71-8CA3-203DEFD32D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1906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1C009-1C48-4A4B-978E-A06A5E0BE66F}" type="datetimeFigureOut">
              <a:rPr lang="fr-FR" smtClean="0"/>
              <a:t>21/03/2017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02D-5108-4E71-8CA3-203DEFD32D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1322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TABLEAU 3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i="1" dirty="0" smtClean="0"/>
              <a:t>IL FAUT SAVOIR LA REGARDER NOTRE </a:t>
            </a:r>
            <a:r>
              <a:rPr lang="fr-FR" i="1" dirty="0" smtClean="0"/>
              <a:t>VILLE</a:t>
            </a:r>
          </a:p>
          <a:p>
            <a:pPr algn="r"/>
            <a:r>
              <a:rPr lang="fr-FR" sz="1400" i="1" dirty="0" smtClean="0"/>
              <a:t>Le maire de la ville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82817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8" t="2697" r="-1"/>
          <a:stretch/>
        </p:blipFill>
        <p:spPr>
          <a:xfrm>
            <a:off x="3426781" y="1722267"/>
            <a:ext cx="2787244" cy="4403895"/>
          </a:xfrm>
        </p:spPr>
      </p:pic>
    </p:spTree>
    <p:extLst>
      <p:ext uri="{BB962C8B-B14F-4D97-AF65-F5344CB8AC3E}">
        <p14:creationId xmlns:p14="http://schemas.microsoft.com/office/powerpoint/2010/main" val="366798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974" y="1600200"/>
            <a:ext cx="3284051" cy="4525963"/>
          </a:xfrm>
        </p:spPr>
      </p:pic>
    </p:spTree>
    <p:extLst>
      <p:ext uri="{BB962C8B-B14F-4D97-AF65-F5344CB8AC3E}">
        <p14:creationId xmlns:p14="http://schemas.microsoft.com/office/powerpoint/2010/main" val="176849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" t="1716"/>
          <a:stretch/>
        </p:blipFill>
        <p:spPr>
          <a:xfrm>
            <a:off x="2991775" y="1677880"/>
            <a:ext cx="3222250" cy="4448283"/>
          </a:xfrm>
        </p:spPr>
      </p:pic>
    </p:spTree>
    <p:extLst>
      <p:ext uri="{BB962C8B-B14F-4D97-AF65-F5344CB8AC3E}">
        <p14:creationId xmlns:p14="http://schemas.microsoft.com/office/powerpoint/2010/main" val="83460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" r="6467"/>
          <a:stretch/>
        </p:blipFill>
        <p:spPr>
          <a:xfrm>
            <a:off x="3116062" y="1600200"/>
            <a:ext cx="2867488" cy="4525963"/>
          </a:xfrm>
        </p:spPr>
      </p:pic>
    </p:spTree>
    <p:extLst>
      <p:ext uri="{BB962C8B-B14F-4D97-AF65-F5344CB8AC3E}">
        <p14:creationId xmlns:p14="http://schemas.microsoft.com/office/powerpoint/2010/main" val="255716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974" y="1600200"/>
            <a:ext cx="3284051" cy="4525963"/>
          </a:xfrm>
        </p:spPr>
      </p:pic>
    </p:spTree>
    <p:extLst>
      <p:ext uri="{BB962C8B-B14F-4D97-AF65-F5344CB8AC3E}">
        <p14:creationId xmlns:p14="http://schemas.microsoft.com/office/powerpoint/2010/main" val="63854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974" y="1600200"/>
            <a:ext cx="3284051" cy="4525963"/>
          </a:xfrm>
        </p:spPr>
      </p:pic>
    </p:spTree>
    <p:extLst>
      <p:ext uri="{BB962C8B-B14F-4D97-AF65-F5344CB8AC3E}">
        <p14:creationId xmlns:p14="http://schemas.microsoft.com/office/powerpoint/2010/main" val="313217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29974" y="1600200"/>
            <a:ext cx="3284051" cy="4525963"/>
          </a:xfrm>
        </p:spPr>
      </p:pic>
    </p:spTree>
    <p:extLst>
      <p:ext uri="{BB962C8B-B14F-4D97-AF65-F5344CB8AC3E}">
        <p14:creationId xmlns:p14="http://schemas.microsoft.com/office/powerpoint/2010/main" val="243158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974" y="1600200"/>
            <a:ext cx="3284051" cy="4525963"/>
          </a:xfrm>
        </p:spPr>
      </p:pic>
    </p:spTree>
    <p:extLst>
      <p:ext uri="{BB962C8B-B14F-4D97-AF65-F5344CB8AC3E}">
        <p14:creationId xmlns:p14="http://schemas.microsoft.com/office/powerpoint/2010/main" val="155279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974" y="1600200"/>
            <a:ext cx="3284051" cy="4525963"/>
          </a:xfrm>
        </p:spPr>
      </p:pic>
    </p:spTree>
    <p:extLst>
      <p:ext uri="{BB962C8B-B14F-4D97-AF65-F5344CB8AC3E}">
        <p14:creationId xmlns:p14="http://schemas.microsoft.com/office/powerpoint/2010/main" val="109145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974" y="1600200"/>
            <a:ext cx="3284051" cy="4525963"/>
          </a:xfrm>
        </p:spPr>
      </p:pic>
    </p:spTree>
    <p:extLst>
      <p:ext uri="{BB962C8B-B14F-4D97-AF65-F5344CB8AC3E}">
        <p14:creationId xmlns:p14="http://schemas.microsoft.com/office/powerpoint/2010/main" val="5099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974" y="1600200"/>
            <a:ext cx="3284051" cy="4525963"/>
          </a:xfrm>
        </p:spPr>
      </p:pic>
    </p:spTree>
    <p:extLst>
      <p:ext uri="{BB962C8B-B14F-4D97-AF65-F5344CB8AC3E}">
        <p14:creationId xmlns:p14="http://schemas.microsoft.com/office/powerpoint/2010/main" val="191992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974" y="1600200"/>
            <a:ext cx="3284051" cy="4525963"/>
          </a:xfrm>
        </p:spPr>
      </p:pic>
    </p:spTree>
    <p:extLst>
      <p:ext uri="{BB962C8B-B14F-4D97-AF65-F5344CB8AC3E}">
        <p14:creationId xmlns:p14="http://schemas.microsoft.com/office/powerpoint/2010/main" val="128649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14</Words>
  <Application>Microsoft Office PowerPoint</Application>
  <PresentationFormat>Affichage à l'écran (4:3)</PresentationFormat>
  <Paragraphs>3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TABLEAU 3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TABLEAU 3</dc:title>
  <dc:creator>extrem</dc:creator>
  <cp:lastModifiedBy>CDI</cp:lastModifiedBy>
  <cp:revision>8</cp:revision>
  <dcterms:created xsi:type="dcterms:W3CDTF">2017-03-03T21:45:44Z</dcterms:created>
  <dcterms:modified xsi:type="dcterms:W3CDTF">2017-03-21T14:29:19Z</dcterms:modified>
</cp:coreProperties>
</file>