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4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4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84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2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42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152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27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19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0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2A82-DD86-408F-B3E2-D58C1EA8A436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6A4A0-8EA0-429F-9E5E-3D94103405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16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clown va jongler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Puis ses yeux « scintilleront </a:t>
            </a:r>
            <a:r>
              <a:rPr lang="fr-FR" dirty="0" smtClean="0"/>
              <a:t>», les boutons de son costume rejoindront les balles, son </a:t>
            </a:r>
            <a:r>
              <a:rPr lang="fr-FR" dirty="0" smtClean="0"/>
              <a:t>nez entrera dans la </a:t>
            </a:r>
            <a:r>
              <a:rPr lang="fr-FR" dirty="0" smtClean="0"/>
              <a:t>danse et à la fin du spectacle ses mains te salueront 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86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618" y="591767"/>
            <a:ext cx="5474741" cy="5474741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19" y="3861048"/>
            <a:ext cx="4873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075" y="3432268"/>
            <a:ext cx="33496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737" y="2932263"/>
            <a:ext cx="401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011770"/>
            <a:ext cx="986408" cy="101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22493"/>
            <a:ext cx="1347787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075" y="1804601"/>
            <a:ext cx="3968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4BACC6"/>
              </a:clrFrom>
              <a:clrTo>
                <a:srgbClr val="4BACC6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6436">
            <a:off x="4297029" y="1554543"/>
            <a:ext cx="276363" cy="4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4BACC6"/>
              </a:clrFrom>
              <a:clrTo>
                <a:srgbClr val="4BACC6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87496">
            <a:off x="4765344" y="1593076"/>
            <a:ext cx="261937" cy="382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33" y="1281176"/>
            <a:ext cx="756158" cy="75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237" y="666574"/>
            <a:ext cx="733838" cy="675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313" y="599461"/>
            <a:ext cx="755862" cy="70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90982"/>
            <a:ext cx="744537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219" y="1242988"/>
            <a:ext cx="2381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219" y="1041807"/>
            <a:ext cx="201613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93" y="859244"/>
            <a:ext cx="2016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58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4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8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2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2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 clown va jongler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clown va jongler</dc:title>
  <dc:creator>CDI</dc:creator>
  <cp:lastModifiedBy>CDI</cp:lastModifiedBy>
  <cp:revision>11</cp:revision>
  <dcterms:created xsi:type="dcterms:W3CDTF">2017-06-13T09:59:21Z</dcterms:created>
  <dcterms:modified xsi:type="dcterms:W3CDTF">2017-06-13T12:38:50Z</dcterms:modified>
</cp:coreProperties>
</file>