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F783-F560-4839-9B07-FFBAE8FD0AFD}" type="datetimeFigureOut">
              <a:rPr lang="fr-FR" smtClean="0"/>
              <a:t>20/06/2017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5B93-8614-44F8-9179-9F8148DB3D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2552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F783-F560-4839-9B07-FFBAE8FD0AFD}" type="datetimeFigureOut">
              <a:rPr lang="fr-FR" smtClean="0"/>
              <a:t>20/06/2017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5B93-8614-44F8-9179-9F8148DB3D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9977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F783-F560-4839-9B07-FFBAE8FD0AFD}" type="datetimeFigureOut">
              <a:rPr lang="fr-FR" smtClean="0"/>
              <a:t>20/06/2017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5B93-8614-44F8-9179-9F8148DB3D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571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F783-F560-4839-9B07-FFBAE8FD0AFD}" type="datetimeFigureOut">
              <a:rPr lang="fr-FR" smtClean="0"/>
              <a:t>20/06/2017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5B93-8614-44F8-9179-9F8148DB3D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94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F783-F560-4839-9B07-FFBAE8FD0AFD}" type="datetimeFigureOut">
              <a:rPr lang="fr-FR" smtClean="0"/>
              <a:t>20/06/2017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5B93-8614-44F8-9179-9F8148DB3D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6652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F783-F560-4839-9B07-FFBAE8FD0AFD}" type="datetimeFigureOut">
              <a:rPr lang="fr-FR" smtClean="0"/>
              <a:t>20/06/2017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5B93-8614-44F8-9179-9F8148DB3D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4341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F783-F560-4839-9B07-FFBAE8FD0AFD}" type="datetimeFigureOut">
              <a:rPr lang="fr-FR" smtClean="0"/>
              <a:t>20/06/2017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5B93-8614-44F8-9179-9F8148DB3D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6408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F783-F560-4839-9B07-FFBAE8FD0AFD}" type="datetimeFigureOut">
              <a:rPr lang="fr-FR" smtClean="0"/>
              <a:t>20/06/2017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5B93-8614-44F8-9179-9F8148DB3D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746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F783-F560-4839-9B07-FFBAE8FD0AFD}" type="datetimeFigureOut">
              <a:rPr lang="fr-FR" smtClean="0"/>
              <a:t>20/06/2017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5B93-8614-44F8-9179-9F8148DB3D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9784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F783-F560-4839-9B07-FFBAE8FD0AFD}" type="datetimeFigureOut">
              <a:rPr lang="fr-FR" smtClean="0"/>
              <a:t>20/06/2017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5B93-8614-44F8-9179-9F8148DB3D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8656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8F783-F560-4839-9B07-FFBAE8FD0AFD}" type="datetimeFigureOut">
              <a:rPr lang="fr-FR" smtClean="0"/>
              <a:t>20/06/2017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5B93-8614-44F8-9179-9F8148DB3D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431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8F783-F560-4839-9B07-FFBAE8FD0AFD}" type="datetimeFigureOut">
              <a:rPr lang="fr-FR" smtClean="0"/>
              <a:t>20/06/2017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55B93-8614-44F8-9179-9F8148DB3D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175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TOUR DE FRANCE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09783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260648"/>
            <a:ext cx="4824535" cy="6380838"/>
          </a:xfrm>
        </p:spPr>
      </p:pic>
      <p:sp>
        <p:nvSpPr>
          <p:cNvPr id="6" name="ZoneTexte 5"/>
          <p:cNvSpPr txBox="1"/>
          <p:nvPr/>
        </p:nvSpPr>
        <p:spPr>
          <a:xfrm>
            <a:off x="3419872" y="162880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AA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4405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Espace réservé du contenu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462964"/>
            <a:ext cx="4040188" cy="3375110"/>
          </a:xfrm>
        </p:spPr>
      </p:pic>
      <p:pic>
        <p:nvPicPr>
          <p:cNvPr id="1026" name="Picture 2" descr="E:\CDI-2016-2017\Tour-de-France-2017-Atelier+\coloriage-montagne-15208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025" y="3501937"/>
            <a:ext cx="4041775" cy="1297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822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Espace réservé du contenu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2949537"/>
            <a:ext cx="573460" cy="479060"/>
          </a:xfrm>
        </p:spPr>
      </p:pic>
      <p:pic>
        <p:nvPicPr>
          <p:cNvPr id="1026" name="Picture 2" descr="E:\CDI-2016-2017\Tour-de-France-2017-Atelier+\coloriage-montagne-15208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2996952"/>
            <a:ext cx="897469" cy="288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509347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4</Words>
  <Application>Microsoft Office PowerPoint</Application>
  <PresentationFormat>Affichage à l'écran (4:3)</PresentationFormat>
  <Paragraphs>2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TOUR DE FRANCE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TOUR DE FRANCE</dc:title>
  <dc:creator>CDI</dc:creator>
  <cp:lastModifiedBy>CDI</cp:lastModifiedBy>
  <cp:revision>4</cp:revision>
  <dcterms:created xsi:type="dcterms:W3CDTF">2017-06-20T12:50:06Z</dcterms:created>
  <dcterms:modified xsi:type="dcterms:W3CDTF">2017-06-20T13:51:34Z</dcterms:modified>
</cp:coreProperties>
</file>