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28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5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77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4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68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96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06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76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1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3EE8-944F-4650-A543-94A2F1953370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1842-7705-4124-965F-EB34C03C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84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ENFANTS AU 19</a:t>
            </a:r>
            <a:r>
              <a:rPr lang="fr-FR" baseline="30000" dirty="0"/>
              <a:t>e</a:t>
            </a:r>
            <a:r>
              <a:rPr lang="fr-FR" dirty="0" smtClean="0"/>
              <a:t> SIECLE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TENUES VESTIMENTAIRES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7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91914"/>
            <a:ext cx="4038600" cy="3142535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5447"/>
            <a:ext cx="4038600" cy="2795468"/>
          </a:xfrm>
        </p:spPr>
      </p:pic>
    </p:spTree>
    <p:extLst>
      <p:ext uri="{BB962C8B-B14F-4D97-AF65-F5344CB8AC3E}">
        <p14:creationId xmlns:p14="http://schemas.microsoft.com/office/powerpoint/2010/main" val="266001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19" y="2110336"/>
            <a:ext cx="2591162" cy="3505690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39241"/>
            <a:ext cx="4038600" cy="3047880"/>
          </a:xfrm>
        </p:spPr>
      </p:pic>
    </p:spTree>
    <p:extLst>
      <p:ext uri="{BB962C8B-B14F-4D97-AF65-F5344CB8AC3E}">
        <p14:creationId xmlns:p14="http://schemas.microsoft.com/office/powerpoint/2010/main" val="2132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46345"/>
            <a:ext cx="4038600" cy="2633673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832" y="1600200"/>
            <a:ext cx="3497335" cy="4525963"/>
          </a:xfrm>
        </p:spPr>
      </p:pic>
    </p:spTree>
    <p:extLst>
      <p:ext uri="{BB962C8B-B14F-4D97-AF65-F5344CB8AC3E}">
        <p14:creationId xmlns:p14="http://schemas.microsoft.com/office/powerpoint/2010/main" val="37035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ENFANTS AU 19e SIECLE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ENFANTS AU 19e SIECLE</dc:title>
  <dc:creator>CDI</dc:creator>
  <cp:lastModifiedBy>CDI</cp:lastModifiedBy>
  <cp:revision>1</cp:revision>
  <dcterms:created xsi:type="dcterms:W3CDTF">2018-12-11T15:02:39Z</dcterms:created>
  <dcterms:modified xsi:type="dcterms:W3CDTF">2018-12-11T15:07:26Z</dcterms:modified>
</cp:coreProperties>
</file>