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8A55-C286-470B-9AFF-3D59AA89B4A1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D5EF-FDE5-4B14-8E73-FC72118E81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8A55-C286-470B-9AFF-3D59AA89B4A1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D5EF-FDE5-4B14-8E73-FC72118E81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8A55-C286-470B-9AFF-3D59AA89B4A1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D5EF-FDE5-4B14-8E73-FC72118E81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8A55-C286-470B-9AFF-3D59AA89B4A1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D5EF-FDE5-4B14-8E73-FC72118E81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8A55-C286-470B-9AFF-3D59AA89B4A1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D5EF-FDE5-4B14-8E73-FC72118E81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8A55-C286-470B-9AFF-3D59AA89B4A1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D5EF-FDE5-4B14-8E73-FC72118E81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8A55-C286-470B-9AFF-3D59AA89B4A1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D5EF-FDE5-4B14-8E73-FC72118E81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8A55-C286-470B-9AFF-3D59AA89B4A1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D5EF-FDE5-4B14-8E73-FC72118E81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8A55-C286-470B-9AFF-3D59AA89B4A1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D5EF-FDE5-4B14-8E73-FC72118E81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8A55-C286-470B-9AFF-3D59AA89B4A1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D5EF-FDE5-4B14-8E73-FC72118E81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8A55-C286-470B-9AFF-3D59AA89B4A1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D5EF-FDE5-4B14-8E73-FC72118E81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48A55-C286-470B-9AFF-3D59AA89B4A1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5D5EF-FDE5-4B14-8E73-FC72118E81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501122" cy="128588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Le tableau 8 dans la cour des 6</a:t>
            </a:r>
            <a:r>
              <a:rPr lang="fr-FR" baseline="30000" dirty="0">
                <a:solidFill>
                  <a:srgbClr val="FF0000"/>
                </a:solidFill>
              </a:rPr>
              <a:t>ème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5</a:t>
            </a:r>
            <a:r>
              <a:rPr lang="fr-FR" baseline="30000" dirty="0" smtClean="0">
                <a:solidFill>
                  <a:srgbClr val="FF0000"/>
                </a:solidFill>
              </a:rPr>
              <a:t>ème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1714488"/>
            <a:ext cx="8072494" cy="442915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Cour où l’on joue </a:t>
            </a:r>
            <a:r>
              <a:rPr lang="fr-FR" dirty="0" smtClean="0">
                <a:solidFill>
                  <a:schemeClr val="tx1"/>
                </a:solidFill>
              </a:rPr>
              <a:t>où </a:t>
            </a:r>
            <a:r>
              <a:rPr lang="fr-FR" dirty="0">
                <a:solidFill>
                  <a:schemeClr val="tx1"/>
                </a:solidFill>
              </a:rPr>
              <a:t>il y a les jeux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0034" y="3214686"/>
            <a:ext cx="1428760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Le marchand de vin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00034" y="3929066"/>
            <a:ext cx="1643074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Le marchand de pierres précieuses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143372" y="2928934"/>
            <a:ext cx="1500198" cy="92333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Les enfants sur leurs échasses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214810" y="4071942"/>
            <a:ext cx="1571636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Les jongleurs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00034" y="5000636"/>
            <a:ext cx="1500198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La marchande de fleurs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929058" y="4071942"/>
            <a:ext cx="357190" cy="35719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786314" y="4429132"/>
            <a:ext cx="357190" cy="35719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715008" y="4071942"/>
            <a:ext cx="357190" cy="35719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43768" y="3214686"/>
            <a:ext cx="142876" cy="142876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43636" y="3857628"/>
            <a:ext cx="928694" cy="7858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bg1"/>
                </a:solidFill>
              </a:rPr>
              <a:t>Un </a:t>
            </a:r>
            <a:r>
              <a:rPr lang="fr-FR" dirty="0" err="1" smtClean="0">
                <a:solidFill>
                  <a:schemeClr val="bg1"/>
                </a:solidFill>
              </a:rPr>
              <a:t>mendi-ant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00034" y="2214554"/>
            <a:ext cx="1214446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Les guitaristes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1268" name="Picture 4" descr="RÃ©sultat de recherche d'images pour &quot;une croche musiqu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214554"/>
            <a:ext cx="500066" cy="551044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33" name="ZoneTexte 32"/>
          <p:cNvSpPr txBox="1"/>
          <p:nvPr/>
        </p:nvSpPr>
        <p:spPr>
          <a:xfrm>
            <a:off x="4000496" y="2214554"/>
            <a:ext cx="1714512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Deux magiciens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4" name="Organigramme : Décision 33"/>
          <p:cNvSpPr/>
          <p:nvPr/>
        </p:nvSpPr>
        <p:spPr>
          <a:xfrm rot="20583271">
            <a:off x="7607494" y="3270073"/>
            <a:ext cx="500066" cy="805544"/>
          </a:xfrm>
          <a:prstGeom prst="flowChartDecisi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>
            <a:stCxn id="34" idx="2"/>
          </p:cNvCxnSpPr>
          <p:nvPr/>
        </p:nvCxnSpPr>
        <p:spPr>
          <a:xfrm rot="16200000" flipH="1">
            <a:off x="7695314" y="4337736"/>
            <a:ext cx="799630" cy="240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6929454" y="4929198"/>
            <a:ext cx="1500198" cy="92333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Les enfants avec leur cerfs-volants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8" name="Organigramme : Décision 37"/>
          <p:cNvSpPr/>
          <p:nvPr/>
        </p:nvSpPr>
        <p:spPr>
          <a:xfrm rot="2186480">
            <a:off x="2551950" y="2769705"/>
            <a:ext cx="361018" cy="533282"/>
          </a:xfrm>
          <a:prstGeom prst="flowChartDecis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2928926" y="4857760"/>
            <a:ext cx="1285884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Vidocq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" name="Parallélogramme 39"/>
          <p:cNvSpPr/>
          <p:nvPr/>
        </p:nvSpPr>
        <p:spPr>
          <a:xfrm rot="18539408">
            <a:off x="2042146" y="5627159"/>
            <a:ext cx="416238" cy="306432"/>
          </a:xfrm>
          <a:prstGeom prst="parallelogram">
            <a:avLst>
              <a:gd name="adj" fmla="val 2878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Décision 42"/>
          <p:cNvSpPr/>
          <p:nvPr/>
        </p:nvSpPr>
        <p:spPr>
          <a:xfrm rot="17736870">
            <a:off x="5572132" y="5000636"/>
            <a:ext cx="357190" cy="642942"/>
          </a:xfrm>
          <a:prstGeom prst="flowChartDecis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2928926" y="5357826"/>
            <a:ext cx="1214446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Les 4 adjoints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6.2963E-6 C 2.77778E-6 -0.00045 -0.00139 -0.01041 -0.00174 -0.01133 C -0.00278 -0.01411 -0.00469 -0.0162 -0.00556 -0.01897 C -0.00591 -0.02013 -0.00625 -0.02152 -0.0066 -0.02268 C -0.00608 -0.04328 -0.00677 -0.07708 0.00295 -0.09698 C 0.00382 -0.10115 0.00764 -0.10809 0.00764 -0.10809 C 0.00885 -0.11342 0.01111 -0.11874 0.01336 -0.12337 C 0.01493 -0.12962 0.01927 -0.14675 0.02361 -0.14976 C 0.02864 -0.15323 0.03628 -0.15439 0.04166 -0.15601 C 0.05173 -0.15532 0.06093 -0.15416 0.07083 -0.15231 C 0.08455 -0.14721 0.10468 -0.14883 0.11701 -0.14837 C 0.12986 -0.14675 0.14288 -0.14583 0.15573 -0.14351 C 0.16111 -0.14073 0.17274 -0.13958 0.17274 -0.13958 C 0.1835 -0.13518 0.19618 -0.13703 0.20764 -0.13471 C 0.21267 -0.1243 0.22135 -0.12198 0.22656 -0.11203 C 0.2276 -0.10601 0.22882 -0.10022 0.23021 -0.09444 C 0.2309 -0.08286 0.23177 -0.07175 0.23316 -0.06041 C 0.23368 -0.0567 0.23507 -0.04907 0.23507 -0.04907 C 0.23767 -0.01527 0.2401 0.01876 0.23507 0.05279 C 0.23385 0.06042 0.2342 0.0683 0.23211 0.07547 C 0.23142 0.09005 0.22951 0.10394 0.2283 0.1183 C 0.22621 0.14399 0.22569 0.16945 0.22274 0.19492 C 0.22222 0.20973 0.22239 0.22339 0.21996 0.23774 C 0.21961 0.24167 0.21892 0.25487 0.21805 0.26042 C 0.21701 0.26714 0.21441 0.27154 0.21146 0.27663 C 0.21007 0.27894 0.20885 0.28172 0.20764 0.28427 C 0.2059 0.28774 0.20173 0.28751 0.19913 0.28936 C 0.19461 0.2926 0.18993 0.29468 0.18507 0.29677 C 0.18021 0.30093 0.17378 0.30117 0.16805 0.30302 C 0.13889 0.30117 0.11441 0.29769 0.08402 0.29677 C 0.05347 0.29399 0.02222 0.3014 -0.00747 0.29052 C -0.01372 0.29098 -0.02014 0.29121 -0.02639 0.29191 C -0.03004 0.29237 -0.03282 0.29584 -0.03664 0.29677 C -0.04827 0.2963 -0.06007 0.29677 -0.0717 0.29561 C -0.075 0.29538 -0.08334 0.29005 -0.08768 0.28797 C -0.1007 0.28195 -0.12118 0.27015 -0.12639 0.25163 C -0.12604 0.23311 -0.12587 0.21482 -0.12535 0.1963 C -0.125 0.18681 -0.11927 0.17709 -0.11684 0.16853 C -0.11302 0.14121 -0.11927 0.1213 -0.12448 0.09561 C -0.1257 0.06968 -0.12292 0.0632 -0.12917 0.04654 C -0.13004 0.04121 -0.13073 0.03705 -0.13299 0.03265 C -0.13229 0.00556 -0.13212 -0.00578 -0.13004 -0.02777 C -0.12969 -0.03147 -0.12952 -0.03541 -0.12917 -0.03911 C -0.12865 -0.04374 -0.12726 -0.05277 -0.12726 -0.05277 C -0.12657 -0.06411 -0.12431 -0.07453 -0.12344 -0.08564 C -0.12257 -0.0949 -0.12292 -0.09907 -0.12066 -0.10694 C -0.11979 -0.11342 -0.11979 -0.11643 -0.11493 -0.11828 C -0.11216 -0.12083 -0.10973 -0.12175 -0.1066 -0.12337 C -0.09601 -0.12198 -0.09566 -0.12383 -0.08959 -0.11573 C -0.08716 -0.10717 -0.08611 -0.10092 -0.08004 -0.09559 C -0.07761 -0.0905 -0.07032 -0.08402 -0.06598 -0.0817 C -0.06268 -0.07731 -0.05886 -0.07476 -0.05556 -0.07036 C -0.04914 -0.0618 -0.04375 -0.05069 -0.03664 -0.04282 C -0.03073 -0.0361 -0.03542 -0.04166 -0.0283 -0.03657 C -0.0191 -0.03008 -0.01424 -0.02569 -0.00365 -0.02383 C -0.00122 -0.01897 2.77778E-6 -0.01458 2.77778E-6 -0.00879 " pathEditMode="relative" ptsTypes="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66667E-6 C 0.00295 -0.00556 0.0026 -0.01436 0.0066 -0.01876 C 0.0099 -0.02246 0.01563 -0.02454 0.01979 -0.0264 C 0.02951 -0.03496 0.03142 -0.0345 0.04253 -0.0389 C 0.06128 -0.03728 0.05122 -0.03936 0.06042 -0.03149 C 0.06493 -0.02223 0.05885 -0.03288 0.06701 -0.02524 C 0.06806 -0.02431 0.06806 -0.02246 0.06892 -0.0213 C 0.07118 -0.01853 0.07396 -0.01644 0.07639 -0.0139 C 0.07726 -0.01297 0.07917 -0.01135 0.07917 -0.01135 C 0.08472 -0.00047 0.07517 -0.01806 0.08681 -0.00255 C 0.09132 0.00346 0.09444 0.01319 0.09809 0.02013 C 0.09931 0.02221 0.10069 0.0243 0.10191 0.02638 C 0.1033 0.02893 0.10573 0.03402 0.10573 0.03402 C 0.10816 0.04467 0.11233 0.04652 0.11701 0.05532 C 0.12066 0.06226 0.12292 0.06782 0.12917 0.07036 C 0.13438 0.07569 0.13924 0.07546 0.14531 0.078 C 0.15799 0.07731 0.16372 0.07661 0.17448 0.0743 C 0.17882 0.07129 0.18316 0.07059 0.18767 0.06805 C 0.19323 0.06504 0.19705 0.05902 0.20278 0.05671 C 0.20955 0.04953 0.21493 0.0405 0.22257 0.03518 C 0.22535 0.02985 0.22865 0.02453 0.23212 0.02013 C 0.23438 0.01296 0.23663 0.00671 0.23958 -6.66667E-6 C 0.24115 -0.01505 0.24375 -0.0213 0.23872 -0.0389 C 0.23819 -0.04098 0.23559 -0.03959 0.23403 -0.04029 C 0.22708 -0.04306 0.22188 -0.04607 0.2151 -0.04769 C 0.21128 -0.04723 0.20729 -0.04816 0.20382 -0.04654 C 0.20017 -0.04468 0.1974 -0.04075 0.19427 -0.03774 C 0.1842 -0.02825 0.17795 -0.01922 0.1717 -0.0051 C 0.16979 0.00346 0.16997 0.01226 0.16701 0.02013 C 0.16632 0.03471 0.16875 0.06573 0.1566 0.07684 C 0.14965 0.0905 0.13941 0.09397 0.1283 0.09814 C 0.1191 0.09698 0.11615 0.0986 0.11128 0.08934 C 0.1092 0.08055 0.10816 0.07592 0.11042 0.0655 C 0.11198 0.05856 0.11788 0.05323 0.11979 0.04652 C 0.12222 0.03796 0.12326 0.02823 0.12639 0.02013 C 0.12726 0.01249 0.12865 0.00509 0.12639 -0.00255 C 0.12569 -0.0051 0.12326 -0.00579 0.1217 -0.00765 C 0.11649 -0.0139 0.11458 -0.02015 0.10747 -0.02269 C 0.09306 -0.02061 0.08108 -0.01922 0.07257 -0.00255 C 0.07049 0.00694 0.06944 0.01666 0.06788 0.02638 C 0.06719 0.03448 0.06753 0.04328 0.06424 0.05022 C 0.06215 0.06342 0.05694 0.07823 0.04809 0.08564 C 0.0467 0.0868 0.04479 0.0868 0.0434 0.08796 C 0.03802 0.09166 0.03403 0.09791 0.0283 0.10069 C -0.01389 0.0993 -0.01076 0.10647 -0.03576 0.08564 C -0.03733 0.07985 -0.03802 0.07546 -0.03872 0.06921 C -0.03819 0.05624 -0.04062 0.03101 -0.02743 0.02777 C -0.01788 0.02268 -0.00747 0.01897 0.00278 0.01643 C 0.00729 0.01342 0.00903 0.01434 0.01042 0.00763 C 0.00868 0.00092 0.00451 0.00161 1.94444E-6 -6.66667E-6 Z " pathEditMode="relative" ptsTypes="ffffffffffffffffffffffffffffffffffffffffffffffffff">
                                      <p:cBhvr>
                                        <p:cTn id="1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59259E-6 C -0.00243 -0.02107 -0.00625 -0.02778 -0.01805 -0.0426 C -0.02083 -0.04607 -0.02222 -0.04977 -0.02552 -0.05278 C -0.03263 -0.06667 -0.03871 -0.06412 -0.0519 -0.06528 C -0.05868 -0.06783 -0.06475 -0.07292 -0.0717 -0.07547 C -0.0776 -0.07778 -0.08385 -0.07755 -0.08975 -0.07917 C -0.09427 -0.08056 -0.09756 -0.08357 -0.1019 -0.08542 C -0.10156 -0.08704 -0.10173 -0.08912 -0.10104 -0.09051 C -0.10052 -0.09167 -0.09826 -0.09167 -0.09826 -0.09306 C -0.09826 -0.09445 -0.10017 -0.09236 -0.10104 -0.09167 C -0.10208 -0.09098 -0.10295 -0.08982 -0.10381 -0.08912 C -0.11145 -0.08264 -0.10225 -0.09098 -0.10954 -0.08426 C -0.11093 -0.08148 -0.1125 -0.07848 -0.11336 -0.07547 C -0.11406 -0.07292 -0.1151 -0.06783 -0.1151 -0.06783 C -0.11388 -0.04561 -0.10815 -0.02616 -0.10381 -0.00486 C -0.10329 0.00046 -0.10225 0.00578 -0.1019 0.01134 C -0.09913 0.04953 -0.1085 0.04259 -0.09444 0.04907 C -0.07274 0.04768 -0.07968 0.05046 -0.06892 0.03518 C -0.06788 0.03055 -0.06614 0.02639 -0.0651 0.02152 C -0.06458 0.01412 -0.06423 0.00833 -0.06232 0.00139 C -0.06302 -0.00533 -0.06215 -0.0125 -0.06423 -0.01875 C -0.06527 -0.02199 -0.06857 -0.02292 -0.07083 -0.025 C -0.07552 -0.0294 -0.07951 -0.03426 -0.08506 -0.03635 C -0.10052 -0.05047 -0.08611 -0.06736 -0.07934 -0.08033 C -0.07725 -0.08449 -0.07187 -0.08241 -0.06805 -0.08287 C -0.05572 -0.08241 -0.04357 -0.08241 -0.03125 -0.08172 C -0.0144 -0.08056 -0.01145 -0.06065 -0.00763 -0.04398 C -0.00729 -0.02385 -0.01336 -0.00023 -0.00486 0.01643 C -0.00295 0.02014 0.00053 0.02268 0.00365 0.02407 C 0.00556 0.025 0.00938 0.02639 0.00938 0.02639 C 0.01719 0.02592 0.02605 0.02916 0.03299 0.02407 C 0.03994 0.01898 0.04601 0.00972 0.05365 0.00648 C 0.06615 -0.0044 0.0948 0.00463 0.10174 0.00509 C 0.10591 0.01064 0.10938 0.01458 0.11494 0.01643 C 0.12778 0.01504 0.12761 0.01481 0.13577 0.00393 C 0.13716 -0.00255 0.13976 -0.0088 0.1415 -0.01505 C 0.14028 -0.03496 0.14185 -0.03056 0.13108 -0.03773 C 0.1257 -0.03704 0.1231 -0.03727 0.11875 -0.03519 C 0.1132 -0.03241 0.10903 -0.02709 0.10365 -0.02385 C 0.09879 -0.02084 0.09289 -0.01991 0.08768 -0.01875 C 0.07744 -0.01968 0.07396 -0.01783 0.06685 -0.02385 C 0.06268 -0.03172 0.05573 -0.03681 0.05 -0.0426 C 0.04775 -0.04723 0.04462 -0.04885 0.04323 -0.05394 C 0.04358 -0.06158 0.04254 -0.06991 0.04514 -0.07662 C 0.05053 -0.09074 0.06858 -0.09074 0.0783 -0.09306 C 0.08073 -0.09167 0.08351 -0.09098 0.08577 -0.08912 C 0.08681 -0.0882 0.08941 -0.08102 0.08959 -0.08033 C 0.09167 -0.07385 0.09375 -0.0669 0.09514 -0.06019 C 0.0948 -0.02732 0.10921 0.0199 0.08855 0.03773 C 0.08733 0.04305 0.08594 0.0449 0.08195 0.04652 C 0.079 0.05069 0.07744 0.05115 0.07344 0.05301 C 0.05122 0.05162 0.05313 0.05185 0.03664 0.04537 C 0.03247 0.0412 0.02969 0.03935 0.02448 0.03773 C 0.01806 0.03194 0.01372 0.02477 0.00834 0.01759 C 0.00747 0.01389 0.00625 0.00532 0.00365 0.00254 C -0.00381 -0.00556 0.00348 0.00555 -2.77778E-6 2.59259E-6 Z " pathEditMode="relative" ptsTypes="ffffffffffffffffffffffffffffffffffffffffffffffffffffffff">
                                      <p:cBhvr>
                                        <p:cTn id="1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C -0.00434 -0.00186 -0.00573 -0.00394 -0.00851 -0.0088 C -0.00989 -0.01459 -0.01163 -0.01829 -0.01319 -0.02385 C -0.01354 -0.02755 -0.01406 -0.04051 -0.01597 -0.04399 C -0.01701 -0.04607 -0.0217 -0.04723 -0.02344 -0.04769 C -0.03229 -0.04723 -0.04132 -0.04815 -0.05 -0.04653 C -0.05226 -0.04607 -0.05555 -0.04144 -0.05555 -0.04144 C -0.06111 -0.03033 -0.06632 -0.01829 -0.07344 -0.0088 C -0.07552 -0.0007 -0.08264 0.00601 -0.0868 0.01273 C -0.09687 0.02893 -0.10625 0.04583 -0.12066 0.05532 C -0.12413 0.05764 -0.12535 0.06134 -0.12917 0.06296 C -0.13003 0.06412 -0.1309 0.06574 -0.13194 0.06666 C -0.13281 0.06736 -0.1342 0.06713 -0.13489 0.06805 C -0.13663 0.07037 -0.13698 0.07754 -0.13767 0.08055 C -0.1368 0.08889 -0.14028 0.10115 -0.13489 0.10578 C -0.12205 0.11689 -0.10625 0.10393 -0.09896 0.09074 C -0.09653 0.08634 -0.09288 0.07916 -0.08958 0.07685 C -0.08837 0.07592 -0.08698 0.07523 -0.08576 0.0743 C -0.08385 0.0706 -0.08316 0.06713 -0.08194 0.06296 C -0.08229 0.05162 -0.08246 0.04027 -0.08299 0.02893 C -0.08333 0.02106 -0.08767 0.01574 -0.08958 0.00879 C -0.08924 -0.00093 -0.08941 -0.01065 -0.08854 -0.02014 C -0.08802 -0.0257 -0.08299 -0.02871 -0.08003 -0.03264 C -0.07812 -0.03496 -0.075 -0.03426 -0.07257 -0.03519 C -0.06632 -0.03774 -0.06024 -0.04005 -0.05364 -0.04144 C -0.04844 -0.04514 -0.04323 -0.04931 -0.03854 -0.05394 C -0.03177 -0.05255 -0.02899 -0.05024 -0.02535 -0.0426 C -0.02413 -0.03704 -0.01858 -0.02385 -0.01597 -0.01875 C -0.01389 -0.01019 -0.01406 0.00208 -0.01024 0.01018 C -0.00851 0.01365 -0.0066 0.01689 -0.00469 0.02014 C -0.00347 0.02222 -0.00087 0.02639 -0.00087 0.02639 C -0.00052 0.02777 -0.00052 0.02916 3.61111E-6 0.03032 C 0.00087 0.03217 0.00243 0.03333 0.00295 0.03541 C 0.00434 0.04004 0.00417 0.04537 0.00486 0.05046 C 0.00451 0.05463 0.00451 0.05879 0.00382 0.06296 C 0.00208 0.07291 -0.01649 0.07106 -0.02344 0.07314 C -0.0368 0.07176 -0.04097 0.07245 -0.05 0.06041 C -0.05121 0.05532 -0.05555 0.04652 -0.05555 0.04652 C -0.05903 0.03055 -0.05399 0.05208 -0.05851 0.03773 C -0.06007 0.03287 -0.05989 0.02963 -0.06215 0.02523 C -0.06458 0.01365 -0.07135 0.00671 -0.07726 -0.00116 C -0.08142 -0.00672 -0.08524 -0.01598 -0.09045 -0.02014 C -0.09653 -0.025 -0.1026 -0.02848 -0.10937 -0.03125 C -0.11701 -0.02963 -0.1217 -0.02755 -0.12726 -0.02014 C -0.13003 -0.00973 -0.13733 0.00648 -0.14427 0.01273 C -0.15017 0.0243 -0.16493 0.02777 -0.17448 0.02893 C -0.18142 0.02847 -0.18871 0.03101 -0.19514 0.02777 C -0.20087 0.02476 -0.20312 0.00532 -0.20555 -0.00116 C -0.20903 -0.01042 -0.20625 0.00069 -0.20851 -0.0088 C -0.20903 -0.01135 -0.21024 -0.01621 -0.21024 -0.01621 C -0.20989 -0.0213 -0.21007 -0.02639 -0.20937 -0.03125 C -0.20781 -0.04306 -0.19531 -0.04584 -0.18854 -0.04908 C -0.1809 -0.04769 -0.17448 -0.04584 -0.16788 -0.04028 C -0.16441 -0.03334 -0.16319 -0.02801 -0.16128 -0.02014 C -0.1618 -0.00834 -0.16111 0.00277 -0.16597 0.01273 C -0.16771 0.02037 -0.16979 0.02777 -0.1717 0.03541 C -0.17326 0.04143 -0.17326 0.04676 -0.17726 0.05046 C -0.17639 0.05949 -0.17413 0.06666 -0.17257 0.07546 C -0.16632 0.0743 -0.16076 0.07152 -0.15469 0.06921 C -0.14896 0.06435 -0.14236 0.06041 -0.1368 0.05532 C -0.13576 0.05416 -0.13489 0.05277 -0.13385 0.05162 C -0.13212 0.04976 -0.1283 0.04652 -0.1283 0.04652 C -0.1276 0.04537 -0.12726 0.04375 -0.12639 0.04282 C -0.12552 0.04166 -0.12413 0.04143 -0.12344 0.04027 C -0.12274 0.03935 -0.12326 0.0375 -0.12257 0.03657 C -0.11441 0.02569 -0.09878 0.02708 -0.08854 0.02407 C -0.07674 0.02523 -0.07344 0.02708 -0.06319 0.03148 C -0.05694 0.0368 -0.05174 0.04097 -0.04427 0.04282 C -0.03698 0.04467 -0.02986 0.04629 -0.02257 0.04791 C -0.02101 0.04838 -0.01788 0.04907 -0.01788 0.04907 C -0.01076 0.05254 -0.00694 0.04884 -0.00278 0.04166 C -0.00139 0.03935 0.00104 0.03402 0.00104 0.03402 C 0.00243 0.02592 0.00451 0.01689 0.00191 0.00879 C 0.00087 0.00555 -0.00364 0.00139 -0.00364 0.00139 C -0.00052 -0.00024 -0.00191 -3.7037E-7 3.61111E-6 -3.7037E-7 Z " pathEditMode="relative" ptsTypes="fffffffffffffffffffffffffffffffffffffffffffffffffffffffffffffffffffffffffff">
                                      <p:cBhvr>
                                        <p:cTn id="1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C 5.55556E-7 -0.03171 0.02187 -0.05787 0.04861 -0.05787 C 0.07552 -0.05787 0.09757 -0.03171 0.09757 3.7037E-7 C 0.09757 0.03194 0.07552 0.05741 0.04861 0.05741 C 0.02187 0.05741 5.55556E-7 0.03194 5.55556E-7 3.7037E-7 Z " pathEditMode="relative" rAng="16200000" ptsTypes="fffff">
                                      <p:cBhvr>
                                        <p:cTn id="22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1C41D"/>
                                      </p:to>
                                    </p:animClr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C41D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7.03704E-6 C 0.00747 -0.00648 0.01007 -0.0081 0.01806 -0.01111 C 0.02257 -0.00717 0.02448 -0.00555 0.02935 -0.0037 C 0.04358 -0.00486 0.04532 -0.00092 0.04914 -0.01504 C 0.0481 -0.02361 0.04514 -0.03171 0.0415 -0.03888 C 0.04185 -0.04305 0.0415 -0.04745 0.04254 -0.05138 C 0.04306 -0.05347 0.04705 -0.05462 0.0481 -0.05532 C 0.04914 -0.05601 0.04983 -0.05763 0.05105 -0.05786 C 0.05973 -0.05902 0.06858 -0.05856 0.07744 -0.05902 C 0.08091 -0.06041 0.08438 -0.06134 0.08785 -0.06273 C 0.09011 -0.06759 0.09219 -0.0699 0.09636 -0.07152 C 0.10348 -0.078 0.10799 -0.08425 0.11042 -0.0956 C 0.11007 -0.10347 0.1099 -0.11157 0.10955 -0.11944 C 0.10921 -0.128 0.10816 -0.153 0.10191 -0.15972 C 0.08837 -0.1743 0.10903 -0.14768 0.09723 -0.16342 " pathEditMode="relative" ptsTypes="ffffffffffffffA">
                                      <p:cBhvr>
                                        <p:cTn id="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8.88889E-6 C -0.0014 -0.01018 -0.00331 -0.0199 -0.00469 -0.03009 C -0.004 -0.04907 -0.00678 -0.05694 0.00381 -0.06666 C 0.00711 -0.07291 0.01735 -0.09305 0.0236 -0.09421 C 0.02899 -0.09513 0.03419 -0.09652 0.03958 -0.09791 C 0.04357 -0.10138 0.04444 -0.10648 0.04722 -0.1118 C 0.05277 -0.12245 0.0552 -0.13032 0.0651 -0.13449 C 0.06961 -0.13865 0.07256 -0.13842 0.07829 -0.13958 C 0.08541 -0.14259 0.09027 -0.14606 0.09617 -0.15208 C 0.09791 -0.15393 0.09999 -0.15555 0.1019 -0.15717 C 0.10277 -0.1581 0.10468 -0.15972 0.10468 -0.15972 C 0.10572 -0.16342 0.10676 -0.16736 0.10763 -0.17106 C 0.10815 -0.17361 0.10937 -0.17847 0.10937 -0.17847 C 0.10902 -0.18564 0.11041 -0.19328 0.1085 -0.19999 C 0.10781 -0.20254 0.10468 -0.20162 0.10277 -0.20231 C 0.09635 -0.20486 0.08958 -0.20671 0.08298 -0.20879 C 0.08055 -0.20949 0.07551 -0.21111 0.07551 -0.21111 C 0.07152 -0.21481 0.06753 -0.21481 0.06319 -0.21759 C 0.05833 -0.22083 0.05694 -0.22291 0.0519 -0.22499 C 0.04635 -0.2324 0.03732 -0.23518 0.03107 -0.24259 C 0.02534 -0.24953 0.02152 -0.25833 0.01597 -0.26527 C 0.0144 -0.27222 0.01232 -0.27685 0.01128 -0.28425 C 0.01163 -0.29398 0.01041 -0.30393 0.01232 -0.31319 C 0.01336 -0.31851 0.02673 -0.32152 0.02933 -0.32199 C 0.03315 -0.32245 0.0368 -0.32268 0.04062 -0.32314 C 0.04756 -0.32615 0.0559 -0.32708 0.06319 -0.32824 C 0.06857 -0.33055 0.07378 -0.33287 0.07933 -0.33449 C 0.09322 -0.34374 0.10763 -0.353 0.11892 -0.36712 C 0.11978 -0.37129 0.1236 -0.37847 0.1236 -0.37847 C 0.12465 -0.38287 0.12551 -0.38611 0.12742 -0.38981 C 0.12829 -0.40185 0.12899 -0.41481 0.13211 -0.42638 C 0.13159 -0.4368 0.13263 -0.4456 0.12829 -0.45393 C 0.12656 -0.46157 0.12447 -0.46898 0.11978 -0.47407 C 0.11683 -0.47731 0.11128 -0.48425 0.11128 -0.48425 C 0.10919 -0.49328 0.1052 -0.50162 0.10277 -0.51064 C 0.1019 -0.52361 0.1019 -0.51898 0.1019 -0.5243 " pathEditMode="relative" ptsTypes="fffffffffffffffffffffffffffffffffffA">
                                      <p:cBhvr>
                                        <p:cTn id="37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5.18519E-6 C -0.03524 -0.04214 -0.07031 -0.08427 -0.11511 -0.10186 C -0.1599 -0.11945 -0.23004 -0.09168 -0.26892 -0.10556 C -0.30781 -0.11945 -0.35191 -0.15418 -0.34809 -0.18496 C -0.34427 -0.21575 -0.28056 -0.25603 -0.24618 -0.29052 C -0.21181 -0.32501 -0.1882 -0.38242 -0.14149 -0.39237 C -0.09479 -0.40232 -0.02761 -0.34399 0.03403 -0.34955 C 0.09566 -0.3551 0.21944 -0.40834 0.2283 -0.4264 C 0.23715 -0.44445 0.09132 -0.48496 0.0868 -0.45788 " pathEditMode="relative" ptsTypes="aaaaaaaaA">
                                      <p:cBhvr>
                                        <p:cTn id="41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33" grpId="0" animBg="1"/>
      <p:bldP spid="38" grpId="0" animBg="1"/>
      <p:bldP spid="40" grpId="0" animBg="1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Les personnages du tableau 8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-</a:t>
            </a:r>
            <a:r>
              <a:rPr lang="fr-FR" sz="2400" dirty="0" smtClean="0"/>
              <a:t>Deux contorsionnistes</a:t>
            </a:r>
          </a:p>
          <a:p>
            <a:pPr>
              <a:buNone/>
            </a:pPr>
            <a:r>
              <a:rPr lang="fr-FR" sz="2400" dirty="0" smtClean="0"/>
              <a:t>-Un marionnettiste</a:t>
            </a:r>
          </a:p>
          <a:p>
            <a:pPr>
              <a:buNone/>
            </a:pPr>
            <a:r>
              <a:rPr lang="fr-FR" sz="2400" dirty="0" smtClean="0"/>
              <a:t>-</a:t>
            </a:r>
            <a:r>
              <a:rPr lang="fr-FR" sz="2400" dirty="0" smtClean="0">
                <a:solidFill>
                  <a:srgbClr val="FF0000"/>
                </a:solidFill>
              </a:rPr>
              <a:t>Deux jongleurs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-Deux magiciens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-Un marchand de pierres précieuses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-Un marchand de vin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-Une marchande de fleurs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-Un mendiant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-Les guitaristes 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-Les enfants avec leur cerfs-volants</a:t>
            </a:r>
          </a:p>
          <a:p>
            <a:pPr>
              <a:buNone/>
            </a:pPr>
            <a:r>
              <a:rPr lang="fr-FR" sz="2400" dirty="0" smtClean="0"/>
              <a:t>-Vidocq</a:t>
            </a:r>
          </a:p>
          <a:p>
            <a:pPr>
              <a:buNone/>
            </a:pPr>
            <a:r>
              <a:rPr lang="fr-FR" sz="2400" dirty="0" smtClean="0"/>
              <a:t>-Ses 4 adjoints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105</Words>
  <Application>Microsoft Office PowerPoint</Application>
  <PresentationFormat>Affichage à l'écran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Le tableau 8 dans la cour des 6ème 5ème  </vt:lpstr>
      <vt:lpstr>Les personnages du tableau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tableau 8 dans la cour des 6ème 5ème</dc:title>
  <dc:creator>oscar.flament</dc:creator>
  <cp:lastModifiedBy>oscar.flament</cp:lastModifiedBy>
  <cp:revision>13</cp:revision>
  <dcterms:created xsi:type="dcterms:W3CDTF">2018-12-11T14:51:51Z</dcterms:created>
  <dcterms:modified xsi:type="dcterms:W3CDTF">2018-12-14T14:49:16Z</dcterms:modified>
</cp:coreProperties>
</file>