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660"/>
  </p:normalViewPr>
  <p:slideViewPr>
    <p:cSldViewPr>
      <p:cViewPr>
        <p:scale>
          <a:sx n="70" d="100"/>
          <a:sy n="70" d="100"/>
        </p:scale>
        <p:origin x="-540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00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52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57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67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46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2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14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36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87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60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62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1B331-9499-4298-9A88-B7443A947903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CE47A-EE74-40A9-81F5-7E7F0D9B15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0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PROJET CDI</a:t>
            </a:r>
            <a:br>
              <a:rPr lang="fr-FR" dirty="0" smtClean="0"/>
            </a:br>
            <a:r>
              <a:rPr lang="fr-FR" dirty="0" smtClean="0"/>
              <a:t>REALISER UNE EXPO EN LIGNE EN LIEN AVEC LA SORTIE A PARIS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</a:t>
            </a:r>
            <a:r>
              <a:rPr lang="fr-FR" dirty="0" smtClean="0"/>
              <a:t>5e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43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3433"/>
            <a:ext cx="7632848" cy="572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017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CDI REALISER UNE EXPO EN LIGNE EN LIEN AVEC LA SORTIE A PARIS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CDI UN CDI POUR QUOI FAIRE ?</dc:title>
  <dc:creator>stjo</dc:creator>
  <cp:lastModifiedBy>stjo</cp:lastModifiedBy>
  <cp:revision>2</cp:revision>
  <dcterms:created xsi:type="dcterms:W3CDTF">2019-09-09T10:17:57Z</dcterms:created>
  <dcterms:modified xsi:type="dcterms:W3CDTF">2019-09-09T10:43:56Z</dcterms:modified>
</cp:coreProperties>
</file>