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94660"/>
  </p:normalViewPr>
  <p:slideViewPr>
    <p:cSldViewPr>
      <p:cViewPr>
        <p:scale>
          <a:sx n="83" d="100"/>
          <a:sy n="83" d="100"/>
        </p:scale>
        <p:origin x="-150" y="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90AE-D008-4126-A2BE-1BB9EB16B55D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280-774A-43E6-837C-BAF3F4AF8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77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90AE-D008-4126-A2BE-1BB9EB16B55D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280-774A-43E6-837C-BAF3F4AF8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71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90AE-D008-4126-A2BE-1BB9EB16B55D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280-774A-43E6-837C-BAF3F4AF8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16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90AE-D008-4126-A2BE-1BB9EB16B55D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280-774A-43E6-837C-BAF3F4AF8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38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90AE-D008-4126-A2BE-1BB9EB16B55D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280-774A-43E6-837C-BAF3F4AF8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91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90AE-D008-4126-A2BE-1BB9EB16B55D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280-774A-43E6-837C-BAF3F4AF8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38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90AE-D008-4126-A2BE-1BB9EB16B55D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280-774A-43E6-837C-BAF3F4AF8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68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90AE-D008-4126-A2BE-1BB9EB16B55D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280-774A-43E6-837C-BAF3F4AF8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26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90AE-D008-4126-A2BE-1BB9EB16B55D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280-774A-43E6-837C-BAF3F4AF8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33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90AE-D008-4126-A2BE-1BB9EB16B55D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280-774A-43E6-837C-BAF3F4AF8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49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90AE-D008-4126-A2BE-1BB9EB16B55D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4280-774A-43E6-837C-BAF3F4AF8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50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890AE-D008-4126-A2BE-1BB9EB16B55D}" type="datetimeFigureOut">
              <a:rPr lang="fr-FR" smtClean="0"/>
              <a:t>09/09/2019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64280-774A-43E6-837C-BAF3F4AF8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21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244827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PROJET CDI</a:t>
            </a:r>
            <a:br>
              <a:rPr lang="fr-FR" dirty="0" smtClean="0"/>
            </a:br>
            <a:r>
              <a:rPr lang="fr-FR" dirty="0" smtClean="0"/>
              <a:t>ORGANISER UN FORUM DES METIERS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152128"/>
          </a:xfrm>
        </p:spPr>
        <p:txBody>
          <a:bodyPr/>
          <a:lstStyle/>
          <a:p>
            <a:r>
              <a:rPr lang="fr-FR" dirty="0" smtClean="0"/>
              <a:t>NIVEAU 3e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069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5451"/>
            <a:ext cx="7416824" cy="556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3712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 PROJET CDI ORGANISER UN FORUM DES METIERS 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PROJETS CDI</dc:title>
  <dc:creator>stjo</dc:creator>
  <cp:lastModifiedBy>stjo</cp:lastModifiedBy>
  <cp:revision>2</cp:revision>
  <dcterms:created xsi:type="dcterms:W3CDTF">2019-09-09T10:20:50Z</dcterms:created>
  <dcterms:modified xsi:type="dcterms:W3CDTF">2019-09-09T10:48:59Z</dcterms:modified>
</cp:coreProperties>
</file>