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8" r:id="rId4"/>
    <p:sldId id="289" r:id="rId5"/>
    <p:sldId id="284" r:id="rId6"/>
    <p:sldId id="285" r:id="rId7"/>
    <p:sldId id="263" r:id="rId8"/>
    <p:sldId id="287" r:id="rId9"/>
    <p:sldId id="264" r:id="rId10"/>
    <p:sldId id="266" r:id="rId11"/>
    <p:sldId id="267" r:id="rId12"/>
    <p:sldId id="258" r:id="rId13"/>
    <p:sldId id="268" r:id="rId14"/>
    <p:sldId id="270" r:id="rId15"/>
    <p:sldId id="286" r:id="rId16"/>
    <p:sldId id="271" r:id="rId17"/>
    <p:sldId id="259" r:id="rId18"/>
    <p:sldId id="273" r:id="rId19"/>
    <p:sldId id="272" r:id="rId20"/>
    <p:sldId id="274" r:id="rId21"/>
    <p:sldId id="275" r:id="rId22"/>
    <p:sldId id="276" r:id="rId23"/>
    <p:sldId id="282" r:id="rId24"/>
    <p:sldId id="283" r:id="rId25"/>
    <p:sldId id="277" r:id="rId26"/>
    <p:sldId id="261" r:id="rId27"/>
    <p:sldId id="279" r:id="rId28"/>
    <p:sldId id="278" r:id="rId29"/>
    <p:sldId id="290" r:id="rId30"/>
    <p:sldId id="262" r:id="rId31"/>
    <p:sldId id="281" r:id="rId32"/>
    <p:sldId id="280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BD97D-D0D0-43CD-931B-36536D307250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DE3C7-DD22-4A25-9EA7-B2CB3D38D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09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DE3C7-DD22-4A25-9EA7-B2CB3D38D76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7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3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93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92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8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90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1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4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4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4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96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AC0C7-12A6-437F-8DC6-CAB241EB9C0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E628-6F7F-4896-93E7-D08D8B64D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07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i143lqjMr6Y&amp;list=PL7xKXsYmMJu81x8wbXwNyGBCCQsLBSBzy&amp;index=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9Py9w1ELFFQ&amp;list=PL7xKXsYmMJu-XReX549xlTeVTK_PBwgp3&amp;index=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9Py9w1ELFFQ&amp;list=PL7xKXsYmMJu-XReX549xlTeVTK_PBwgp3&amp;index=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BPok95_UBv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youtube.com/watch?v=YmKh37e5br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youtube.com/watch?v=YM38KtathLI&amp;t=15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youtube.com/watch?v=Veq_K08R1H8&amp;t=15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youtube.com/watch?v=iLi7dFIzsrI&amp;t=36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3qjW2HJ0dVU&amp;list=PL7xKXsYmMJu_-KeyoZO-USJhNnExYYQsM&amp;index=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youtube.com/watch?v=Mz656v6ZII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F25a9UOo4MQ&amp;list=PL7xKXsYmMJu_-KeyoZO-USJhNnExYYQs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cVsQB4wpRBc&amp;list=PL7xKXsYmMJu81x8wbXwNyGBCCQsLBSBzy&amp;index=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TV 5 MONDE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8136904" cy="2065784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d</a:t>
            </a:r>
            <a:r>
              <a:rPr lang="fr-FR" dirty="0" smtClean="0"/>
              <a:t>iffuse </a:t>
            </a:r>
            <a:r>
              <a:rPr lang="fr-FR" dirty="0" smtClean="0"/>
              <a:t>une série de dessins animés intitulée </a:t>
            </a:r>
            <a:r>
              <a:rPr lang="fr-FR" i="1" dirty="0" smtClean="0"/>
              <a:t>Quelle </a:t>
            </a:r>
            <a:r>
              <a:rPr lang="fr-FR" i="1" dirty="0" smtClean="0"/>
              <a:t>histoire. </a:t>
            </a:r>
            <a:r>
              <a:rPr lang="fr-FR" dirty="0" smtClean="0"/>
              <a:t>Elle est organisée </a:t>
            </a:r>
            <a:r>
              <a:rPr lang="fr-FR" dirty="0" smtClean="0"/>
              <a:t>autour de grands </a:t>
            </a:r>
            <a:r>
              <a:rPr lang="fr-FR" dirty="0" smtClean="0"/>
              <a:t>thèmes. Je vous propose ici une petite sélection afin de vous donner une idée de la qualité du programme et en attendant une diffusion plus complète.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35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b="1" i="1" dirty="0" smtClean="0">
                <a:hlinkClick r:id="rId2"/>
              </a:rPr>
              <a:t>Les Romains</a:t>
            </a:r>
            <a:endParaRPr lang="fr-FR" sz="7200" b="1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3" y="1600200"/>
            <a:ext cx="8056554" cy="4525963"/>
          </a:xfrm>
        </p:spPr>
      </p:pic>
    </p:spTree>
    <p:extLst>
      <p:ext uri="{BB962C8B-B14F-4D97-AF65-F5344CB8AC3E}">
        <p14:creationId xmlns:p14="http://schemas.microsoft.com/office/powerpoint/2010/main" val="10716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18839"/>
            <a:ext cx="4902696" cy="2758735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4239"/>
            <a:ext cx="4968552" cy="2798741"/>
          </a:xfrm>
        </p:spPr>
      </p:pic>
    </p:spTree>
    <p:extLst>
      <p:ext uri="{BB962C8B-B14F-4D97-AF65-F5344CB8AC3E}">
        <p14:creationId xmlns:p14="http://schemas.microsoft.com/office/powerpoint/2010/main" val="29970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75526" cy="4525963"/>
          </a:xfrm>
        </p:spPr>
      </p:pic>
    </p:spTree>
    <p:extLst>
      <p:ext uri="{BB962C8B-B14F-4D97-AF65-F5344CB8AC3E}">
        <p14:creationId xmlns:p14="http://schemas.microsoft.com/office/powerpoint/2010/main" val="16943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i="1" dirty="0" smtClean="0">
                <a:hlinkClick r:id="rId2"/>
              </a:rPr>
              <a:t>Johannes Gutenberg</a:t>
            </a:r>
            <a:endParaRPr lang="fr-FR" sz="72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1" y="1600200"/>
            <a:ext cx="8066157" cy="4525963"/>
          </a:xfrm>
        </p:spPr>
      </p:pic>
    </p:spTree>
    <p:extLst>
      <p:ext uri="{BB962C8B-B14F-4D97-AF65-F5344CB8AC3E}">
        <p14:creationId xmlns:p14="http://schemas.microsoft.com/office/powerpoint/2010/main" val="587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8263"/>
            <a:ext cx="5400600" cy="302272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7457"/>
            <a:ext cx="5046712" cy="2819270"/>
          </a:xfrm>
        </p:spPr>
      </p:pic>
    </p:spTree>
    <p:extLst>
      <p:ext uri="{BB962C8B-B14F-4D97-AF65-F5344CB8AC3E}">
        <p14:creationId xmlns:p14="http://schemas.microsoft.com/office/powerpoint/2010/main" val="40280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i="1" dirty="0" smtClean="0">
                <a:hlinkClick r:id="rId2"/>
              </a:rPr>
              <a:t>Louis Pasteur </a:t>
            </a:r>
            <a:endParaRPr lang="fr-FR" sz="72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5" y="1600200"/>
            <a:ext cx="8047110" cy="4525963"/>
          </a:xfrm>
        </p:spPr>
      </p:pic>
    </p:spTree>
    <p:extLst>
      <p:ext uri="{BB962C8B-B14F-4D97-AF65-F5344CB8AC3E}">
        <p14:creationId xmlns:p14="http://schemas.microsoft.com/office/powerpoint/2010/main" val="41811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8414"/>
            <a:ext cx="4896544" cy="278686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38604"/>
            <a:ext cx="4830688" cy="2747064"/>
          </a:xfrm>
        </p:spPr>
      </p:pic>
    </p:spTree>
    <p:extLst>
      <p:ext uri="{BB962C8B-B14F-4D97-AF65-F5344CB8AC3E}">
        <p14:creationId xmlns:p14="http://schemas.microsoft.com/office/powerpoint/2010/main" val="5508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10782" cy="4525963"/>
          </a:xfrm>
        </p:spPr>
      </p:pic>
    </p:spTree>
    <p:extLst>
      <p:ext uri="{BB962C8B-B14F-4D97-AF65-F5344CB8AC3E}">
        <p14:creationId xmlns:p14="http://schemas.microsoft.com/office/powerpoint/2010/main" val="40829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i="1" dirty="0" smtClean="0">
                <a:hlinkClick r:id="rId2"/>
              </a:rPr>
              <a:t>Jean de la Fontaine</a:t>
            </a:r>
            <a:endParaRPr lang="fr-FR" sz="72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7" y="1600200"/>
            <a:ext cx="8021346" cy="4525963"/>
          </a:xfrm>
        </p:spPr>
      </p:pic>
    </p:spTree>
    <p:extLst>
      <p:ext uri="{BB962C8B-B14F-4D97-AF65-F5344CB8AC3E}">
        <p14:creationId xmlns:p14="http://schemas.microsoft.com/office/powerpoint/2010/main" val="4747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5328592" cy="304900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5478760" cy="3075286"/>
          </a:xfrm>
        </p:spPr>
      </p:pic>
    </p:spTree>
    <p:extLst>
      <p:ext uri="{BB962C8B-B14F-4D97-AF65-F5344CB8AC3E}">
        <p14:creationId xmlns:p14="http://schemas.microsoft.com/office/powerpoint/2010/main" val="5905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062409" cy="4525963"/>
          </a:xfrm>
        </p:spPr>
      </p:pic>
    </p:spTree>
    <p:extLst>
      <p:ext uri="{BB962C8B-B14F-4D97-AF65-F5344CB8AC3E}">
        <p14:creationId xmlns:p14="http://schemas.microsoft.com/office/powerpoint/2010/main" val="388007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i="1" dirty="0" smtClean="0">
                <a:hlinkClick r:id="rId2"/>
              </a:rPr>
              <a:t>Voltaire</a:t>
            </a:r>
            <a:endParaRPr lang="fr-FR" sz="72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9" y="1600200"/>
            <a:ext cx="7993021" cy="4525963"/>
          </a:xfrm>
        </p:spPr>
      </p:pic>
    </p:spTree>
    <p:extLst>
      <p:ext uri="{BB962C8B-B14F-4D97-AF65-F5344CB8AC3E}">
        <p14:creationId xmlns:p14="http://schemas.microsoft.com/office/powerpoint/2010/main" val="28684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0439"/>
            <a:ext cx="5184576" cy="2921201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629442" cy="3168812"/>
          </a:xfrm>
        </p:spPr>
      </p:pic>
    </p:spTree>
    <p:extLst>
      <p:ext uri="{BB962C8B-B14F-4D97-AF65-F5344CB8AC3E}">
        <p14:creationId xmlns:p14="http://schemas.microsoft.com/office/powerpoint/2010/main" val="29276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i="1" dirty="0" smtClean="0">
                <a:hlinkClick r:id="rId2"/>
              </a:rPr>
              <a:t>Georges Sand</a:t>
            </a:r>
            <a:endParaRPr lang="fr-FR" sz="7200" i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9" y="1600200"/>
            <a:ext cx="7984481" cy="4525963"/>
          </a:xfrm>
        </p:spPr>
      </p:pic>
    </p:spTree>
    <p:extLst>
      <p:ext uri="{BB962C8B-B14F-4D97-AF65-F5344CB8AC3E}">
        <p14:creationId xmlns:p14="http://schemas.microsoft.com/office/powerpoint/2010/main" val="42637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968552" cy="2834656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65" y="3573016"/>
            <a:ext cx="5190591" cy="2920054"/>
          </a:xfrm>
        </p:spPr>
      </p:pic>
    </p:spTree>
    <p:extLst>
      <p:ext uri="{BB962C8B-B14F-4D97-AF65-F5344CB8AC3E}">
        <p14:creationId xmlns:p14="http://schemas.microsoft.com/office/powerpoint/2010/main" val="27405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i="1" dirty="0" smtClean="0">
                <a:hlinkClick r:id="rId2"/>
              </a:rPr>
              <a:t>Antoine de Saint-Exupéry</a:t>
            </a:r>
            <a:endParaRPr lang="fr-FR" sz="54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1" y="1600200"/>
            <a:ext cx="8079618" cy="4525963"/>
          </a:xfrm>
        </p:spPr>
      </p:pic>
    </p:spTree>
    <p:extLst>
      <p:ext uri="{BB962C8B-B14F-4D97-AF65-F5344CB8AC3E}">
        <p14:creationId xmlns:p14="http://schemas.microsoft.com/office/powerpoint/2010/main" val="372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5256584" cy="296597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37976"/>
            <a:ext cx="5118720" cy="2896045"/>
          </a:xfrm>
        </p:spPr>
      </p:pic>
    </p:spTree>
    <p:extLst>
      <p:ext uri="{BB962C8B-B14F-4D97-AF65-F5344CB8AC3E}">
        <p14:creationId xmlns:p14="http://schemas.microsoft.com/office/powerpoint/2010/main" val="14006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971866" cy="4525963"/>
          </a:xfrm>
        </p:spPr>
      </p:pic>
    </p:spTree>
    <p:extLst>
      <p:ext uri="{BB962C8B-B14F-4D97-AF65-F5344CB8AC3E}">
        <p14:creationId xmlns:p14="http://schemas.microsoft.com/office/powerpoint/2010/main" val="39363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i="1" dirty="0" smtClean="0">
                <a:hlinkClick r:id="rId2"/>
              </a:rPr>
              <a:t>Léonard de Vinci</a:t>
            </a:r>
            <a:endParaRPr lang="fr-FR" sz="72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3" y="1600200"/>
            <a:ext cx="8004874" cy="4525963"/>
          </a:xfrm>
        </p:spPr>
      </p:pic>
    </p:spTree>
    <p:extLst>
      <p:ext uri="{BB962C8B-B14F-4D97-AF65-F5344CB8AC3E}">
        <p14:creationId xmlns:p14="http://schemas.microsoft.com/office/powerpoint/2010/main" val="29824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53356"/>
            <a:ext cx="4758680" cy="2694252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952462" cy="2808312"/>
          </a:xfrm>
        </p:spPr>
      </p:pic>
    </p:spTree>
    <p:extLst>
      <p:ext uri="{BB962C8B-B14F-4D97-AF65-F5344CB8AC3E}">
        <p14:creationId xmlns:p14="http://schemas.microsoft.com/office/powerpoint/2010/main" val="29288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9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i="1" dirty="0" smtClean="0">
                <a:hlinkClick r:id="rId2"/>
              </a:rPr>
              <a:t>Martin Luther King</a:t>
            </a:r>
            <a:endParaRPr lang="fr-FR" sz="72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7" y="1600200"/>
            <a:ext cx="8071726" cy="4525963"/>
          </a:xfrm>
        </p:spPr>
      </p:pic>
    </p:spTree>
    <p:extLst>
      <p:ext uri="{BB962C8B-B14F-4D97-AF65-F5344CB8AC3E}">
        <p14:creationId xmlns:p14="http://schemas.microsoft.com/office/powerpoint/2010/main" val="13267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29934" cy="4525963"/>
          </a:xfrm>
        </p:spPr>
      </p:pic>
    </p:spTree>
    <p:extLst>
      <p:ext uri="{BB962C8B-B14F-4D97-AF65-F5344CB8AC3E}">
        <p14:creationId xmlns:p14="http://schemas.microsoft.com/office/powerpoint/2010/main" val="6884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i="1" dirty="0" smtClean="0">
                <a:hlinkClick r:id="rId2"/>
              </a:rPr>
              <a:t>François 1er</a:t>
            </a:r>
            <a:endParaRPr lang="fr-FR" sz="72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3" y="1600200"/>
            <a:ext cx="8004874" cy="4525963"/>
          </a:xfrm>
        </p:spPr>
      </p:pic>
    </p:spTree>
    <p:extLst>
      <p:ext uri="{BB962C8B-B14F-4D97-AF65-F5344CB8AC3E}">
        <p14:creationId xmlns:p14="http://schemas.microsoft.com/office/powerpoint/2010/main" val="2394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339054" cy="3024336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42" y="3573016"/>
            <a:ext cx="4936066" cy="2772310"/>
          </a:xfrm>
        </p:spPr>
      </p:pic>
    </p:spTree>
    <p:extLst>
      <p:ext uri="{BB962C8B-B14F-4D97-AF65-F5344CB8AC3E}">
        <p14:creationId xmlns:p14="http://schemas.microsoft.com/office/powerpoint/2010/main" val="421580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79"/>
            <a:ext cx="5040560" cy="2884881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60958"/>
            <a:ext cx="4902696" cy="2769501"/>
          </a:xfrm>
        </p:spPr>
      </p:pic>
    </p:spTree>
    <p:extLst>
      <p:ext uri="{BB962C8B-B14F-4D97-AF65-F5344CB8AC3E}">
        <p14:creationId xmlns:p14="http://schemas.microsoft.com/office/powerpoint/2010/main" val="15567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i="1" dirty="0" smtClean="0">
                <a:hlinkClick r:id="rId2"/>
              </a:rPr>
              <a:t>Nelson Mandela</a:t>
            </a:r>
            <a:endParaRPr lang="fr-FR" sz="72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6" y="1600200"/>
            <a:ext cx="7979987" cy="4525963"/>
          </a:xfrm>
        </p:spPr>
      </p:pic>
    </p:spTree>
    <p:extLst>
      <p:ext uri="{BB962C8B-B14F-4D97-AF65-F5344CB8AC3E}">
        <p14:creationId xmlns:p14="http://schemas.microsoft.com/office/powerpoint/2010/main" val="298396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968552" cy="2810386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26" y="3429000"/>
            <a:ext cx="4928782" cy="2790870"/>
          </a:xfrm>
        </p:spPr>
      </p:pic>
    </p:spTree>
    <p:extLst>
      <p:ext uri="{BB962C8B-B14F-4D97-AF65-F5344CB8AC3E}">
        <p14:creationId xmlns:p14="http://schemas.microsoft.com/office/powerpoint/2010/main" val="6886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82076" cy="4525963"/>
          </a:xfrm>
        </p:spPr>
      </p:pic>
    </p:spTree>
    <p:extLst>
      <p:ext uri="{BB962C8B-B14F-4D97-AF65-F5344CB8AC3E}">
        <p14:creationId xmlns:p14="http://schemas.microsoft.com/office/powerpoint/2010/main" val="28480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b="1" i="1" dirty="0">
                <a:solidFill>
                  <a:prstClr val="black"/>
                </a:solidFill>
                <a:hlinkClick r:id="rId2"/>
              </a:rPr>
              <a:t>Les Grecs</a:t>
            </a:r>
            <a:endParaRPr lang="fr-FR" sz="7200" b="1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3" y="1600200"/>
            <a:ext cx="8056554" cy="4525963"/>
          </a:xfrm>
        </p:spPr>
      </p:pic>
    </p:spTree>
    <p:extLst>
      <p:ext uri="{BB962C8B-B14F-4D97-AF65-F5344CB8AC3E}">
        <p14:creationId xmlns:p14="http://schemas.microsoft.com/office/powerpoint/2010/main" val="4056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9464"/>
            <a:ext cx="4896544" cy="2758179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5"/>
            <a:ext cx="4758680" cy="2677697"/>
          </a:xfrm>
        </p:spPr>
      </p:pic>
    </p:spTree>
    <p:extLst>
      <p:ext uri="{BB962C8B-B14F-4D97-AF65-F5344CB8AC3E}">
        <p14:creationId xmlns:p14="http://schemas.microsoft.com/office/powerpoint/2010/main" val="12866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76</Words>
  <Application>Microsoft Office PowerPoint</Application>
  <PresentationFormat>Affichage à l'écran (4:3)</PresentationFormat>
  <Paragraphs>15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TV 5 MONDE</vt:lpstr>
      <vt:lpstr>Présentation PowerPoint</vt:lpstr>
      <vt:lpstr>Martin Luther King</vt:lpstr>
      <vt:lpstr>Présentation PowerPoint</vt:lpstr>
      <vt:lpstr>Nelson Mandela</vt:lpstr>
      <vt:lpstr>Présentation PowerPoint</vt:lpstr>
      <vt:lpstr>Présentation PowerPoint</vt:lpstr>
      <vt:lpstr>Les Grecs</vt:lpstr>
      <vt:lpstr>Présentation PowerPoint</vt:lpstr>
      <vt:lpstr>Les Romains</vt:lpstr>
      <vt:lpstr>Présentation PowerPoint</vt:lpstr>
      <vt:lpstr>Présentation PowerPoint</vt:lpstr>
      <vt:lpstr>Johannes Gutenberg</vt:lpstr>
      <vt:lpstr>Présentation PowerPoint</vt:lpstr>
      <vt:lpstr>Louis Pasteur </vt:lpstr>
      <vt:lpstr>Présentation PowerPoint</vt:lpstr>
      <vt:lpstr>Présentation PowerPoint</vt:lpstr>
      <vt:lpstr>Jean de la Fontaine</vt:lpstr>
      <vt:lpstr>Présentation PowerPoint</vt:lpstr>
      <vt:lpstr>Voltaire</vt:lpstr>
      <vt:lpstr>Présentation PowerPoint</vt:lpstr>
      <vt:lpstr>Georges Sand</vt:lpstr>
      <vt:lpstr>Présentation PowerPoint</vt:lpstr>
      <vt:lpstr>Antoine de Saint-Exupéry</vt:lpstr>
      <vt:lpstr>Présentation PowerPoint</vt:lpstr>
      <vt:lpstr>Présentation PowerPoint</vt:lpstr>
      <vt:lpstr>Léonard de Vinci</vt:lpstr>
      <vt:lpstr>Présentation PowerPoint</vt:lpstr>
      <vt:lpstr>Présentation PowerPoint</vt:lpstr>
      <vt:lpstr>Présentation PowerPoint</vt:lpstr>
      <vt:lpstr>François 1er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5 MONDE</dc:title>
  <dc:creator>extrem</dc:creator>
  <cp:lastModifiedBy>extrem</cp:lastModifiedBy>
  <cp:revision>16</cp:revision>
  <dcterms:created xsi:type="dcterms:W3CDTF">2020-03-25T12:33:53Z</dcterms:created>
  <dcterms:modified xsi:type="dcterms:W3CDTF">2020-03-25T22:18:55Z</dcterms:modified>
</cp:coreProperties>
</file>