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80" d="100"/>
          <a:sy n="180" d="100"/>
        </p:scale>
        <p:origin x="570" y="1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6F23447-B1CD-42D4-A0F8-0A51A4555E10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E4E0635-A7A1-4E2C-8E10-53CC26B05D6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conte de Noël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Charles Dickens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96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0" y="692696"/>
            <a:ext cx="7515679" cy="5636759"/>
          </a:xfrm>
        </p:spPr>
      </p:pic>
    </p:spTree>
    <p:extLst>
      <p:ext uri="{BB962C8B-B14F-4D97-AF65-F5344CB8AC3E}">
        <p14:creationId xmlns:p14="http://schemas.microsoft.com/office/powerpoint/2010/main" val="16943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9" y="736634"/>
            <a:ext cx="7179641" cy="5384731"/>
          </a:xfrm>
        </p:spPr>
      </p:pic>
    </p:spTree>
    <p:extLst>
      <p:ext uri="{BB962C8B-B14F-4D97-AF65-F5344CB8AC3E}">
        <p14:creationId xmlns:p14="http://schemas.microsoft.com/office/powerpoint/2010/main" val="194679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7591869" cy="5693902"/>
          </a:xfrm>
        </p:spPr>
      </p:pic>
    </p:spTree>
    <p:extLst>
      <p:ext uri="{BB962C8B-B14F-4D97-AF65-F5344CB8AC3E}">
        <p14:creationId xmlns:p14="http://schemas.microsoft.com/office/powerpoint/2010/main" val="188161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8" y="529611"/>
            <a:ext cx="7731703" cy="5798777"/>
          </a:xfrm>
        </p:spPr>
      </p:pic>
    </p:spTree>
    <p:extLst>
      <p:ext uri="{BB962C8B-B14F-4D97-AF65-F5344CB8AC3E}">
        <p14:creationId xmlns:p14="http://schemas.microsoft.com/office/powerpoint/2010/main" val="285099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3" y="908720"/>
            <a:ext cx="7467673" cy="5600755"/>
          </a:xfrm>
        </p:spPr>
      </p:pic>
    </p:spTree>
    <p:extLst>
      <p:ext uri="{BB962C8B-B14F-4D97-AF65-F5344CB8AC3E}">
        <p14:creationId xmlns:p14="http://schemas.microsoft.com/office/powerpoint/2010/main" val="1670112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</TotalTime>
  <Words>6</Words>
  <Application>Microsoft Office PowerPoint</Application>
  <PresentationFormat>Affichage à l'écran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Perspective</vt:lpstr>
      <vt:lpstr>Le conte de Noël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conte de Noël</dc:title>
  <dc:creator>CDI</dc:creator>
  <cp:lastModifiedBy>CDI</cp:lastModifiedBy>
  <cp:revision>2</cp:revision>
  <dcterms:created xsi:type="dcterms:W3CDTF">2020-12-09T14:21:30Z</dcterms:created>
  <dcterms:modified xsi:type="dcterms:W3CDTF">2020-12-09T14:26:58Z</dcterms:modified>
</cp:coreProperties>
</file>