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5" r:id="rId8"/>
    <p:sldId id="263" r:id="rId9"/>
    <p:sldId id="264" r:id="rId10"/>
    <p:sldId id="267" r:id="rId11"/>
    <p:sldId id="268" r:id="rId12"/>
    <p:sldId id="269" r:id="rId13"/>
    <p:sldId id="271" r:id="rId14"/>
    <p:sldId id="272" r:id="rId15"/>
    <p:sldId id="270" r:id="rId16"/>
    <p:sldId id="273" r:id="rId17"/>
    <p:sldId id="275" r:id="rId18"/>
    <p:sldId id="276" r:id="rId19"/>
    <p:sldId id="274" r:id="rId20"/>
    <p:sldId id="277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8284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08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932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00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92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370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19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8183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828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5014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996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6A6-618F-468B-B679-FDDEED4F0699}" type="datetimeFigureOut">
              <a:rPr lang="fr-FR" smtClean="0"/>
              <a:t>19/04/2020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0045E-646F-4313-8E7E-0112E7B379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34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26093"/>
            <a:ext cx="9144000" cy="298387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Pour la reprise, je vous propose un petit quizz, accompagné </a:t>
            </a:r>
            <a:r>
              <a:rPr lang="fr-FR" b="1" dirty="0" smtClean="0"/>
              <a:t>d‘une séance </a:t>
            </a:r>
            <a:r>
              <a:rPr lang="fr-FR" b="1" dirty="0" smtClean="0"/>
              <a:t>de sport en confinement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7200" b="1" dirty="0" smtClean="0">
                <a:solidFill>
                  <a:srgbClr val="FF0000"/>
                </a:solidFill>
              </a:rPr>
              <a:t>Bonne reprise</a:t>
            </a:r>
            <a:endParaRPr lang="fr-FR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181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4121063"/>
            <a:ext cx="10515600" cy="2055900"/>
          </a:xfrm>
        </p:spPr>
        <p:txBody>
          <a:bodyPr/>
          <a:lstStyle/>
          <a:p>
            <a:pPr algn="ctr"/>
            <a:r>
              <a:rPr lang="fr-FR" dirty="0" smtClean="0"/>
              <a:t>3x30 </a:t>
            </a:r>
            <a:r>
              <a:rPr lang="fr-FR" dirty="0" err="1" smtClean="0"/>
              <a:t>squatts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3x20 </a:t>
            </a:r>
            <a:r>
              <a:rPr lang="fr-FR" dirty="0" err="1" smtClean="0"/>
              <a:t>squatts</a:t>
            </a:r>
            <a:r>
              <a:rPr lang="fr-FR" dirty="0" smtClean="0"/>
              <a:t> si vous avez la bonne réponse</a:t>
            </a:r>
            <a:endParaRPr lang="fr-FR" dirty="0"/>
          </a:p>
        </p:txBody>
      </p:sp>
      <p:pic>
        <p:nvPicPr>
          <p:cNvPr id="4100" name="Picture 4" descr="https://img.huffingtonpost.com/asset/5b9d16992100003100c5609a.jpeg?ops=scalefit_720_noup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353" y="597292"/>
            <a:ext cx="5981700" cy="26806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8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18776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</a:rPr>
              <a:t>Combien de temps dure un match de Hand?</a:t>
            </a:r>
            <a:endParaRPr lang="fr-FR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5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Un match de Hand Ball est composé de 2x30min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7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2805829"/>
            <a:ext cx="10515600" cy="3371133"/>
          </a:xfrm>
        </p:spPr>
        <p:txBody>
          <a:bodyPr/>
          <a:lstStyle/>
          <a:p>
            <a:pPr algn="ctr"/>
            <a:endParaRPr lang="fr-FR" dirty="0" smtClean="0"/>
          </a:p>
          <a:p>
            <a:pPr algn="ctr"/>
            <a:endParaRPr lang="fr-FR" dirty="0"/>
          </a:p>
          <a:p>
            <a:pPr algn="ctr"/>
            <a:r>
              <a:rPr lang="fr-FR" dirty="0" smtClean="0"/>
              <a:t>2x10 pompes</a:t>
            </a:r>
          </a:p>
          <a:p>
            <a:pPr algn="ctr"/>
            <a:r>
              <a:rPr lang="fr-FR" dirty="0" smtClean="0"/>
              <a:t>2x6 pompes si vous avez répondu à la question</a:t>
            </a:r>
            <a:endParaRPr lang="fr-FR" dirty="0"/>
          </a:p>
        </p:txBody>
      </p:sp>
      <p:pic>
        <p:nvPicPr>
          <p:cNvPr id="6146" name="Picture 2" descr="pompes exercice de muscul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022" y="406161"/>
            <a:ext cx="3199556" cy="2399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se2.mm.bing.net/th?id=OIP.lTfpYZWehklEqZu3Rm0eowHaDt&amp;pid=Api&amp;P=0&amp;w=297&amp;h=1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4796" y="291142"/>
            <a:ext cx="4737848" cy="2376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493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753856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</a:rPr>
              <a:t>Dans quel sport utilise t-on un sabre, une épée ou le fleuret?</a:t>
            </a:r>
            <a:endParaRPr lang="fr-FR" sz="6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118981"/>
            <a:ext cx="10515600" cy="3057982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083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 smtClean="0">
                <a:solidFill>
                  <a:srgbClr val="7030A0"/>
                </a:solidFill>
              </a:rPr>
              <a:t>L’escrime</a:t>
            </a:r>
            <a:endParaRPr lang="fr-FR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519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3x20 levées</a:t>
            </a:r>
          </a:p>
          <a:p>
            <a:r>
              <a:rPr lang="fr-FR" dirty="0" smtClean="0"/>
              <a:t>3x15 levées si vous avez la bonne réponse</a:t>
            </a:r>
            <a:endParaRPr lang="fr-FR" dirty="0"/>
          </a:p>
        </p:txBody>
      </p:sp>
      <p:pic>
        <p:nvPicPr>
          <p:cNvPr id="7170" name="Picture 2" descr="https://tse4.mm.bing.net/th?id=OIP.OiiN1Nv5u9JnROiEagjFsgHaEK&amp;pid=Api&amp;P=0&amp;w=287&amp;h=1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9333" y="187891"/>
            <a:ext cx="5875735" cy="3316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907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Quelle est la distance du marathon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11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050886"/>
          </a:xfrm>
        </p:spPr>
        <p:txBody>
          <a:bodyPr>
            <a:noAutofit/>
          </a:bodyPr>
          <a:lstStyle/>
          <a:p>
            <a:r>
              <a:rPr lang="fr-FR" b="1" dirty="0" smtClean="0">
                <a:solidFill>
                  <a:srgbClr val="7030A0"/>
                </a:solidFill>
              </a:rPr>
              <a:t>42,195km en référence au messager grec qui aurait parcouru cette distance pour annoncer la victoire contre les perses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3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987463" y="3724166"/>
            <a:ext cx="9144000" cy="1655762"/>
          </a:xfrm>
        </p:spPr>
        <p:txBody>
          <a:bodyPr/>
          <a:lstStyle/>
          <a:p>
            <a:r>
              <a:rPr lang="fr-FR" dirty="0" smtClean="0"/>
              <a:t>3x20</a:t>
            </a:r>
          </a:p>
          <a:p>
            <a:r>
              <a:rPr lang="fr-FR" dirty="0" smtClean="0"/>
              <a:t>3x15 si vous avez obtenu la bonne réponse</a:t>
            </a:r>
            <a:endParaRPr lang="fr-FR" dirty="0"/>
          </a:p>
        </p:txBody>
      </p:sp>
      <p:pic>
        <p:nvPicPr>
          <p:cNvPr id="8196" name="Picture 4" descr="https://tse4.mm.bing.net/th?id=OIP.YZ131DrTMlwpgp24OLOj2AHaEQ&amp;pid=Api&amp;P=0&amp;w=285&amp;h=16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288" y="411361"/>
            <a:ext cx="4552940" cy="261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30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87215"/>
          </a:xfrm>
        </p:spPr>
        <p:txBody>
          <a:bodyPr>
            <a:noAutofit/>
          </a:bodyPr>
          <a:lstStyle/>
          <a:p>
            <a:r>
              <a:rPr lang="fr-FR" sz="6600" b="1" dirty="0" smtClean="0">
                <a:solidFill>
                  <a:srgbClr val="FF0000"/>
                </a:solidFill>
              </a:rPr>
              <a:t>Quel est le recordman du monde du 100m? Quelle est sa performance?</a:t>
            </a:r>
            <a:endParaRPr lang="fr-FR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1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7200" b="1" u="sng" dirty="0" smtClean="0">
                <a:solidFill>
                  <a:srgbClr val="0070C0"/>
                </a:solidFill>
              </a:rPr>
              <a:t>BONNE JOURNEE !!!</a:t>
            </a:r>
            <a:endParaRPr lang="fr-FR" sz="7200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94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6000" dirty="0" smtClean="0">
                <a:solidFill>
                  <a:srgbClr val="7030A0"/>
                </a:solidFill>
              </a:rPr>
              <a:t>Le recordman du monde du </a:t>
            </a:r>
          </a:p>
          <a:p>
            <a:pPr marL="0" indent="0">
              <a:buNone/>
            </a:pPr>
            <a:r>
              <a:rPr lang="fr-FR" sz="6000" dirty="0" smtClean="0">
                <a:solidFill>
                  <a:srgbClr val="7030A0"/>
                </a:solidFill>
              </a:rPr>
              <a:t>100 m est </a:t>
            </a:r>
            <a:r>
              <a:rPr lang="fr-FR" sz="6000" dirty="0" err="1" smtClean="0">
                <a:solidFill>
                  <a:srgbClr val="7030A0"/>
                </a:solidFill>
              </a:rPr>
              <a:t>Usain</a:t>
            </a:r>
            <a:r>
              <a:rPr lang="fr-FR" sz="6000" dirty="0" smtClean="0">
                <a:solidFill>
                  <a:srgbClr val="7030A0"/>
                </a:solidFill>
              </a:rPr>
              <a:t> </a:t>
            </a:r>
            <a:r>
              <a:rPr lang="fr-FR" sz="6000" dirty="0" err="1" smtClean="0">
                <a:solidFill>
                  <a:srgbClr val="7030A0"/>
                </a:solidFill>
              </a:rPr>
              <a:t>Bolt</a:t>
            </a:r>
            <a:r>
              <a:rPr lang="fr-FR" sz="6000" dirty="0" smtClean="0">
                <a:solidFill>
                  <a:srgbClr val="7030A0"/>
                </a:solidFill>
              </a:rPr>
              <a:t> avec une performance de 9s58</a:t>
            </a:r>
            <a:endParaRPr lang="fr-FR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78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945699"/>
            <a:ext cx="10515600" cy="2231264"/>
          </a:xfrm>
        </p:spPr>
        <p:txBody>
          <a:bodyPr/>
          <a:lstStyle/>
          <a:p>
            <a:pPr algn="ctr"/>
            <a:r>
              <a:rPr lang="fr-FR" dirty="0" smtClean="0"/>
              <a:t>3x50 </a:t>
            </a:r>
            <a:r>
              <a:rPr lang="fr-FR" dirty="0" err="1" smtClean="0"/>
              <a:t>jumpin</a:t>
            </a:r>
            <a:r>
              <a:rPr lang="fr-FR" dirty="0" smtClean="0"/>
              <a:t> jack</a:t>
            </a:r>
          </a:p>
          <a:p>
            <a:pPr algn="ctr"/>
            <a:r>
              <a:rPr lang="fr-FR" dirty="0" smtClean="0"/>
              <a:t>3x30 si vous avez la bonne réponse</a:t>
            </a:r>
            <a:endParaRPr lang="fr-FR" dirty="0"/>
          </a:p>
        </p:txBody>
      </p:sp>
      <p:pic>
        <p:nvPicPr>
          <p:cNvPr id="2050" name="Picture 2" descr="https://tse4.mm.bing.net/th?id=OIP.PpRqJNANXVt0zcGRJjYVMQHaGj&amp;pid=Api&amp;P=0&amp;w=193&amp;h=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977" y="0"/>
            <a:ext cx="4316218" cy="382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47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Quel club est le vainqueur de la ligue des champions </a:t>
            </a:r>
            <a:r>
              <a:rPr lang="fr-FR" b="1" dirty="0" smtClean="0">
                <a:solidFill>
                  <a:srgbClr val="FF0000"/>
                </a:solidFill>
              </a:rPr>
              <a:t>de foot en </a:t>
            </a:r>
            <a:r>
              <a:rPr lang="fr-FR" b="1" dirty="0" smtClean="0">
                <a:solidFill>
                  <a:srgbClr val="FF0000"/>
                </a:solidFill>
              </a:rPr>
              <a:t>2018?</a:t>
            </a:r>
            <a:endParaRPr lang="fr-F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5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Le club du Real Madrid</a:t>
            </a:r>
            <a:endParaRPr lang="fr-FR" b="1" dirty="0">
              <a:solidFill>
                <a:srgbClr val="7030A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12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se4.mm.bing.net/th?id=OIP.Iq1gqRkj_Wvu-3k8HS079QHaFH&amp;pid=Api&amp;P=0&amp;w=246&amp;h=17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3931" y="-362929"/>
            <a:ext cx="6608480" cy="4566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ous-titr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3</a:t>
            </a:r>
            <a:r>
              <a:rPr lang="fr-FR" dirty="0" smtClean="0"/>
              <a:t>x 30s de gainage</a:t>
            </a:r>
          </a:p>
          <a:p>
            <a:r>
              <a:rPr lang="fr-FR" dirty="0"/>
              <a:t>3</a:t>
            </a:r>
            <a:r>
              <a:rPr lang="fr-FR" dirty="0" smtClean="0"/>
              <a:t>x20s de gainage si vous avez la bonne réponse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15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54480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 smtClean="0">
                <a:solidFill>
                  <a:srgbClr val="FF0000"/>
                </a:solidFill>
              </a:rPr>
              <a:t>Quel est le dernier </a:t>
            </a:r>
            <a:br>
              <a:rPr lang="fr-FR" sz="6000" b="1" dirty="0" smtClean="0">
                <a:solidFill>
                  <a:srgbClr val="FF0000"/>
                </a:solidFill>
              </a:rPr>
            </a:br>
            <a:r>
              <a:rPr lang="fr-FR" sz="6000" b="1" dirty="0" smtClean="0">
                <a:solidFill>
                  <a:srgbClr val="FF0000"/>
                </a:solidFill>
              </a:rPr>
              <a:t>club champion NBA?</a:t>
            </a:r>
            <a:endParaRPr lang="fr-FR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7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7030A0"/>
                </a:solidFill>
              </a:rPr>
              <a:t>Les Golden State Warriors</a:t>
            </a:r>
            <a:endParaRPr lang="fr-F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200</Words>
  <Application>Microsoft Office PowerPoint</Application>
  <PresentationFormat>Grand écran</PresentationFormat>
  <Paragraphs>30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Thème Office</vt:lpstr>
      <vt:lpstr>Pour la reprise, je vous propose un petit quizz, accompagné d‘une séance de sport en confinement</vt:lpstr>
      <vt:lpstr>Quel est le recordman du monde du 100m? Quelle est sa performance?</vt:lpstr>
      <vt:lpstr>Présentation PowerPoint</vt:lpstr>
      <vt:lpstr>Présentation PowerPoint</vt:lpstr>
      <vt:lpstr>Quel club est le vainqueur de la ligue des champions de foot en 2018?</vt:lpstr>
      <vt:lpstr>Le club du Real Madrid</vt:lpstr>
      <vt:lpstr>Présentation PowerPoint</vt:lpstr>
      <vt:lpstr>Quel est le dernier  club champion NBA?</vt:lpstr>
      <vt:lpstr>Les Golden State Warriors</vt:lpstr>
      <vt:lpstr>Présentation PowerPoint</vt:lpstr>
      <vt:lpstr>Combien de temps dure un match de Hand?</vt:lpstr>
      <vt:lpstr>Un match de Hand Ball est composé de 2x30min</vt:lpstr>
      <vt:lpstr>Présentation PowerPoint</vt:lpstr>
      <vt:lpstr>Dans quel sport utilise t-on un sabre, une épée ou le fleuret?</vt:lpstr>
      <vt:lpstr>Présentation PowerPoint</vt:lpstr>
      <vt:lpstr>Présentation PowerPoint</vt:lpstr>
      <vt:lpstr>Quelle est la distance du marathon</vt:lpstr>
      <vt:lpstr>42,195km en référence au messager grec qui aurait parcouru cette distance pour annoncer la victoire contre les perses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Pour la reprise, je vous propose un petit quizz, accompagné de séance de sport en confinement</dc:title>
  <dc:creator>Emilie Lambert</dc:creator>
  <cp:lastModifiedBy>Emilie Lambert</cp:lastModifiedBy>
  <cp:revision>10</cp:revision>
  <dcterms:created xsi:type="dcterms:W3CDTF">2020-04-11T17:01:55Z</dcterms:created>
  <dcterms:modified xsi:type="dcterms:W3CDTF">2020-04-19T20:45:31Z</dcterms:modified>
</cp:coreProperties>
</file>