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63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24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85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97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56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8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57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47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40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E6EF-2A33-4DAD-8EA3-687BC95159F2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5FC9-8462-4D75-A60D-93670161A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89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1266" y="225468"/>
            <a:ext cx="9144000" cy="1377864"/>
          </a:xfrm>
        </p:spPr>
        <p:txBody>
          <a:bodyPr>
            <a:normAutofit fontScale="90000"/>
          </a:bodyPr>
          <a:lstStyle/>
          <a:p>
            <a:r>
              <a:rPr lang="fr-FR" sz="9600" b="1" dirty="0" smtClean="0">
                <a:solidFill>
                  <a:srgbClr val="FF0000"/>
                </a:solidFill>
              </a:rPr>
              <a:t>Un jour un défi</a:t>
            </a:r>
            <a:endParaRPr lang="fr-FR" sz="9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143" y="414065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fr-FR" sz="3600" dirty="0" smtClean="0"/>
              <a:t>réaliser le plus de séries en </a:t>
            </a:r>
            <a:r>
              <a:rPr lang="fr-FR" sz="3600" dirty="0" err="1" smtClean="0"/>
              <a:t>burpees</a:t>
            </a:r>
            <a:r>
              <a:rPr lang="fr-FR" sz="3600" dirty="0" smtClean="0"/>
              <a:t> dans </a:t>
            </a:r>
            <a:r>
              <a:rPr lang="fr-FR" sz="3600" smtClean="0"/>
              <a:t>la journée</a:t>
            </a:r>
            <a:endParaRPr lang="fr-FR" sz="3600" dirty="0" smtClean="0"/>
          </a:p>
          <a:p>
            <a:r>
              <a:rPr lang="fr-FR" sz="3600" dirty="0" smtClean="0"/>
              <a:t>1 série= 10 </a:t>
            </a:r>
            <a:r>
              <a:rPr lang="fr-FR" sz="3600" dirty="0" err="1" smtClean="0"/>
              <a:t>burpees</a:t>
            </a:r>
            <a:endParaRPr lang="fr-FR" sz="3600" dirty="0" smtClean="0"/>
          </a:p>
          <a:p>
            <a:r>
              <a:rPr lang="fr-FR" sz="5200" dirty="0" smtClean="0">
                <a:solidFill>
                  <a:srgbClr val="0070C0"/>
                </a:solidFill>
              </a:rPr>
              <a:t>J’attends vos retours par mail</a:t>
            </a:r>
            <a:endParaRPr lang="fr-FR" sz="5200" dirty="0">
              <a:solidFill>
                <a:srgbClr val="0070C0"/>
              </a:solidFill>
            </a:endParaRPr>
          </a:p>
        </p:txBody>
      </p:sp>
      <p:pic>
        <p:nvPicPr>
          <p:cNvPr id="2052" name="Picture 4" descr="https://tse4.mm.bing.net/th?id=OIP.cuE_98YK5cqGemf7l39yLwHaDF&amp;pid=Api&amp;P=0&amp;w=434&amp;h=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284" y="2009982"/>
            <a:ext cx="41338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2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dirty="0" smtClean="0">
                <a:solidFill>
                  <a:srgbClr val="FF0000"/>
                </a:solidFill>
              </a:rPr>
              <a:t>BONNE JOURNEE!!!</a:t>
            </a:r>
            <a:endParaRPr lang="fr-FR" sz="7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tse2.mm.bing.net/th?id=OIP.fJifDfE3jb-KMBw4C_nwogHaFL&amp;pid=Api&amp;P=0&amp;w=235&amp;h=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11" y="2308267"/>
            <a:ext cx="4334397" cy="304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Un jour un défi</vt:lpstr>
      <vt:lpstr>BONNE JOURNEE!!!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jour un défi</dc:title>
  <dc:creator>Emilie Lambert</dc:creator>
  <cp:lastModifiedBy>Emilie Lambert</cp:lastModifiedBy>
  <cp:revision>2</cp:revision>
  <dcterms:created xsi:type="dcterms:W3CDTF">2020-04-18T16:09:49Z</dcterms:created>
  <dcterms:modified xsi:type="dcterms:W3CDTF">2020-04-18T16:16:28Z</dcterms:modified>
</cp:coreProperties>
</file>