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85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96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6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2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64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5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06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3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DE5C-76F8-4023-8DCE-66BFDA6B7237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E630-AF2B-418F-826F-F89DA8EA0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15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1266" y="225468"/>
            <a:ext cx="9144000" cy="1377864"/>
          </a:xfrm>
        </p:spPr>
        <p:txBody>
          <a:bodyPr>
            <a:normAutofit fontScale="90000"/>
          </a:bodyPr>
          <a:lstStyle/>
          <a:p>
            <a:r>
              <a:rPr lang="fr-FR" sz="9600" b="1" dirty="0" smtClean="0">
                <a:solidFill>
                  <a:srgbClr val="FF0000"/>
                </a:solidFill>
              </a:rPr>
              <a:t>Un jour un défi</a:t>
            </a:r>
            <a:endParaRPr lang="fr-FR" sz="9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143" y="414065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fr-FR" sz="3600" dirty="0" smtClean="0"/>
              <a:t>réaliser le plus de séries de pompes dans </a:t>
            </a:r>
            <a:r>
              <a:rPr lang="fr-FR" sz="3600" smtClean="0"/>
              <a:t>la journée</a:t>
            </a:r>
            <a:endParaRPr lang="fr-FR" sz="3600" dirty="0" smtClean="0"/>
          </a:p>
          <a:p>
            <a:r>
              <a:rPr lang="fr-FR" sz="3600" dirty="0" smtClean="0"/>
              <a:t>1 série= 5 pompes</a:t>
            </a:r>
          </a:p>
          <a:p>
            <a:r>
              <a:rPr lang="fr-FR" sz="5200" dirty="0" smtClean="0">
                <a:solidFill>
                  <a:srgbClr val="0070C0"/>
                </a:solidFill>
              </a:rPr>
              <a:t>J’attends vos retours par mail</a:t>
            </a:r>
            <a:endParaRPr lang="fr-FR" sz="52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tse3.mm.bing.net/th?id=OIP.Y0nAJ2QNftPK1qcdBFlgzwHaEq&amp;pid=Api&amp;P=0&amp;w=260&amp;h=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6" y="2090945"/>
            <a:ext cx="24765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1.mm.bing.net/th?id=OIP.N37bmUDvYMj6NzydM4brgwHaIH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750" y="1990282"/>
            <a:ext cx="1610595" cy="176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1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dirty="0" smtClean="0">
                <a:solidFill>
                  <a:srgbClr val="FF0000"/>
                </a:solidFill>
              </a:rPr>
              <a:t>BONNE JOURNEE!!!</a:t>
            </a:r>
            <a:endParaRPr lang="fr-FR" sz="7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tse2.mm.bing.net/th?id=OIP.fJifDfE3jb-KMBw4C_nwogHaFL&amp;pid=Api&amp;P=0&amp;w=235&amp;h=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11" y="2308267"/>
            <a:ext cx="4334397" cy="304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Un jour un défi</vt:lpstr>
      <vt:lpstr>BONNE JOURNEE!!!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jour un défi</dc:title>
  <dc:creator>Emilie Lambert</dc:creator>
  <cp:lastModifiedBy>Emilie Lambert</cp:lastModifiedBy>
  <cp:revision>1</cp:revision>
  <dcterms:created xsi:type="dcterms:W3CDTF">2020-04-18T16:12:54Z</dcterms:created>
  <dcterms:modified xsi:type="dcterms:W3CDTF">2020-04-18T16:13:13Z</dcterms:modified>
</cp:coreProperties>
</file>