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204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23235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04756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669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410258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26455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7137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68440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77087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012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2705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9176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8D4D6-53DF-4612-B731-7602F35B4878}" type="datetimeFigureOut">
              <a:rPr lang="fr-SN" smtClean="0"/>
              <a:t>01/04/2019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1DF8-95AC-4D75-8170-1F377DA60A9B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7235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5065603" cy="4300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75061" t="17237" b="2903"/>
          <a:stretch/>
        </p:blipFill>
        <p:spPr>
          <a:xfrm>
            <a:off x="2831842" y="4335770"/>
            <a:ext cx="1272575" cy="2307476"/>
          </a:xfrm>
          <a:prstGeom prst="rect">
            <a:avLst/>
          </a:prstGeom>
        </p:spPr>
      </p:pic>
      <p:sp>
        <p:nvSpPr>
          <p:cNvPr id="4" name="Forme libre 3"/>
          <p:cNvSpPr/>
          <p:nvPr/>
        </p:nvSpPr>
        <p:spPr>
          <a:xfrm>
            <a:off x="-8238" y="49427"/>
            <a:ext cx="4950941" cy="881461"/>
          </a:xfrm>
          <a:custGeom>
            <a:avLst/>
            <a:gdLst>
              <a:gd name="connsiteX0" fmla="*/ 0 w 4950941"/>
              <a:gd name="connsiteY0" fmla="*/ 428368 h 881461"/>
              <a:gd name="connsiteX1" fmla="*/ 477795 w 4950941"/>
              <a:gd name="connsiteY1" fmla="*/ 222422 h 881461"/>
              <a:gd name="connsiteX2" fmla="*/ 790833 w 4950941"/>
              <a:gd name="connsiteY2" fmla="*/ 741405 h 881461"/>
              <a:gd name="connsiteX3" fmla="*/ 1021492 w 4950941"/>
              <a:gd name="connsiteY3" fmla="*/ 782595 h 881461"/>
              <a:gd name="connsiteX4" fmla="*/ 1227438 w 4950941"/>
              <a:gd name="connsiteY4" fmla="*/ 642551 h 881461"/>
              <a:gd name="connsiteX5" fmla="*/ 1515762 w 4950941"/>
              <a:gd name="connsiteY5" fmla="*/ 774357 h 881461"/>
              <a:gd name="connsiteX6" fmla="*/ 2001795 w 4950941"/>
              <a:gd name="connsiteY6" fmla="*/ 551935 h 881461"/>
              <a:gd name="connsiteX7" fmla="*/ 2141838 w 4950941"/>
              <a:gd name="connsiteY7" fmla="*/ 568411 h 881461"/>
              <a:gd name="connsiteX8" fmla="*/ 2215979 w 4950941"/>
              <a:gd name="connsiteY8" fmla="*/ 708454 h 881461"/>
              <a:gd name="connsiteX9" fmla="*/ 2529016 w 4950941"/>
              <a:gd name="connsiteY9" fmla="*/ 560173 h 881461"/>
              <a:gd name="connsiteX10" fmla="*/ 2907957 w 4950941"/>
              <a:gd name="connsiteY10" fmla="*/ 683741 h 881461"/>
              <a:gd name="connsiteX11" fmla="*/ 3278660 w 4950941"/>
              <a:gd name="connsiteY11" fmla="*/ 881449 h 881461"/>
              <a:gd name="connsiteX12" fmla="*/ 3781168 w 4950941"/>
              <a:gd name="connsiteY12" fmla="*/ 691978 h 881461"/>
              <a:gd name="connsiteX13" fmla="*/ 3880022 w 4950941"/>
              <a:gd name="connsiteY13" fmla="*/ 428368 h 881461"/>
              <a:gd name="connsiteX14" fmla="*/ 4431957 w 4950941"/>
              <a:gd name="connsiteY14" fmla="*/ 568411 h 881461"/>
              <a:gd name="connsiteX15" fmla="*/ 4637903 w 4950941"/>
              <a:gd name="connsiteY15" fmla="*/ 469557 h 881461"/>
              <a:gd name="connsiteX16" fmla="*/ 4547287 w 4950941"/>
              <a:gd name="connsiteY16" fmla="*/ 230659 h 881461"/>
              <a:gd name="connsiteX17" fmla="*/ 4736757 w 4950941"/>
              <a:gd name="connsiteY17" fmla="*/ 107092 h 881461"/>
              <a:gd name="connsiteX18" fmla="*/ 4950941 w 4950941"/>
              <a:gd name="connsiteY18" fmla="*/ 0 h 88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50941" h="881461">
                <a:moveTo>
                  <a:pt x="0" y="428368"/>
                </a:moveTo>
                <a:cubicBezTo>
                  <a:pt x="172995" y="299308"/>
                  <a:pt x="345990" y="170249"/>
                  <a:pt x="477795" y="222422"/>
                </a:cubicBezTo>
                <a:cubicBezTo>
                  <a:pt x="609600" y="274595"/>
                  <a:pt x="700217" y="648043"/>
                  <a:pt x="790833" y="741405"/>
                </a:cubicBezTo>
                <a:cubicBezTo>
                  <a:pt x="881449" y="834767"/>
                  <a:pt x="948725" y="799071"/>
                  <a:pt x="1021492" y="782595"/>
                </a:cubicBezTo>
                <a:cubicBezTo>
                  <a:pt x="1094259" y="766119"/>
                  <a:pt x="1145060" y="643924"/>
                  <a:pt x="1227438" y="642551"/>
                </a:cubicBezTo>
                <a:cubicBezTo>
                  <a:pt x="1309816" y="641178"/>
                  <a:pt x="1386703" y="789460"/>
                  <a:pt x="1515762" y="774357"/>
                </a:cubicBezTo>
                <a:cubicBezTo>
                  <a:pt x="1644822" y="759254"/>
                  <a:pt x="1897449" y="586259"/>
                  <a:pt x="2001795" y="551935"/>
                </a:cubicBezTo>
                <a:cubicBezTo>
                  <a:pt x="2106141" y="517611"/>
                  <a:pt x="2106141" y="542325"/>
                  <a:pt x="2141838" y="568411"/>
                </a:cubicBezTo>
                <a:cubicBezTo>
                  <a:pt x="2177535" y="594497"/>
                  <a:pt x="2151449" y="709827"/>
                  <a:pt x="2215979" y="708454"/>
                </a:cubicBezTo>
                <a:cubicBezTo>
                  <a:pt x="2280509" y="707081"/>
                  <a:pt x="2413686" y="564292"/>
                  <a:pt x="2529016" y="560173"/>
                </a:cubicBezTo>
                <a:cubicBezTo>
                  <a:pt x="2644346" y="556054"/>
                  <a:pt x="2783016" y="630195"/>
                  <a:pt x="2907957" y="683741"/>
                </a:cubicBezTo>
                <a:cubicBezTo>
                  <a:pt x="3032898" y="737287"/>
                  <a:pt x="3133125" y="880076"/>
                  <a:pt x="3278660" y="881449"/>
                </a:cubicBezTo>
                <a:cubicBezTo>
                  <a:pt x="3424195" y="882822"/>
                  <a:pt x="3680941" y="767491"/>
                  <a:pt x="3781168" y="691978"/>
                </a:cubicBezTo>
                <a:cubicBezTo>
                  <a:pt x="3881395" y="616465"/>
                  <a:pt x="3771557" y="448962"/>
                  <a:pt x="3880022" y="428368"/>
                </a:cubicBezTo>
                <a:cubicBezTo>
                  <a:pt x="3988487" y="407774"/>
                  <a:pt x="4305644" y="561546"/>
                  <a:pt x="4431957" y="568411"/>
                </a:cubicBezTo>
                <a:cubicBezTo>
                  <a:pt x="4558270" y="575276"/>
                  <a:pt x="4618681" y="525849"/>
                  <a:pt x="4637903" y="469557"/>
                </a:cubicBezTo>
                <a:cubicBezTo>
                  <a:pt x="4657125" y="413265"/>
                  <a:pt x="4530811" y="291070"/>
                  <a:pt x="4547287" y="230659"/>
                </a:cubicBezTo>
                <a:cubicBezTo>
                  <a:pt x="4563763" y="170248"/>
                  <a:pt x="4669481" y="145535"/>
                  <a:pt x="4736757" y="107092"/>
                </a:cubicBezTo>
                <a:cubicBezTo>
                  <a:pt x="4804033" y="68649"/>
                  <a:pt x="4877487" y="34324"/>
                  <a:pt x="4950941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" name="Ellipse 4"/>
          <p:cNvSpPr/>
          <p:nvPr/>
        </p:nvSpPr>
        <p:spPr>
          <a:xfrm>
            <a:off x="3278660" y="906161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6" name="Ellipse 5"/>
          <p:cNvSpPr/>
          <p:nvPr/>
        </p:nvSpPr>
        <p:spPr>
          <a:xfrm>
            <a:off x="2487827" y="646670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Ellipse 6"/>
          <p:cNvSpPr/>
          <p:nvPr/>
        </p:nvSpPr>
        <p:spPr>
          <a:xfrm>
            <a:off x="4572001" y="547815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8" name="Ellipse 7"/>
          <p:cNvSpPr/>
          <p:nvPr/>
        </p:nvSpPr>
        <p:spPr>
          <a:xfrm>
            <a:off x="218303" y="2261286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Forme libre 9"/>
          <p:cNvSpPr/>
          <p:nvPr/>
        </p:nvSpPr>
        <p:spPr>
          <a:xfrm>
            <a:off x="1573427" y="1540476"/>
            <a:ext cx="1235676" cy="2759676"/>
          </a:xfrm>
          <a:custGeom>
            <a:avLst/>
            <a:gdLst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13" fmla="*/ 601362 w 1326292"/>
              <a:gd name="connsiteY13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0" fmla="*/ 148281 w 1235676"/>
              <a:gd name="connsiteY0" fmla="*/ 2759676 h 2759676"/>
              <a:gd name="connsiteX1" fmla="*/ 947351 w 1235676"/>
              <a:gd name="connsiteY1" fmla="*/ 1186248 h 2759676"/>
              <a:gd name="connsiteX2" fmla="*/ 1062681 w 1235676"/>
              <a:gd name="connsiteY2" fmla="*/ 667265 h 2759676"/>
              <a:gd name="connsiteX3" fmla="*/ 1235676 w 1235676"/>
              <a:gd name="connsiteY3" fmla="*/ 313038 h 2759676"/>
              <a:gd name="connsiteX4" fmla="*/ 1169773 w 1235676"/>
              <a:gd name="connsiteY4" fmla="*/ 49427 h 2759676"/>
              <a:gd name="connsiteX5" fmla="*/ 1029730 w 1235676"/>
              <a:gd name="connsiteY5" fmla="*/ 0 h 2759676"/>
              <a:gd name="connsiteX6" fmla="*/ 568411 w 1235676"/>
              <a:gd name="connsiteY6" fmla="*/ 757881 h 2759676"/>
              <a:gd name="connsiteX7" fmla="*/ 667265 w 1235676"/>
              <a:gd name="connsiteY7" fmla="*/ 1309816 h 2759676"/>
              <a:gd name="connsiteX8" fmla="*/ 543697 w 1235676"/>
              <a:gd name="connsiteY8" fmla="*/ 1507524 h 2759676"/>
              <a:gd name="connsiteX9" fmla="*/ 329514 w 1235676"/>
              <a:gd name="connsiteY9" fmla="*/ 1375719 h 2759676"/>
              <a:gd name="connsiteX10" fmla="*/ 0 w 1235676"/>
              <a:gd name="connsiteY10" fmla="*/ 2034746 h 2759676"/>
              <a:gd name="connsiteX11" fmla="*/ 140043 w 1235676"/>
              <a:gd name="connsiteY11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947351 w 1235676"/>
              <a:gd name="connsiteY2" fmla="*/ 1186248 h 2759676"/>
              <a:gd name="connsiteX3" fmla="*/ 1062681 w 1235676"/>
              <a:gd name="connsiteY3" fmla="*/ 667265 h 2759676"/>
              <a:gd name="connsiteX4" fmla="*/ 1235676 w 1235676"/>
              <a:gd name="connsiteY4" fmla="*/ 313038 h 2759676"/>
              <a:gd name="connsiteX5" fmla="*/ 1169773 w 1235676"/>
              <a:gd name="connsiteY5" fmla="*/ 49427 h 2759676"/>
              <a:gd name="connsiteX6" fmla="*/ 1029730 w 1235676"/>
              <a:gd name="connsiteY6" fmla="*/ 0 h 2759676"/>
              <a:gd name="connsiteX7" fmla="*/ 568411 w 1235676"/>
              <a:gd name="connsiteY7" fmla="*/ 757881 h 2759676"/>
              <a:gd name="connsiteX8" fmla="*/ 667265 w 1235676"/>
              <a:gd name="connsiteY8" fmla="*/ 1309816 h 2759676"/>
              <a:gd name="connsiteX9" fmla="*/ 543697 w 1235676"/>
              <a:gd name="connsiteY9" fmla="*/ 1507524 h 2759676"/>
              <a:gd name="connsiteX10" fmla="*/ 329514 w 1235676"/>
              <a:gd name="connsiteY10" fmla="*/ 1375719 h 2759676"/>
              <a:gd name="connsiteX11" fmla="*/ 0 w 1235676"/>
              <a:gd name="connsiteY11" fmla="*/ 2034746 h 2759676"/>
              <a:gd name="connsiteX12" fmla="*/ 140043 w 1235676"/>
              <a:gd name="connsiteY12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543697 w 1235676"/>
              <a:gd name="connsiteY10" fmla="*/ 1507524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552965 w 1235676"/>
              <a:gd name="connsiteY9" fmla="*/ 102406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5676" h="2759676">
                <a:moveTo>
                  <a:pt x="148281" y="2759676"/>
                </a:moveTo>
                <a:cubicBezTo>
                  <a:pt x="260865" y="2520778"/>
                  <a:pt x="241643" y="2125363"/>
                  <a:pt x="354227" y="1886465"/>
                </a:cubicBezTo>
                <a:cubicBezTo>
                  <a:pt x="483286" y="1735438"/>
                  <a:pt x="678249" y="1658551"/>
                  <a:pt x="807308" y="1507524"/>
                </a:cubicBezTo>
                <a:lnTo>
                  <a:pt x="947351" y="1186248"/>
                </a:lnTo>
                <a:lnTo>
                  <a:pt x="1062681" y="667265"/>
                </a:lnTo>
                <a:lnTo>
                  <a:pt x="1235676" y="313038"/>
                </a:lnTo>
                <a:lnTo>
                  <a:pt x="1169773" y="49427"/>
                </a:lnTo>
                <a:lnTo>
                  <a:pt x="1029730" y="0"/>
                </a:lnTo>
                <a:lnTo>
                  <a:pt x="568411" y="757881"/>
                </a:lnTo>
                <a:lnTo>
                  <a:pt x="552965" y="1024066"/>
                </a:lnTo>
                <a:lnTo>
                  <a:pt x="448447" y="1174149"/>
                </a:lnTo>
                <a:lnTo>
                  <a:pt x="329514" y="1375719"/>
                </a:lnTo>
                <a:lnTo>
                  <a:pt x="0" y="2034746"/>
                </a:lnTo>
                <a:lnTo>
                  <a:pt x="140043" y="2751438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3" name="Forme libre 12"/>
          <p:cNvSpPr/>
          <p:nvPr/>
        </p:nvSpPr>
        <p:spPr>
          <a:xfrm>
            <a:off x="2207741" y="708454"/>
            <a:ext cx="1070918" cy="1005016"/>
          </a:xfrm>
          <a:custGeom>
            <a:avLst/>
            <a:gdLst>
              <a:gd name="connsiteX0" fmla="*/ 0 w 1070918"/>
              <a:gd name="connsiteY0" fmla="*/ 255373 h 1005016"/>
              <a:gd name="connsiteX1" fmla="*/ 337751 w 1070918"/>
              <a:gd name="connsiteY1" fmla="*/ 733168 h 1005016"/>
              <a:gd name="connsiteX2" fmla="*/ 724929 w 1070918"/>
              <a:gd name="connsiteY2" fmla="*/ 1005016 h 1005016"/>
              <a:gd name="connsiteX3" fmla="*/ 1070918 w 1070918"/>
              <a:gd name="connsiteY3" fmla="*/ 304800 h 1005016"/>
              <a:gd name="connsiteX4" fmla="*/ 799070 w 1070918"/>
              <a:gd name="connsiteY4" fmla="*/ 214184 h 1005016"/>
              <a:gd name="connsiteX5" fmla="*/ 494270 w 1070918"/>
              <a:gd name="connsiteY5" fmla="*/ 0 h 1005016"/>
              <a:gd name="connsiteX6" fmla="*/ 0 w 1070918"/>
              <a:gd name="connsiteY6" fmla="*/ 255373 h 100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18" h="1005016">
                <a:moveTo>
                  <a:pt x="0" y="255373"/>
                </a:moveTo>
                <a:lnTo>
                  <a:pt x="337751" y="733168"/>
                </a:lnTo>
                <a:lnTo>
                  <a:pt x="724929" y="1005016"/>
                </a:lnTo>
                <a:lnTo>
                  <a:pt x="1070918" y="304800"/>
                </a:lnTo>
                <a:lnTo>
                  <a:pt x="799070" y="214184"/>
                </a:lnTo>
                <a:lnTo>
                  <a:pt x="494270" y="0"/>
                </a:lnTo>
                <a:lnTo>
                  <a:pt x="0" y="25537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4" name="Forme libre 13"/>
          <p:cNvSpPr/>
          <p:nvPr/>
        </p:nvSpPr>
        <p:spPr>
          <a:xfrm>
            <a:off x="8238" y="848497"/>
            <a:ext cx="3006811" cy="1482811"/>
          </a:xfrm>
          <a:custGeom>
            <a:avLst/>
            <a:gdLst>
              <a:gd name="connsiteX0" fmla="*/ 0 w 3006811"/>
              <a:gd name="connsiteY0" fmla="*/ 1482811 h 1482811"/>
              <a:gd name="connsiteX1" fmla="*/ 799070 w 3006811"/>
              <a:gd name="connsiteY1" fmla="*/ 1178011 h 1482811"/>
              <a:gd name="connsiteX2" fmla="*/ 1095632 w 3006811"/>
              <a:gd name="connsiteY2" fmla="*/ 955589 h 1482811"/>
              <a:gd name="connsiteX3" fmla="*/ 1935892 w 3006811"/>
              <a:gd name="connsiteY3" fmla="*/ 634314 h 1482811"/>
              <a:gd name="connsiteX4" fmla="*/ 2520778 w 3006811"/>
              <a:gd name="connsiteY4" fmla="*/ 238898 h 1482811"/>
              <a:gd name="connsiteX5" fmla="*/ 3006811 w 3006811"/>
              <a:gd name="connsiteY5" fmla="*/ 0 h 148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811" h="1482811">
                <a:moveTo>
                  <a:pt x="0" y="1482811"/>
                </a:moveTo>
                <a:cubicBezTo>
                  <a:pt x="308232" y="1374346"/>
                  <a:pt x="616465" y="1265881"/>
                  <a:pt x="799070" y="1178011"/>
                </a:cubicBezTo>
                <a:cubicBezTo>
                  <a:pt x="981675" y="1090141"/>
                  <a:pt x="906162" y="1046205"/>
                  <a:pt x="1095632" y="955589"/>
                </a:cubicBezTo>
                <a:cubicBezTo>
                  <a:pt x="1285102" y="864973"/>
                  <a:pt x="1698368" y="753762"/>
                  <a:pt x="1935892" y="634314"/>
                </a:cubicBezTo>
                <a:cubicBezTo>
                  <a:pt x="2173416" y="514866"/>
                  <a:pt x="2342292" y="344617"/>
                  <a:pt x="2520778" y="238898"/>
                </a:cubicBezTo>
                <a:cubicBezTo>
                  <a:pt x="2699265" y="133179"/>
                  <a:pt x="2853038" y="66589"/>
                  <a:pt x="3006811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Forme libre 14"/>
          <p:cNvSpPr/>
          <p:nvPr/>
        </p:nvSpPr>
        <p:spPr>
          <a:xfrm>
            <a:off x="3468130" y="551935"/>
            <a:ext cx="774356" cy="469557"/>
          </a:xfrm>
          <a:custGeom>
            <a:avLst/>
            <a:gdLst>
              <a:gd name="connsiteX0" fmla="*/ 0 w 774356"/>
              <a:gd name="connsiteY0" fmla="*/ 370703 h 469557"/>
              <a:gd name="connsiteX1" fmla="*/ 0 w 774356"/>
              <a:gd name="connsiteY1" fmla="*/ 469557 h 469557"/>
              <a:gd name="connsiteX2" fmla="*/ 774356 w 774356"/>
              <a:gd name="connsiteY2" fmla="*/ 238897 h 469557"/>
              <a:gd name="connsiteX3" fmla="*/ 757881 w 774356"/>
              <a:gd name="connsiteY3" fmla="*/ 65903 h 469557"/>
              <a:gd name="connsiteX4" fmla="*/ 436605 w 774356"/>
              <a:gd name="connsiteY4" fmla="*/ 0 h 469557"/>
              <a:gd name="connsiteX5" fmla="*/ 420129 w 774356"/>
              <a:gd name="connsiteY5" fmla="*/ 214184 h 469557"/>
              <a:gd name="connsiteX6" fmla="*/ 0 w 774356"/>
              <a:gd name="connsiteY6" fmla="*/ 370703 h 46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356" h="469557">
                <a:moveTo>
                  <a:pt x="0" y="370703"/>
                </a:moveTo>
                <a:lnTo>
                  <a:pt x="0" y="469557"/>
                </a:lnTo>
                <a:lnTo>
                  <a:pt x="774356" y="238897"/>
                </a:lnTo>
                <a:lnTo>
                  <a:pt x="757881" y="65903"/>
                </a:lnTo>
                <a:lnTo>
                  <a:pt x="436605" y="0"/>
                </a:lnTo>
                <a:lnTo>
                  <a:pt x="420129" y="214184"/>
                </a:lnTo>
                <a:lnTo>
                  <a:pt x="0" y="37070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6" name="Forme libre 15"/>
          <p:cNvSpPr/>
          <p:nvPr/>
        </p:nvSpPr>
        <p:spPr>
          <a:xfrm>
            <a:off x="205946" y="535459"/>
            <a:ext cx="1968843" cy="1664044"/>
          </a:xfrm>
          <a:custGeom>
            <a:avLst/>
            <a:gdLst>
              <a:gd name="connsiteX0" fmla="*/ 230659 w 1968843"/>
              <a:gd name="connsiteY0" fmla="*/ 0 h 1664044"/>
              <a:gd name="connsiteX1" fmla="*/ 0 w 1968843"/>
              <a:gd name="connsiteY1" fmla="*/ 1664044 h 1664044"/>
              <a:gd name="connsiteX2" fmla="*/ 626076 w 1968843"/>
              <a:gd name="connsiteY2" fmla="*/ 1359244 h 1664044"/>
              <a:gd name="connsiteX3" fmla="*/ 1968843 w 1968843"/>
              <a:gd name="connsiteY3" fmla="*/ 617838 h 1664044"/>
              <a:gd name="connsiteX4" fmla="*/ 1869989 w 1968843"/>
              <a:gd name="connsiteY4" fmla="*/ 115330 h 1664044"/>
              <a:gd name="connsiteX5" fmla="*/ 1342768 w 1968843"/>
              <a:gd name="connsiteY5" fmla="*/ 387179 h 1664044"/>
              <a:gd name="connsiteX6" fmla="*/ 1029730 w 1968843"/>
              <a:gd name="connsiteY6" fmla="*/ 288325 h 1664044"/>
              <a:gd name="connsiteX7" fmla="*/ 617838 w 1968843"/>
              <a:gd name="connsiteY7" fmla="*/ 461319 h 1664044"/>
              <a:gd name="connsiteX8" fmla="*/ 230659 w 1968843"/>
              <a:gd name="connsiteY8" fmla="*/ 0 h 16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8843" h="1664044">
                <a:moveTo>
                  <a:pt x="230659" y="0"/>
                </a:moveTo>
                <a:lnTo>
                  <a:pt x="0" y="1664044"/>
                </a:lnTo>
                <a:lnTo>
                  <a:pt x="626076" y="1359244"/>
                </a:lnTo>
                <a:lnTo>
                  <a:pt x="1968843" y="617838"/>
                </a:lnTo>
                <a:lnTo>
                  <a:pt x="1869989" y="115330"/>
                </a:lnTo>
                <a:lnTo>
                  <a:pt x="1342768" y="387179"/>
                </a:lnTo>
                <a:lnTo>
                  <a:pt x="1029730" y="288325"/>
                </a:lnTo>
                <a:lnTo>
                  <a:pt x="617838" y="461319"/>
                </a:lnTo>
                <a:lnTo>
                  <a:pt x="230659" y="0"/>
                </a:lnTo>
                <a:close/>
              </a:path>
            </a:pathLst>
          </a:custGeom>
          <a:pattFill prst="ltHorz">
            <a:fgClr>
              <a:schemeClr val="accent6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7" name="Forme libre 16"/>
          <p:cNvSpPr/>
          <p:nvPr/>
        </p:nvSpPr>
        <p:spPr>
          <a:xfrm>
            <a:off x="1392195" y="1474573"/>
            <a:ext cx="700216" cy="1161535"/>
          </a:xfrm>
          <a:custGeom>
            <a:avLst/>
            <a:gdLst>
              <a:gd name="connsiteX0" fmla="*/ 0 w 700216"/>
              <a:gd name="connsiteY0" fmla="*/ 280086 h 1161535"/>
              <a:gd name="connsiteX1" fmla="*/ 222421 w 700216"/>
              <a:gd name="connsiteY1" fmla="*/ 1161535 h 1161535"/>
              <a:gd name="connsiteX2" fmla="*/ 700216 w 700216"/>
              <a:gd name="connsiteY2" fmla="*/ 131805 h 1161535"/>
              <a:gd name="connsiteX3" fmla="*/ 634313 w 700216"/>
              <a:gd name="connsiteY3" fmla="*/ 0 h 1161535"/>
              <a:gd name="connsiteX4" fmla="*/ 0 w 700216"/>
              <a:gd name="connsiteY4" fmla="*/ 280086 h 11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216" h="1161535">
                <a:moveTo>
                  <a:pt x="0" y="280086"/>
                </a:moveTo>
                <a:lnTo>
                  <a:pt x="222421" y="1161535"/>
                </a:lnTo>
                <a:lnTo>
                  <a:pt x="700216" y="131805"/>
                </a:lnTo>
                <a:lnTo>
                  <a:pt x="634313" y="0"/>
                </a:lnTo>
                <a:lnTo>
                  <a:pt x="0" y="280086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8" name="Forme libre 17"/>
          <p:cNvSpPr/>
          <p:nvPr/>
        </p:nvSpPr>
        <p:spPr>
          <a:xfrm>
            <a:off x="2298357" y="1057110"/>
            <a:ext cx="1449860" cy="2308654"/>
          </a:xfrm>
          <a:custGeom>
            <a:avLst/>
            <a:gdLst>
              <a:gd name="connsiteX0" fmla="*/ 1037968 w 1449860"/>
              <a:gd name="connsiteY0" fmla="*/ 115330 h 2347784"/>
              <a:gd name="connsiteX1" fmla="*/ 486033 w 1449860"/>
              <a:gd name="connsiteY1" fmla="*/ 972065 h 2347784"/>
              <a:gd name="connsiteX2" fmla="*/ 205946 w 1449860"/>
              <a:gd name="connsiteY2" fmla="*/ 2010033 h 2347784"/>
              <a:gd name="connsiteX3" fmla="*/ 0 w 1449860"/>
              <a:gd name="connsiteY3" fmla="*/ 2306595 h 2347784"/>
              <a:gd name="connsiteX4" fmla="*/ 354227 w 1449860"/>
              <a:gd name="connsiteY4" fmla="*/ 2347784 h 2347784"/>
              <a:gd name="connsiteX5" fmla="*/ 1021492 w 1449860"/>
              <a:gd name="connsiteY5" fmla="*/ 1087395 h 2347784"/>
              <a:gd name="connsiteX6" fmla="*/ 1449860 w 1449860"/>
              <a:gd name="connsiteY6" fmla="*/ 172995 h 2347784"/>
              <a:gd name="connsiteX7" fmla="*/ 996778 w 1449860"/>
              <a:gd name="connsiteY7" fmla="*/ 0 h 2347784"/>
              <a:gd name="connsiteX0" fmla="*/ 1037968 w 1449860"/>
              <a:gd name="connsiteY0" fmla="*/ 67705 h 2300159"/>
              <a:gd name="connsiteX1" fmla="*/ 486033 w 1449860"/>
              <a:gd name="connsiteY1" fmla="*/ 924440 h 2300159"/>
              <a:gd name="connsiteX2" fmla="*/ 205946 w 1449860"/>
              <a:gd name="connsiteY2" fmla="*/ 1962408 h 2300159"/>
              <a:gd name="connsiteX3" fmla="*/ 0 w 1449860"/>
              <a:gd name="connsiteY3" fmla="*/ 2258970 h 2300159"/>
              <a:gd name="connsiteX4" fmla="*/ 354227 w 1449860"/>
              <a:gd name="connsiteY4" fmla="*/ 2300159 h 2300159"/>
              <a:gd name="connsiteX5" fmla="*/ 1021492 w 1449860"/>
              <a:gd name="connsiteY5" fmla="*/ 1039770 h 2300159"/>
              <a:gd name="connsiteX6" fmla="*/ 1449860 w 1449860"/>
              <a:gd name="connsiteY6" fmla="*/ 125370 h 2300159"/>
              <a:gd name="connsiteX7" fmla="*/ 1053928 w 1449860"/>
              <a:gd name="connsiteY7" fmla="*/ 0 h 2300159"/>
              <a:gd name="connsiteX0" fmla="*/ 1066543 w 1449860"/>
              <a:gd name="connsiteY0" fmla="*/ 0 h 2308654"/>
              <a:gd name="connsiteX1" fmla="*/ 486033 w 1449860"/>
              <a:gd name="connsiteY1" fmla="*/ 932935 h 2308654"/>
              <a:gd name="connsiteX2" fmla="*/ 205946 w 1449860"/>
              <a:gd name="connsiteY2" fmla="*/ 1970903 h 2308654"/>
              <a:gd name="connsiteX3" fmla="*/ 0 w 1449860"/>
              <a:gd name="connsiteY3" fmla="*/ 2267465 h 2308654"/>
              <a:gd name="connsiteX4" fmla="*/ 354227 w 1449860"/>
              <a:gd name="connsiteY4" fmla="*/ 2308654 h 2308654"/>
              <a:gd name="connsiteX5" fmla="*/ 1021492 w 1449860"/>
              <a:gd name="connsiteY5" fmla="*/ 1048265 h 2308654"/>
              <a:gd name="connsiteX6" fmla="*/ 1449860 w 1449860"/>
              <a:gd name="connsiteY6" fmla="*/ 133865 h 2308654"/>
              <a:gd name="connsiteX7" fmla="*/ 1053928 w 1449860"/>
              <a:gd name="connsiteY7" fmla="*/ 8495 h 230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9860" h="2308654">
                <a:moveTo>
                  <a:pt x="1066543" y="0"/>
                </a:moveTo>
                <a:lnTo>
                  <a:pt x="486033" y="932935"/>
                </a:lnTo>
                <a:lnTo>
                  <a:pt x="205946" y="1970903"/>
                </a:lnTo>
                <a:lnTo>
                  <a:pt x="0" y="2267465"/>
                </a:lnTo>
                <a:lnTo>
                  <a:pt x="354227" y="2308654"/>
                </a:lnTo>
                <a:lnTo>
                  <a:pt x="1021492" y="1048265"/>
                </a:lnTo>
                <a:lnTo>
                  <a:pt x="1449860" y="133865"/>
                </a:lnTo>
                <a:lnTo>
                  <a:pt x="1053928" y="8495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9" name="Forme libre 18"/>
          <p:cNvSpPr/>
          <p:nvPr/>
        </p:nvSpPr>
        <p:spPr>
          <a:xfrm>
            <a:off x="1334530" y="1400432"/>
            <a:ext cx="1153297" cy="2141838"/>
          </a:xfrm>
          <a:custGeom>
            <a:avLst/>
            <a:gdLst>
              <a:gd name="connsiteX0" fmla="*/ 922638 w 1153297"/>
              <a:gd name="connsiteY0" fmla="*/ 0 h 2141838"/>
              <a:gd name="connsiteX1" fmla="*/ 0 w 1153297"/>
              <a:gd name="connsiteY1" fmla="*/ 2092411 h 2141838"/>
              <a:gd name="connsiteX2" fmla="*/ 181232 w 1153297"/>
              <a:gd name="connsiteY2" fmla="*/ 2141838 h 2141838"/>
              <a:gd name="connsiteX3" fmla="*/ 1153297 w 1153297"/>
              <a:gd name="connsiteY3" fmla="*/ 82379 h 2141838"/>
              <a:gd name="connsiteX4" fmla="*/ 922638 w 1153297"/>
              <a:gd name="connsiteY4" fmla="*/ 0 h 21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297" h="2141838">
                <a:moveTo>
                  <a:pt x="922638" y="0"/>
                </a:moveTo>
                <a:lnTo>
                  <a:pt x="0" y="2092411"/>
                </a:lnTo>
                <a:lnTo>
                  <a:pt x="181232" y="2141838"/>
                </a:lnTo>
                <a:lnTo>
                  <a:pt x="1153297" y="82379"/>
                </a:lnTo>
                <a:lnTo>
                  <a:pt x="922638" y="0"/>
                </a:lnTo>
                <a:close/>
              </a:path>
            </a:pathLst>
          </a:cu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0" name="Ellipse 19"/>
          <p:cNvSpPr/>
          <p:nvPr/>
        </p:nvSpPr>
        <p:spPr>
          <a:xfrm>
            <a:off x="757881" y="3418703"/>
            <a:ext cx="634314" cy="610949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1" name="Ellipse 20"/>
          <p:cNvSpPr/>
          <p:nvPr/>
        </p:nvSpPr>
        <p:spPr>
          <a:xfrm>
            <a:off x="1869989" y="3554293"/>
            <a:ext cx="675503" cy="667934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2950321" y="408200"/>
            <a:ext cx="689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Richard </a:t>
            </a:r>
          </a:p>
          <a:p>
            <a:pPr algn="ctr"/>
            <a:r>
              <a:rPr lang="fr-FR" sz="1200" dirty="0" err="1" smtClean="0"/>
              <a:t>Toll</a:t>
            </a:r>
            <a:endParaRPr lang="fr-SN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415745" y="616829"/>
            <a:ext cx="649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Dagana</a:t>
            </a:r>
            <a:endParaRPr lang="fr-SN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284455" y="334053"/>
            <a:ext cx="550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Rosso</a:t>
            </a:r>
            <a:endParaRPr lang="fr-SN" sz="1200" dirty="0"/>
          </a:p>
        </p:txBody>
      </p:sp>
      <p:sp>
        <p:nvSpPr>
          <p:cNvPr id="27" name="ZoneTexte 26"/>
          <p:cNvSpPr txBox="1"/>
          <p:nvPr/>
        </p:nvSpPr>
        <p:spPr>
          <a:xfrm rot="20686790">
            <a:off x="1378672" y="402144"/>
            <a:ext cx="66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Sénégal</a:t>
            </a:r>
            <a:endParaRPr lang="fr-SN" sz="1200" i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918017" y="2636108"/>
            <a:ext cx="61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Lac de </a:t>
            </a:r>
            <a:r>
              <a:rPr lang="fr-FR" sz="1200" b="1" dirty="0" err="1" smtClean="0"/>
              <a:t>Guiers</a:t>
            </a:r>
            <a:endParaRPr lang="fr-SN" sz="1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156342" y="73794"/>
            <a:ext cx="388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ressources </a:t>
            </a:r>
            <a:r>
              <a:rPr lang="fr-FR" sz="1400" u="sng" dirty="0" smtClean="0"/>
              <a:t>en eau pour le développement agricole </a:t>
            </a:r>
            <a:endParaRPr lang="fr-SN" sz="1400" u="sng" dirty="0"/>
          </a:p>
        </p:txBody>
      </p:sp>
      <p:sp>
        <p:nvSpPr>
          <p:cNvPr id="30" name="Forme libre 29"/>
          <p:cNvSpPr/>
          <p:nvPr/>
        </p:nvSpPr>
        <p:spPr>
          <a:xfrm>
            <a:off x="5200650" y="704601"/>
            <a:ext cx="457200" cy="152649"/>
          </a:xfrm>
          <a:custGeom>
            <a:avLst/>
            <a:gdLst>
              <a:gd name="connsiteX0" fmla="*/ 0 w 457200"/>
              <a:gd name="connsiteY0" fmla="*/ 152649 h 152649"/>
              <a:gd name="connsiteX1" fmla="*/ 238125 w 457200"/>
              <a:gd name="connsiteY1" fmla="*/ 249 h 152649"/>
              <a:gd name="connsiteX2" fmla="*/ 457200 w 457200"/>
              <a:gd name="connsiteY2" fmla="*/ 124074 h 1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52649">
                <a:moveTo>
                  <a:pt x="0" y="152649"/>
                </a:moveTo>
                <a:cubicBezTo>
                  <a:pt x="80962" y="78830"/>
                  <a:pt x="161925" y="5011"/>
                  <a:pt x="238125" y="249"/>
                </a:cubicBezTo>
                <a:cubicBezTo>
                  <a:pt x="314325" y="-4513"/>
                  <a:pt x="385762" y="59780"/>
                  <a:pt x="457200" y="124074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1" name="ZoneTexte 30"/>
          <p:cNvSpPr txBox="1"/>
          <p:nvPr/>
        </p:nvSpPr>
        <p:spPr>
          <a:xfrm>
            <a:off x="6185789" y="574128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Fleuve desalinisé par le barrage anti sel de </a:t>
            </a:r>
            <a:r>
              <a:rPr lang="fr-FR" sz="1400" dirty="0" err="1" smtClean="0"/>
              <a:t>Diama</a:t>
            </a:r>
            <a:endParaRPr lang="fr-SN" sz="1400" dirty="0"/>
          </a:p>
        </p:txBody>
      </p:sp>
      <p:sp>
        <p:nvSpPr>
          <p:cNvPr id="32" name="Rectangle 31"/>
          <p:cNvSpPr/>
          <p:nvPr/>
        </p:nvSpPr>
        <p:spPr>
          <a:xfrm>
            <a:off x="5248046" y="1342767"/>
            <a:ext cx="476250" cy="263611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3" name="ZoneTexte 32"/>
          <p:cNvSpPr txBox="1"/>
          <p:nvPr/>
        </p:nvSpPr>
        <p:spPr>
          <a:xfrm>
            <a:off x="6207429" y="1278866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plus grand réservoir d’eau douce du Sénégal</a:t>
            </a:r>
            <a:endParaRPr lang="fr-SN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26" y="2346588"/>
            <a:ext cx="958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Ross-</a:t>
            </a:r>
            <a:r>
              <a:rPr lang="fr-FR" sz="1200" dirty="0" err="1" smtClean="0"/>
              <a:t>Bethio</a:t>
            </a:r>
            <a:endParaRPr lang="fr-SN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140782" y="1937893"/>
            <a:ext cx="3882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infrastructures pour l’écoulement des produits</a:t>
            </a:r>
            <a:endParaRPr lang="fr-SN" sz="1400" u="sng" dirty="0"/>
          </a:p>
        </p:txBody>
      </p:sp>
      <p:sp>
        <p:nvSpPr>
          <p:cNvPr id="2" name="Forme libre 1"/>
          <p:cNvSpPr/>
          <p:nvPr/>
        </p:nvSpPr>
        <p:spPr>
          <a:xfrm>
            <a:off x="5189171" y="2412428"/>
            <a:ext cx="428367" cy="329513"/>
          </a:xfrm>
          <a:custGeom>
            <a:avLst/>
            <a:gdLst>
              <a:gd name="connsiteX0" fmla="*/ 0 w 444843"/>
              <a:gd name="connsiteY0" fmla="*/ 210614 h 210614"/>
              <a:gd name="connsiteX1" fmla="*/ 181232 w 444843"/>
              <a:gd name="connsiteY1" fmla="*/ 21144 h 210614"/>
              <a:gd name="connsiteX2" fmla="*/ 444843 w 444843"/>
              <a:gd name="connsiteY2" fmla="*/ 12906 h 210614"/>
              <a:gd name="connsiteX0" fmla="*/ 0 w 428367"/>
              <a:gd name="connsiteY0" fmla="*/ 297998 h 297998"/>
              <a:gd name="connsiteX1" fmla="*/ 181232 w 428367"/>
              <a:gd name="connsiteY1" fmla="*/ 108528 h 297998"/>
              <a:gd name="connsiteX2" fmla="*/ 428367 w 428367"/>
              <a:gd name="connsiteY2" fmla="*/ 1436 h 297998"/>
              <a:gd name="connsiteX0" fmla="*/ 0 w 428367"/>
              <a:gd name="connsiteY0" fmla="*/ 330584 h 330584"/>
              <a:gd name="connsiteX1" fmla="*/ 181232 w 428367"/>
              <a:gd name="connsiteY1" fmla="*/ 141114 h 330584"/>
              <a:gd name="connsiteX2" fmla="*/ 428367 w 428367"/>
              <a:gd name="connsiteY2" fmla="*/ 1071 h 330584"/>
              <a:gd name="connsiteX0" fmla="*/ 0 w 428367"/>
              <a:gd name="connsiteY0" fmla="*/ 329513 h 329513"/>
              <a:gd name="connsiteX1" fmla="*/ 181232 w 428367"/>
              <a:gd name="connsiteY1" fmla="*/ 140043 h 329513"/>
              <a:gd name="connsiteX2" fmla="*/ 428367 w 428367"/>
              <a:gd name="connsiteY2" fmla="*/ 0 h 32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7" h="329513">
                <a:moveTo>
                  <a:pt x="0" y="329513"/>
                </a:moveTo>
                <a:cubicBezTo>
                  <a:pt x="53546" y="251253"/>
                  <a:pt x="109838" y="194962"/>
                  <a:pt x="181232" y="140043"/>
                </a:cubicBezTo>
                <a:cubicBezTo>
                  <a:pt x="252626" y="85124"/>
                  <a:pt x="243015" y="78260"/>
                  <a:pt x="428367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6" name="ZoneTexte 35"/>
          <p:cNvSpPr txBox="1"/>
          <p:nvPr/>
        </p:nvSpPr>
        <p:spPr>
          <a:xfrm>
            <a:off x="6160408" y="2319069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Route nationale Saint Louis Richard </a:t>
            </a:r>
            <a:r>
              <a:rPr lang="fr-FR" sz="1400" dirty="0" err="1" smtClean="0"/>
              <a:t>Toll</a:t>
            </a:r>
            <a:endParaRPr lang="fr-SN" sz="1400" dirty="0"/>
          </a:p>
        </p:txBody>
      </p:sp>
      <p:sp>
        <p:nvSpPr>
          <p:cNvPr id="9" name="Rectangle 8"/>
          <p:cNvSpPr/>
          <p:nvPr/>
        </p:nvSpPr>
        <p:spPr>
          <a:xfrm>
            <a:off x="5352909" y="3677687"/>
            <a:ext cx="576648" cy="324787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7" name="ZoneTexte 36"/>
          <p:cNvSpPr txBox="1"/>
          <p:nvPr/>
        </p:nvSpPr>
        <p:spPr>
          <a:xfrm>
            <a:off x="5189171" y="3111414"/>
            <a:ext cx="388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Un développement parallèle des petites exploitations et de l’agrobusiness</a:t>
            </a:r>
            <a:endParaRPr lang="fr-SN" sz="1400" u="sng" dirty="0"/>
          </a:p>
        </p:txBody>
      </p:sp>
      <p:sp>
        <p:nvSpPr>
          <p:cNvPr id="11" name="ZoneTexte 10"/>
          <p:cNvSpPr txBox="1"/>
          <p:nvPr/>
        </p:nvSpPr>
        <p:spPr>
          <a:xfrm>
            <a:off x="6185789" y="3586549"/>
            <a:ext cx="2983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de petites exploitations des années 1960 à nos jours</a:t>
            </a:r>
            <a:endParaRPr lang="fr-SN" sz="1400" dirty="0"/>
          </a:p>
        </p:txBody>
      </p:sp>
      <p:sp>
        <p:nvSpPr>
          <p:cNvPr id="12" name="Rectangle 11"/>
          <p:cNvSpPr/>
          <p:nvPr/>
        </p:nvSpPr>
        <p:spPr>
          <a:xfrm>
            <a:off x="5373710" y="4376428"/>
            <a:ext cx="627541" cy="381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6160408" y="4238768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ancien de l’agro business (Canne à sucre)</a:t>
            </a:r>
            <a:endParaRPr lang="fr-SN" sz="1400" dirty="0"/>
          </a:p>
        </p:txBody>
      </p:sp>
      <p:sp>
        <p:nvSpPr>
          <p:cNvPr id="22" name="Rectangle 21"/>
          <p:cNvSpPr/>
          <p:nvPr/>
        </p:nvSpPr>
        <p:spPr>
          <a:xfrm>
            <a:off x="5397413" y="5071262"/>
            <a:ext cx="627541" cy="3701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9" name="ZoneTexte 38"/>
          <p:cNvSpPr txBox="1"/>
          <p:nvPr/>
        </p:nvSpPr>
        <p:spPr>
          <a:xfrm>
            <a:off x="6160408" y="4994731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récent de l’agro business (Cultures de contre saison)</a:t>
            </a:r>
            <a:endParaRPr lang="fr-SN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156342" y="5764986"/>
            <a:ext cx="3882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Une solution de cohabitation</a:t>
            </a:r>
          </a:p>
          <a:p>
            <a:endParaRPr lang="fr-FR" sz="1400" u="sng" dirty="0"/>
          </a:p>
          <a:p>
            <a:endParaRPr lang="fr-SN" sz="1400" u="sng" dirty="0"/>
          </a:p>
        </p:txBody>
      </p:sp>
      <p:sp>
        <p:nvSpPr>
          <p:cNvPr id="41" name="Ellipse 40"/>
          <p:cNvSpPr/>
          <p:nvPr/>
        </p:nvSpPr>
        <p:spPr>
          <a:xfrm>
            <a:off x="5466617" y="6214293"/>
            <a:ext cx="515357" cy="460250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42" name="ZoneTexte 41"/>
          <p:cNvSpPr txBox="1"/>
          <p:nvPr/>
        </p:nvSpPr>
        <p:spPr>
          <a:xfrm>
            <a:off x="6160408" y="6134318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Principales zones affectées par le PDIDAS</a:t>
            </a:r>
            <a:endParaRPr lang="fr-SN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75375" y="6394209"/>
            <a:ext cx="1840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Légende de la carte d’origine</a:t>
            </a:r>
            <a:endParaRPr lang="fr-SN" sz="1100" dirty="0"/>
          </a:p>
        </p:txBody>
      </p:sp>
    </p:spTree>
    <p:extLst>
      <p:ext uri="{BB962C8B-B14F-4D97-AF65-F5344CB8AC3E}">
        <p14:creationId xmlns:p14="http://schemas.microsoft.com/office/powerpoint/2010/main" val="5106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5065603" cy="4300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75061" t="17237" b="2903"/>
          <a:stretch/>
        </p:blipFill>
        <p:spPr>
          <a:xfrm>
            <a:off x="2831842" y="4335770"/>
            <a:ext cx="1272575" cy="2307476"/>
          </a:xfrm>
          <a:prstGeom prst="rect">
            <a:avLst/>
          </a:prstGeom>
        </p:spPr>
      </p:pic>
      <p:sp>
        <p:nvSpPr>
          <p:cNvPr id="4" name="Forme libre 3"/>
          <p:cNvSpPr/>
          <p:nvPr/>
        </p:nvSpPr>
        <p:spPr>
          <a:xfrm>
            <a:off x="-8238" y="49427"/>
            <a:ext cx="4950941" cy="881461"/>
          </a:xfrm>
          <a:custGeom>
            <a:avLst/>
            <a:gdLst>
              <a:gd name="connsiteX0" fmla="*/ 0 w 4950941"/>
              <a:gd name="connsiteY0" fmla="*/ 428368 h 881461"/>
              <a:gd name="connsiteX1" fmla="*/ 477795 w 4950941"/>
              <a:gd name="connsiteY1" fmla="*/ 222422 h 881461"/>
              <a:gd name="connsiteX2" fmla="*/ 790833 w 4950941"/>
              <a:gd name="connsiteY2" fmla="*/ 741405 h 881461"/>
              <a:gd name="connsiteX3" fmla="*/ 1021492 w 4950941"/>
              <a:gd name="connsiteY3" fmla="*/ 782595 h 881461"/>
              <a:gd name="connsiteX4" fmla="*/ 1227438 w 4950941"/>
              <a:gd name="connsiteY4" fmla="*/ 642551 h 881461"/>
              <a:gd name="connsiteX5" fmla="*/ 1515762 w 4950941"/>
              <a:gd name="connsiteY5" fmla="*/ 774357 h 881461"/>
              <a:gd name="connsiteX6" fmla="*/ 2001795 w 4950941"/>
              <a:gd name="connsiteY6" fmla="*/ 551935 h 881461"/>
              <a:gd name="connsiteX7" fmla="*/ 2141838 w 4950941"/>
              <a:gd name="connsiteY7" fmla="*/ 568411 h 881461"/>
              <a:gd name="connsiteX8" fmla="*/ 2215979 w 4950941"/>
              <a:gd name="connsiteY8" fmla="*/ 708454 h 881461"/>
              <a:gd name="connsiteX9" fmla="*/ 2529016 w 4950941"/>
              <a:gd name="connsiteY9" fmla="*/ 560173 h 881461"/>
              <a:gd name="connsiteX10" fmla="*/ 2907957 w 4950941"/>
              <a:gd name="connsiteY10" fmla="*/ 683741 h 881461"/>
              <a:gd name="connsiteX11" fmla="*/ 3278660 w 4950941"/>
              <a:gd name="connsiteY11" fmla="*/ 881449 h 881461"/>
              <a:gd name="connsiteX12" fmla="*/ 3781168 w 4950941"/>
              <a:gd name="connsiteY12" fmla="*/ 691978 h 881461"/>
              <a:gd name="connsiteX13" fmla="*/ 3880022 w 4950941"/>
              <a:gd name="connsiteY13" fmla="*/ 428368 h 881461"/>
              <a:gd name="connsiteX14" fmla="*/ 4431957 w 4950941"/>
              <a:gd name="connsiteY14" fmla="*/ 568411 h 881461"/>
              <a:gd name="connsiteX15" fmla="*/ 4637903 w 4950941"/>
              <a:gd name="connsiteY15" fmla="*/ 469557 h 881461"/>
              <a:gd name="connsiteX16" fmla="*/ 4547287 w 4950941"/>
              <a:gd name="connsiteY16" fmla="*/ 230659 h 881461"/>
              <a:gd name="connsiteX17" fmla="*/ 4736757 w 4950941"/>
              <a:gd name="connsiteY17" fmla="*/ 107092 h 881461"/>
              <a:gd name="connsiteX18" fmla="*/ 4950941 w 4950941"/>
              <a:gd name="connsiteY18" fmla="*/ 0 h 88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50941" h="881461">
                <a:moveTo>
                  <a:pt x="0" y="428368"/>
                </a:moveTo>
                <a:cubicBezTo>
                  <a:pt x="172995" y="299308"/>
                  <a:pt x="345990" y="170249"/>
                  <a:pt x="477795" y="222422"/>
                </a:cubicBezTo>
                <a:cubicBezTo>
                  <a:pt x="609600" y="274595"/>
                  <a:pt x="700217" y="648043"/>
                  <a:pt x="790833" y="741405"/>
                </a:cubicBezTo>
                <a:cubicBezTo>
                  <a:pt x="881449" y="834767"/>
                  <a:pt x="948725" y="799071"/>
                  <a:pt x="1021492" y="782595"/>
                </a:cubicBezTo>
                <a:cubicBezTo>
                  <a:pt x="1094259" y="766119"/>
                  <a:pt x="1145060" y="643924"/>
                  <a:pt x="1227438" y="642551"/>
                </a:cubicBezTo>
                <a:cubicBezTo>
                  <a:pt x="1309816" y="641178"/>
                  <a:pt x="1386703" y="789460"/>
                  <a:pt x="1515762" y="774357"/>
                </a:cubicBezTo>
                <a:cubicBezTo>
                  <a:pt x="1644822" y="759254"/>
                  <a:pt x="1897449" y="586259"/>
                  <a:pt x="2001795" y="551935"/>
                </a:cubicBezTo>
                <a:cubicBezTo>
                  <a:pt x="2106141" y="517611"/>
                  <a:pt x="2106141" y="542325"/>
                  <a:pt x="2141838" y="568411"/>
                </a:cubicBezTo>
                <a:cubicBezTo>
                  <a:pt x="2177535" y="594497"/>
                  <a:pt x="2151449" y="709827"/>
                  <a:pt x="2215979" y="708454"/>
                </a:cubicBezTo>
                <a:cubicBezTo>
                  <a:pt x="2280509" y="707081"/>
                  <a:pt x="2413686" y="564292"/>
                  <a:pt x="2529016" y="560173"/>
                </a:cubicBezTo>
                <a:cubicBezTo>
                  <a:pt x="2644346" y="556054"/>
                  <a:pt x="2783016" y="630195"/>
                  <a:pt x="2907957" y="683741"/>
                </a:cubicBezTo>
                <a:cubicBezTo>
                  <a:pt x="3032898" y="737287"/>
                  <a:pt x="3133125" y="880076"/>
                  <a:pt x="3278660" y="881449"/>
                </a:cubicBezTo>
                <a:cubicBezTo>
                  <a:pt x="3424195" y="882822"/>
                  <a:pt x="3680941" y="767491"/>
                  <a:pt x="3781168" y="691978"/>
                </a:cubicBezTo>
                <a:cubicBezTo>
                  <a:pt x="3881395" y="616465"/>
                  <a:pt x="3771557" y="448962"/>
                  <a:pt x="3880022" y="428368"/>
                </a:cubicBezTo>
                <a:cubicBezTo>
                  <a:pt x="3988487" y="407774"/>
                  <a:pt x="4305644" y="561546"/>
                  <a:pt x="4431957" y="568411"/>
                </a:cubicBezTo>
                <a:cubicBezTo>
                  <a:pt x="4558270" y="575276"/>
                  <a:pt x="4618681" y="525849"/>
                  <a:pt x="4637903" y="469557"/>
                </a:cubicBezTo>
                <a:cubicBezTo>
                  <a:pt x="4657125" y="413265"/>
                  <a:pt x="4530811" y="291070"/>
                  <a:pt x="4547287" y="230659"/>
                </a:cubicBezTo>
                <a:cubicBezTo>
                  <a:pt x="4563763" y="170248"/>
                  <a:pt x="4669481" y="145535"/>
                  <a:pt x="4736757" y="107092"/>
                </a:cubicBezTo>
                <a:cubicBezTo>
                  <a:pt x="4804033" y="68649"/>
                  <a:pt x="4877487" y="34324"/>
                  <a:pt x="4950941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" name="Ellipse 4"/>
          <p:cNvSpPr/>
          <p:nvPr/>
        </p:nvSpPr>
        <p:spPr>
          <a:xfrm>
            <a:off x="3278660" y="906161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6" name="Ellipse 5"/>
          <p:cNvSpPr/>
          <p:nvPr/>
        </p:nvSpPr>
        <p:spPr>
          <a:xfrm>
            <a:off x="2487827" y="646670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Ellipse 6"/>
          <p:cNvSpPr/>
          <p:nvPr/>
        </p:nvSpPr>
        <p:spPr>
          <a:xfrm>
            <a:off x="4572001" y="547815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8" name="Ellipse 7"/>
          <p:cNvSpPr/>
          <p:nvPr/>
        </p:nvSpPr>
        <p:spPr>
          <a:xfrm>
            <a:off x="218303" y="2261286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Forme libre 9"/>
          <p:cNvSpPr/>
          <p:nvPr/>
        </p:nvSpPr>
        <p:spPr>
          <a:xfrm>
            <a:off x="1573427" y="1540476"/>
            <a:ext cx="1235676" cy="2759676"/>
          </a:xfrm>
          <a:custGeom>
            <a:avLst/>
            <a:gdLst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13" fmla="*/ 601362 w 1326292"/>
              <a:gd name="connsiteY13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0" fmla="*/ 148281 w 1235676"/>
              <a:gd name="connsiteY0" fmla="*/ 2759676 h 2759676"/>
              <a:gd name="connsiteX1" fmla="*/ 947351 w 1235676"/>
              <a:gd name="connsiteY1" fmla="*/ 1186248 h 2759676"/>
              <a:gd name="connsiteX2" fmla="*/ 1062681 w 1235676"/>
              <a:gd name="connsiteY2" fmla="*/ 667265 h 2759676"/>
              <a:gd name="connsiteX3" fmla="*/ 1235676 w 1235676"/>
              <a:gd name="connsiteY3" fmla="*/ 313038 h 2759676"/>
              <a:gd name="connsiteX4" fmla="*/ 1169773 w 1235676"/>
              <a:gd name="connsiteY4" fmla="*/ 49427 h 2759676"/>
              <a:gd name="connsiteX5" fmla="*/ 1029730 w 1235676"/>
              <a:gd name="connsiteY5" fmla="*/ 0 h 2759676"/>
              <a:gd name="connsiteX6" fmla="*/ 568411 w 1235676"/>
              <a:gd name="connsiteY6" fmla="*/ 757881 h 2759676"/>
              <a:gd name="connsiteX7" fmla="*/ 667265 w 1235676"/>
              <a:gd name="connsiteY7" fmla="*/ 1309816 h 2759676"/>
              <a:gd name="connsiteX8" fmla="*/ 543697 w 1235676"/>
              <a:gd name="connsiteY8" fmla="*/ 1507524 h 2759676"/>
              <a:gd name="connsiteX9" fmla="*/ 329514 w 1235676"/>
              <a:gd name="connsiteY9" fmla="*/ 1375719 h 2759676"/>
              <a:gd name="connsiteX10" fmla="*/ 0 w 1235676"/>
              <a:gd name="connsiteY10" fmla="*/ 2034746 h 2759676"/>
              <a:gd name="connsiteX11" fmla="*/ 140043 w 1235676"/>
              <a:gd name="connsiteY11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947351 w 1235676"/>
              <a:gd name="connsiteY2" fmla="*/ 1186248 h 2759676"/>
              <a:gd name="connsiteX3" fmla="*/ 1062681 w 1235676"/>
              <a:gd name="connsiteY3" fmla="*/ 667265 h 2759676"/>
              <a:gd name="connsiteX4" fmla="*/ 1235676 w 1235676"/>
              <a:gd name="connsiteY4" fmla="*/ 313038 h 2759676"/>
              <a:gd name="connsiteX5" fmla="*/ 1169773 w 1235676"/>
              <a:gd name="connsiteY5" fmla="*/ 49427 h 2759676"/>
              <a:gd name="connsiteX6" fmla="*/ 1029730 w 1235676"/>
              <a:gd name="connsiteY6" fmla="*/ 0 h 2759676"/>
              <a:gd name="connsiteX7" fmla="*/ 568411 w 1235676"/>
              <a:gd name="connsiteY7" fmla="*/ 757881 h 2759676"/>
              <a:gd name="connsiteX8" fmla="*/ 667265 w 1235676"/>
              <a:gd name="connsiteY8" fmla="*/ 1309816 h 2759676"/>
              <a:gd name="connsiteX9" fmla="*/ 543697 w 1235676"/>
              <a:gd name="connsiteY9" fmla="*/ 1507524 h 2759676"/>
              <a:gd name="connsiteX10" fmla="*/ 329514 w 1235676"/>
              <a:gd name="connsiteY10" fmla="*/ 1375719 h 2759676"/>
              <a:gd name="connsiteX11" fmla="*/ 0 w 1235676"/>
              <a:gd name="connsiteY11" fmla="*/ 2034746 h 2759676"/>
              <a:gd name="connsiteX12" fmla="*/ 140043 w 1235676"/>
              <a:gd name="connsiteY12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543697 w 1235676"/>
              <a:gd name="connsiteY10" fmla="*/ 1507524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552965 w 1235676"/>
              <a:gd name="connsiteY9" fmla="*/ 102406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5676" h="2759676">
                <a:moveTo>
                  <a:pt x="148281" y="2759676"/>
                </a:moveTo>
                <a:cubicBezTo>
                  <a:pt x="260865" y="2520778"/>
                  <a:pt x="241643" y="2125363"/>
                  <a:pt x="354227" y="1886465"/>
                </a:cubicBezTo>
                <a:cubicBezTo>
                  <a:pt x="483286" y="1735438"/>
                  <a:pt x="678249" y="1658551"/>
                  <a:pt x="807308" y="1507524"/>
                </a:cubicBezTo>
                <a:lnTo>
                  <a:pt x="947351" y="1186248"/>
                </a:lnTo>
                <a:lnTo>
                  <a:pt x="1062681" y="667265"/>
                </a:lnTo>
                <a:lnTo>
                  <a:pt x="1235676" y="313038"/>
                </a:lnTo>
                <a:lnTo>
                  <a:pt x="1169773" y="49427"/>
                </a:lnTo>
                <a:lnTo>
                  <a:pt x="1029730" y="0"/>
                </a:lnTo>
                <a:lnTo>
                  <a:pt x="568411" y="757881"/>
                </a:lnTo>
                <a:lnTo>
                  <a:pt x="552965" y="1024066"/>
                </a:lnTo>
                <a:lnTo>
                  <a:pt x="448447" y="1174149"/>
                </a:lnTo>
                <a:lnTo>
                  <a:pt x="329514" y="1375719"/>
                </a:lnTo>
                <a:lnTo>
                  <a:pt x="0" y="2034746"/>
                </a:lnTo>
                <a:lnTo>
                  <a:pt x="140043" y="2751438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3" name="Forme libre 12"/>
          <p:cNvSpPr/>
          <p:nvPr/>
        </p:nvSpPr>
        <p:spPr>
          <a:xfrm>
            <a:off x="2207741" y="708454"/>
            <a:ext cx="1070918" cy="1005016"/>
          </a:xfrm>
          <a:custGeom>
            <a:avLst/>
            <a:gdLst>
              <a:gd name="connsiteX0" fmla="*/ 0 w 1070918"/>
              <a:gd name="connsiteY0" fmla="*/ 255373 h 1005016"/>
              <a:gd name="connsiteX1" fmla="*/ 337751 w 1070918"/>
              <a:gd name="connsiteY1" fmla="*/ 733168 h 1005016"/>
              <a:gd name="connsiteX2" fmla="*/ 724929 w 1070918"/>
              <a:gd name="connsiteY2" fmla="*/ 1005016 h 1005016"/>
              <a:gd name="connsiteX3" fmla="*/ 1070918 w 1070918"/>
              <a:gd name="connsiteY3" fmla="*/ 304800 h 1005016"/>
              <a:gd name="connsiteX4" fmla="*/ 799070 w 1070918"/>
              <a:gd name="connsiteY4" fmla="*/ 214184 h 1005016"/>
              <a:gd name="connsiteX5" fmla="*/ 494270 w 1070918"/>
              <a:gd name="connsiteY5" fmla="*/ 0 h 1005016"/>
              <a:gd name="connsiteX6" fmla="*/ 0 w 1070918"/>
              <a:gd name="connsiteY6" fmla="*/ 255373 h 100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18" h="1005016">
                <a:moveTo>
                  <a:pt x="0" y="255373"/>
                </a:moveTo>
                <a:lnTo>
                  <a:pt x="337751" y="733168"/>
                </a:lnTo>
                <a:lnTo>
                  <a:pt x="724929" y="1005016"/>
                </a:lnTo>
                <a:lnTo>
                  <a:pt x="1070918" y="304800"/>
                </a:lnTo>
                <a:lnTo>
                  <a:pt x="799070" y="214184"/>
                </a:lnTo>
                <a:lnTo>
                  <a:pt x="494270" y="0"/>
                </a:lnTo>
                <a:lnTo>
                  <a:pt x="0" y="25537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4" name="Forme libre 13"/>
          <p:cNvSpPr/>
          <p:nvPr/>
        </p:nvSpPr>
        <p:spPr>
          <a:xfrm>
            <a:off x="8238" y="848497"/>
            <a:ext cx="3006811" cy="1482811"/>
          </a:xfrm>
          <a:custGeom>
            <a:avLst/>
            <a:gdLst>
              <a:gd name="connsiteX0" fmla="*/ 0 w 3006811"/>
              <a:gd name="connsiteY0" fmla="*/ 1482811 h 1482811"/>
              <a:gd name="connsiteX1" fmla="*/ 799070 w 3006811"/>
              <a:gd name="connsiteY1" fmla="*/ 1178011 h 1482811"/>
              <a:gd name="connsiteX2" fmla="*/ 1095632 w 3006811"/>
              <a:gd name="connsiteY2" fmla="*/ 955589 h 1482811"/>
              <a:gd name="connsiteX3" fmla="*/ 1935892 w 3006811"/>
              <a:gd name="connsiteY3" fmla="*/ 634314 h 1482811"/>
              <a:gd name="connsiteX4" fmla="*/ 2520778 w 3006811"/>
              <a:gd name="connsiteY4" fmla="*/ 238898 h 1482811"/>
              <a:gd name="connsiteX5" fmla="*/ 3006811 w 3006811"/>
              <a:gd name="connsiteY5" fmla="*/ 0 h 148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811" h="1482811">
                <a:moveTo>
                  <a:pt x="0" y="1482811"/>
                </a:moveTo>
                <a:cubicBezTo>
                  <a:pt x="308232" y="1374346"/>
                  <a:pt x="616465" y="1265881"/>
                  <a:pt x="799070" y="1178011"/>
                </a:cubicBezTo>
                <a:cubicBezTo>
                  <a:pt x="981675" y="1090141"/>
                  <a:pt x="906162" y="1046205"/>
                  <a:pt x="1095632" y="955589"/>
                </a:cubicBezTo>
                <a:cubicBezTo>
                  <a:pt x="1285102" y="864973"/>
                  <a:pt x="1698368" y="753762"/>
                  <a:pt x="1935892" y="634314"/>
                </a:cubicBezTo>
                <a:cubicBezTo>
                  <a:pt x="2173416" y="514866"/>
                  <a:pt x="2342292" y="344617"/>
                  <a:pt x="2520778" y="238898"/>
                </a:cubicBezTo>
                <a:cubicBezTo>
                  <a:pt x="2699265" y="133179"/>
                  <a:pt x="2853038" y="66589"/>
                  <a:pt x="3006811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Forme libre 14"/>
          <p:cNvSpPr/>
          <p:nvPr/>
        </p:nvSpPr>
        <p:spPr>
          <a:xfrm>
            <a:off x="3468130" y="551935"/>
            <a:ext cx="774356" cy="469557"/>
          </a:xfrm>
          <a:custGeom>
            <a:avLst/>
            <a:gdLst>
              <a:gd name="connsiteX0" fmla="*/ 0 w 774356"/>
              <a:gd name="connsiteY0" fmla="*/ 370703 h 469557"/>
              <a:gd name="connsiteX1" fmla="*/ 0 w 774356"/>
              <a:gd name="connsiteY1" fmla="*/ 469557 h 469557"/>
              <a:gd name="connsiteX2" fmla="*/ 774356 w 774356"/>
              <a:gd name="connsiteY2" fmla="*/ 238897 h 469557"/>
              <a:gd name="connsiteX3" fmla="*/ 757881 w 774356"/>
              <a:gd name="connsiteY3" fmla="*/ 65903 h 469557"/>
              <a:gd name="connsiteX4" fmla="*/ 436605 w 774356"/>
              <a:gd name="connsiteY4" fmla="*/ 0 h 469557"/>
              <a:gd name="connsiteX5" fmla="*/ 420129 w 774356"/>
              <a:gd name="connsiteY5" fmla="*/ 214184 h 469557"/>
              <a:gd name="connsiteX6" fmla="*/ 0 w 774356"/>
              <a:gd name="connsiteY6" fmla="*/ 370703 h 46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356" h="469557">
                <a:moveTo>
                  <a:pt x="0" y="370703"/>
                </a:moveTo>
                <a:lnTo>
                  <a:pt x="0" y="469557"/>
                </a:lnTo>
                <a:lnTo>
                  <a:pt x="774356" y="238897"/>
                </a:lnTo>
                <a:lnTo>
                  <a:pt x="757881" y="65903"/>
                </a:lnTo>
                <a:lnTo>
                  <a:pt x="436605" y="0"/>
                </a:lnTo>
                <a:lnTo>
                  <a:pt x="420129" y="214184"/>
                </a:lnTo>
                <a:lnTo>
                  <a:pt x="0" y="37070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6" name="Forme libre 15"/>
          <p:cNvSpPr/>
          <p:nvPr/>
        </p:nvSpPr>
        <p:spPr>
          <a:xfrm>
            <a:off x="205946" y="535459"/>
            <a:ext cx="1968843" cy="1664044"/>
          </a:xfrm>
          <a:custGeom>
            <a:avLst/>
            <a:gdLst>
              <a:gd name="connsiteX0" fmla="*/ 230659 w 1968843"/>
              <a:gd name="connsiteY0" fmla="*/ 0 h 1664044"/>
              <a:gd name="connsiteX1" fmla="*/ 0 w 1968843"/>
              <a:gd name="connsiteY1" fmla="*/ 1664044 h 1664044"/>
              <a:gd name="connsiteX2" fmla="*/ 626076 w 1968843"/>
              <a:gd name="connsiteY2" fmla="*/ 1359244 h 1664044"/>
              <a:gd name="connsiteX3" fmla="*/ 1968843 w 1968843"/>
              <a:gd name="connsiteY3" fmla="*/ 617838 h 1664044"/>
              <a:gd name="connsiteX4" fmla="*/ 1869989 w 1968843"/>
              <a:gd name="connsiteY4" fmla="*/ 115330 h 1664044"/>
              <a:gd name="connsiteX5" fmla="*/ 1342768 w 1968843"/>
              <a:gd name="connsiteY5" fmla="*/ 387179 h 1664044"/>
              <a:gd name="connsiteX6" fmla="*/ 1029730 w 1968843"/>
              <a:gd name="connsiteY6" fmla="*/ 288325 h 1664044"/>
              <a:gd name="connsiteX7" fmla="*/ 617838 w 1968843"/>
              <a:gd name="connsiteY7" fmla="*/ 461319 h 1664044"/>
              <a:gd name="connsiteX8" fmla="*/ 230659 w 1968843"/>
              <a:gd name="connsiteY8" fmla="*/ 0 h 16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8843" h="1664044">
                <a:moveTo>
                  <a:pt x="230659" y="0"/>
                </a:moveTo>
                <a:lnTo>
                  <a:pt x="0" y="1664044"/>
                </a:lnTo>
                <a:lnTo>
                  <a:pt x="626076" y="1359244"/>
                </a:lnTo>
                <a:lnTo>
                  <a:pt x="1968843" y="617838"/>
                </a:lnTo>
                <a:lnTo>
                  <a:pt x="1869989" y="115330"/>
                </a:lnTo>
                <a:lnTo>
                  <a:pt x="1342768" y="387179"/>
                </a:lnTo>
                <a:lnTo>
                  <a:pt x="1029730" y="288325"/>
                </a:lnTo>
                <a:lnTo>
                  <a:pt x="617838" y="461319"/>
                </a:lnTo>
                <a:lnTo>
                  <a:pt x="230659" y="0"/>
                </a:lnTo>
                <a:close/>
              </a:path>
            </a:pathLst>
          </a:custGeom>
          <a:pattFill prst="ltHorz">
            <a:fgClr>
              <a:schemeClr val="accent6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7" name="Forme libre 16"/>
          <p:cNvSpPr/>
          <p:nvPr/>
        </p:nvSpPr>
        <p:spPr>
          <a:xfrm>
            <a:off x="1392195" y="1474573"/>
            <a:ext cx="700216" cy="1161535"/>
          </a:xfrm>
          <a:custGeom>
            <a:avLst/>
            <a:gdLst>
              <a:gd name="connsiteX0" fmla="*/ 0 w 700216"/>
              <a:gd name="connsiteY0" fmla="*/ 280086 h 1161535"/>
              <a:gd name="connsiteX1" fmla="*/ 222421 w 700216"/>
              <a:gd name="connsiteY1" fmla="*/ 1161535 h 1161535"/>
              <a:gd name="connsiteX2" fmla="*/ 700216 w 700216"/>
              <a:gd name="connsiteY2" fmla="*/ 131805 h 1161535"/>
              <a:gd name="connsiteX3" fmla="*/ 634313 w 700216"/>
              <a:gd name="connsiteY3" fmla="*/ 0 h 1161535"/>
              <a:gd name="connsiteX4" fmla="*/ 0 w 700216"/>
              <a:gd name="connsiteY4" fmla="*/ 280086 h 11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216" h="1161535">
                <a:moveTo>
                  <a:pt x="0" y="280086"/>
                </a:moveTo>
                <a:lnTo>
                  <a:pt x="222421" y="1161535"/>
                </a:lnTo>
                <a:lnTo>
                  <a:pt x="700216" y="131805"/>
                </a:lnTo>
                <a:lnTo>
                  <a:pt x="634313" y="0"/>
                </a:lnTo>
                <a:lnTo>
                  <a:pt x="0" y="280086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8" name="Forme libre 17"/>
          <p:cNvSpPr/>
          <p:nvPr/>
        </p:nvSpPr>
        <p:spPr>
          <a:xfrm>
            <a:off x="2298357" y="1057110"/>
            <a:ext cx="1449860" cy="2308654"/>
          </a:xfrm>
          <a:custGeom>
            <a:avLst/>
            <a:gdLst>
              <a:gd name="connsiteX0" fmla="*/ 1037968 w 1449860"/>
              <a:gd name="connsiteY0" fmla="*/ 115330 h 2347784"/>
              <a:gd name="connsiteX1" fmla="*/ 486033 w 1449860"/>
              <a:gd name="connsiteY1" fmla="*/ 972065 h 2347784"/>
              <a:gd name="connsiteX2" fmla="*/ 205946 w 1449860"/>
              <a:gd name="connsiteY2" fmla="*/ 2010033 h 2347784"/>
              <a:gd name="connsiteX3" fmla="*/ 0 w 1449860"/>
              <a:gd name="connsiteY3" fmla="*/ 2306595 h 2347784"/>
              <a:gd name="connsiteX4" fmla="*/ 354227 w 1449860"/>
              <a:gd name="connsiteY4" fmla="*/ 2347784 h 2347784"/>
              <a:gd name="connsiteX5" fmla="*/ 1021492 w 1449860"/>
              <a:gd name="connsiteY5" fmla="*/ 1087395 h 2347784"/>
              <a:gd name="connsiteX6" fmla="*/ 1449860 w 1449860"/>
              <a:gd name="connsiteY6" fmla="*/ 172995 h 2347784"/>
              <a:gd name="connsiteX7" fmla="*/ 996778 w 1449860"/>
              <a:gd name="connsiteY7" fmla="*/ 0 h 2347784"/>
              <a:gd name="connsiteX0" fmla="*/ 1037968 w 1449860"/>
              <a:gd name="connsiteY0" fmla="*/ 67705 h 2300159"/>
              <a:gd name="connsiteX1" fmla="*/ 486033 w 1449860"/>
              <a:gd name="connsiteY1" fmla="*/ 924440 h 2300159"/>
              <a:gd name="connsiteX2" fmla="*/ 205946 w 1449860"/>
              <a:gd name="connsiteY2" fmla="*/ 1962408 h 2300159"/>
              <a:gd name="connsiteX3" fmla="*/ 0 w 1449860"/>
              <a:gd name="connsiteY3" fmla="*/ 2258970 h 2300159"/>
              <a:gd name="connsiteX4" fmla="*/ 354227 w 1449860"/>
              <a:gd name="connsiteY4" fmla="*/ 2300159 h 2300159"/>
              <a:gd name="connsiteX5" fmla="*/ 1021492 w 1449860"/>
              <a:gd name="connsiteY5" fmla="*/ 1039770 h 2300159"/>
              <a:gd name="connsiteX6" fmla="*/ 1449860 w 1449860"/>
              <a:gd name="connsiteY6" fmla="*/ 125370 h 2300159"/>
              <a:gd name="connsiteX7" fmla="*/ 1053928 w 1449860"/>
              <a:gd name="connsiteY7" fmla="*/ 0 h 2300159"/>
              <a:gd name="connsiteX0" fmla="*/ 1066543 w 1449860"/>
              <a:gd name="connsiteY0" fmla="*/ 0 h 2308654"/>
              <a:gd name="connsiteX1" fmla="*/ 486033 w 1449860"/>
              <a:gd name="connsiteY1" fmla="*/ 932935 h 2308654"/>
              <a:gd name="connsiteX2" fmla="*/ 205946 w 1449860"/>
              <a:gd name="connsiteY2" fmla="*/ 1970903 h 2308654"/>
              <a:gd name="connsiteX3" fmla="*/ 0 w 1449860"/>
              <a:gd name="connsiteY3" fmla="*/ 2267465 h 2308654"/>
              <a:gd name="connsiteX4" fmla="*/ 354227 w 1449860"/>
              <a:gd name="connsiteY4" fmla="*/ 2308654 h 2308654"/>
              <a:gd name="connsiteX5" fmla="*/ 1021492 w 1449860"/>
              <a:gd name="connsiteY5" fmla="*/ 1048265 h 2308654"/>
              <a:gd name="connsiteX6" fmla="*/ 1449860 w 1449860"/>
              <a:gd name="connsiteY6" fmla="*/ 133865 h 2308654"/>
              <a:gd name="connsiteX7" fmla="*/ 1053928 w 1449860"/>
              <a:gd name="connsiteY7" fmla="*/ 8495 h 230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9860" h="2308654">
                <a:moveTo>
                  <a:pt x="1066543" y="0"/>
                </a:moveTo>
                <a:lnTo>
                  <a:pt x="486033" y="932935"/>
                </a:lnTo>
                <a:lnTo>
                  <a:pt x="205946" y="1970903"/>
                </a:lnTo>
                <a:lnTo>
                  <a:pt x="0" y="2267465"/>
                </a:lnTo>
                <a:lnTo>
                  <a:pt x="354227" y="2308654"/>
                </a:lnTo>
                <a:lnTo>
                  <a:pt x="1021492" y="1048265"/>
                </a:lnTo>
                <a:lnTo>
                  <a:pt x="1449860" y="133865"/>
                </a:lnTo>
                <a:lnTo>
                  <a:pt x="1053928" y="8495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9" name="Forme libre 18"/>
          <p:cNvSpPr/>
          <p:nvPr/>
        </p:nvSpPr>
        <p:spPr>
          <a:xfrm>
            <a:off x="1334530" y="1400432"/>
            <a:ext cx="1153297" cy="2141838"/>
          </a:xfrm>
          <a:custGeom>
            <a:avLst/>
            <a:gdLst>
              <a:gd name="connsiteX0" fmla="*/ 922638 w 1153297"/>
              <a:gd name="connsiteY0" fmla="*/ 0 h 2141838"/>
              <a:gd name="connsiteX1" fmla="*/ 0 w 1153297"/>
              <a:gd name="connsiteY1" fmla="*/ 2092411 h 2141838"/>
              <a:gd name="connsiteX2" fmla="*/ 181232 w 1153297"/>
              <a:gd name="connsiteY2" fmla="*/ 2141838 h 2141838"/>
              <a:gd name="connsiteX3" fmla="*/ 1153297 w 1153297"/>
              <a:gd name="connsiteY3" fmla="*/ 82379 h 2141838"/>
              <a:gd name="connsiteX4" fmla="*/ 922638 w 1153297"/>
              <a:gd name="connsiteY4" fmla="*/ 0 h 21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297" h="2141838">
                <a:moveTo>
                  <a:pt x="922638" y="0"/>
                </a:moveTo>
                <a:lnTo>
                  <a:pt x="0" y="2092411"/>
                </a:lnTo>
                <a:lnTo>
                  <a:pt x="181232" y="2141838"/>
                </a:lnTo>
                <a:lnTo>
                  <a:pt x="1153297" y="82379"/>
                </a:lnTo>
                <a:lnTo>
                  <a:pt x="922638" y="0"/>
                </a:lnTo>
                <a:close/>
              </a:path>
            </a:pathLst>
          </a:cu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0" name="Ellipse 19"/>
          <p:cNvSpPr/>
          <p:nvPr/>
        </p:nvSpPr>
        <p:spPr>
          <a:xfrm>
            <a:off x="757881" y="3418703"/>
            <a:ext cx="634314" cy="610949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1" name="Ellipse 20"/>
          <p:cNvSpPr/>
          <p:nvPr/>
        </p:nvSpPr>
        <p:spPr>
          <a:xfrm>
            <a:off x="1869989" y="3554293"/>
            <a:ext cx="675503" cy="667934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2950321" y="408200"/>
            <a:ext cx="689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Richard </a:t>
            </a:r>
          </a:p>
          <a:p>
            <a:pPr algn="ctr"/>
            <a:r>
              <a:rPr lang="fr-FR" sz="1200" dirty="0" err="1" smtClean="0"/>
              <a:t>Toll</a:t>
            </a:r>
            <a:endParaRPr lang="fr-SN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415745" y="616829"/>
            <a:ext cx="649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Dagana</a:t>
            </a:r>
            <a:endParaRPr lang="fr-SN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284455" y="334053"/>
            <a:ext cx="550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Rosso</a:t>
            </a:r>
            <a:endParaRPr lang="fr-SN" sz="1200" dirty="0"/>
          </a:p>
        </p:txBody>
      </p:sp>
      <p:sp>
        <p:nvSpPr>
          <p:cNvPr id="27" name="ZoneTexte 26"/>
          <p:cNvSpPr txBox="1"/>
          <p:nvPr/>
        </p:nvSpPr>
        <p:spPr>
          <a:xfrm rot="20686790">
            <a:off x="1378672" y="402144"/>
            <a:ext cx="66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Sénégal</a:t>
            </a:r>
            <a:endParaRPr lang="fr-SN" sz="1200" i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918017" y="2636108"/>
            <a:ext cx="61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Lac de </a:t>
            </a:r>
            <a:r>
              <a:rPr lang="fr-FR" sz="1200" b="1" dirty="0" err="1" smtClean="0"/>
              <a:t>Guiers</a:t>
            </a:r>
            <a:endParaRPr lang="fr-SN" sz="1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156342" y="73794"/>
            <a:ext cx="388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ressources </a:t>
            </a:r>
            <a:r>
              <a:rPr lang="fr-FR" sz="1400" u="sng" dirty="0" smtClean="0"/>
              <a:t>en eau pour le développement agricole </a:t>
            </a:r>
            <a:endParaRPr lang="fr-SN" sz="1400" u="sng" dirty="0"/>
          </a:p>
        </p:txBody>
      </p:sp>
      <p:sp>
        <p:nvSpPr>
          <p:cNvPr id="30" name="Forme libre 29"/>
          <p:cNvSpPr/>
          <p:nvPr/>
        </p:nvSpPr>
        <p:spPr>
          <a:xfrm>
            <a:off x="5200650" y="704601"/>
            <a:ext cx="457200" cy="152649"/>
          </a:xfrm>
          <a:custGeom>
            <a:avLst/>
            <a:gdLst>
              <a:gd name="connsiteX0" fmla="*/ 0 w 457200"/>
              <a:gd name="connsiteY0" fmla="*/ 152649 h 152649"/>
              <a:gd name="connsiteX1" fmla="*/ 238125 w 457200"/>
              <a:gd name="connsiteY1" fmla="*/ 249 h 152649"/>
              <a:gd name="connsiteX2" fmla="*/ 457200 w 457200"/>
              <a:gd name="connsiteY2" fmla="*/ 124074 h 1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52649">
                <a:moveTo>
                  <a:pt x="0" y="152649"/>
                </a:moveTo>
                <a:cubicBezTo>
                  <a:pt x="80962" y="78830"/>
                  <a:pt x="161925" y="5011"/>
                  <a:pt x="238125" y="249"/>
                </a:cubicBezTo>
                <a:cubicBezTo>
                  <a:pt x="314325" y="-4513"/>
                  <a:pt x="385762" y="59780"/>
                  <a:pt x="457200" y="124074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1" name="ZoneTexte 30"/>
          <p:cNvSpPr txBox="1"/>
          <p:nvPr/>
        </p:nvSpPr>
        <p:spPr>
          <a:xfrm>
            <a:off x="6185789" y="574128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Fleuve desalinisé par le barrage anti sel de </a:t>
            </a:r>
            <a:r>
              <a:rPr lang="fr-FR" sz="1400" dirty="0" err="1" smtClean="0"/>
              <a:t>Diama</a:t>
            </a:r>
            <a:endParaRPr lang="fr-SN" sz="1400" dirty="0"/>
          </a:p>
        </p:txBody>
      </p:sp>
      <p:sp>
        <p:nvSpPr>
          <p:cNvPr id="32" name="Rectangle 31"/>
          <p:cNvSpPr/>
          <p:nvPr/>
        </p:nvSpPr>
        <p:spPr>
          <a:xfrm>
            <a:off x="5248046" y="1342767"/>
            <a:ext cx="476250" cy="263611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3" name="ZoneTexte 32"/>
          <p:cNvSpPr txBox="1"/>
          <p:nvPr/>
        </p:nvSpPr>
        <p:spPr>
          <a:xfrm>
            <a:off x="6207429" y="1278866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plus grand réservoir d’eau douce du Sénégal</a:t>
            </a:r>
            <a:endParaRPr lang="fr-SN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26" y="2346588"/>
            <a:ext cx="958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Ross-</a:t>
            </a:r>
            <a:r>
              <a:rPr lang="fr-FR" sz="1200" dirty="0" err="1" smtClean="0"/>
              <a:t>Bethio</a:t>
            </a:r>
            <a:endParaRPr lang="fr-SN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140782" y="1937893"/>
            <a:ext cx="3882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infrastructures pour l’écoulement des produits</a:t>
            </a:r>
            <a:endParaRPr lang="fr-SN" sz="1400" u="sng" dirty="0"/>
          </a:p>
        </p:txBody>
      </p:sp>
      <p:sp>
        <p:nvSpPr>
          <p:cNvPr id="2" name="Forme libre 1"/>
          <p:cNvSpPr/>
          <p:nvPr/>
        </p:nvSpPr>
        <p:spPr>
          <a:xfrm>
            <a:off x="5189171" y="2412428"/>
            <a:ext cx="428367" cy="329513"/>
          </a:xfrm>
          <a:custGeom>
            <a:avLst/>
            <a:gdLst>
              <a:gd name="connsiteX0" fmla="*/ 0 w 444843"/>
              <a:gd name="connsiteY0" fmla="*/ 210614 h 210614"/>
              <a:gd name="connsiteX1" fmla="*/ 181232 w 444843"/>
              <a:gd name="connsiteY1" fmla="*/ 21144 h 210614"/>
              <a:gd name="connsiteX2" fmla="*/ 444843 w 444843"/>
              <a:gd name="connsiteY2" fmla="*/ 12906 h 210614"/>
              <a:gd name="connsiteX0" fmla="*/ 0 w 428367"/>
              <a:gd name="connsiteY0" fmla="*/ 297998 h 297998"/>
              <a:gd name="connsiteX1" fmla="*/ 181232 w 428367"/>
              <a:gd name="connsiteY1" fmla="*/ 108528 h 297998"/>
              <a:gd name="connsiteX2" fmla="*/ 428367 w 428367"/>
              <a:gd name="connsiteY2" fmla="*/ 1436 h 297998"/>
              <a:gd name="connsiteX0" fmla="*/ 0 w 428367"/>
              <a:gd name="connsiteY0" fmla="*/ 330584 h 330584"/>
              <a:gd name="connsiteX1" fmla="*/ 181232 w 428367"/>
              <a:gd name="connsiteY1" fmla="*/ 141114 h 330584"/>
              <a:gd name="connsiteX2" fmla="*/ 428367 w 428367"/>
              <a:gd name="connsiteY2" fmla="*/ 1071 h 330584"/>
              <a:gd name="connsiteX0" fmla="*/ 0 w 428367"/>
              <a:gd name="connsiteY0" fmla="*/ 329513 h 329513"/>
              <a:gd name="connsiteX1" fmla="*/ 181232 w 428367"/>
              <a:gd name="connsiteY1" fmla="*/ 140043 h 329513"/>
              <a:gd name="connsiteX2" fmla="*/ 428367 w 428367"/>
              <a:gd name="connsiteY2" fmla="*/ 0 h 32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7" h="329513">
                <a:moveTo>
                  <a:pt x="0" y="329513"/>
                </a:moveTo>
                <a:cubicBezTo>
                  <a:pt x="53546" y="251253"/>
                  <a:pt x="109838" y="194962"/>
                  <a:pt x="181232" y="140043"/>
                </a:cubicBezTo>
                <a:cubicBezTo>
                  <a:pt x="252626" y="85124"/>
                  <a:pt x="243015" y="78260"/>
                  <a:pt x="428367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6" name="ZoneTexte 35"/>
          <p:cNvSpPr txBox="1"/>
          <p:nvPr/>
        </p:nvSpPr>
        <p:spPr>
          <a:xfrm>
            <a:off x="6160408" y="2319069"/>
            <a:ext cx="26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Route nationale Saint-Louis/ Richard </a:t>
            </a:r>
            <a:r>
              <a:rPr lang="fr-FR" sz="1400" dirty="0" err="1" smtClean="0"/>
              <a:t>Toll</a:t>
            </a:r>
            <a:endParaRPr lang="fr-SN" sz="1400" dirty="0"/>
          </a:p>
        </p:txBody>
      </p:sp>
      <p:sp>
        <p:nvSpPr>
          <p:cNvPr id="9" name="Rectangle 8"/>
          <p:cNvSpPr/>
          <p:nvPr/>
        </p:nvSpPr>
        <p:spPr>
          <a:xfrm>
            <a:off x="5352909" y="3677687"/>
            <a:ext cx="576648" cy="324787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7" name="ZoneTexte 36"/>
          <p:cNvSpPr txBox="1"/>
          <p:nvPr/>
        </p:nvSpPr>
        <p:spPr>
          <a:xfrm>
            <a:off x="5189171" y="3111414"/>
            <a:ext cx="388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Un développement parallèle des petites exploitations et de l’agrobusiness</a:t>
            </a:r>
            <a:endParaRPr lang="fr-SN" sz="1400" u="sng" dirty="0"/>
          </a:p>
        </p:txBody>
      </p:sp>
      <p:sp>
        <p:nvSpPr>
          <p:cNvPr id="11" name="ZoneTexte 10"/>
          <p:cNvSpPr txBox="1"/>
          <p:nvPr/>
        </p:nvSpPr>
        <p:spPr>
          <a:xfrm>
            <a:off x="6185789" y="3586549"/>
            <a:ext cx="2983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de petites exploitations des années 1960 à nos jours</a:t>
            </a:r>
            <a:endParaRPr lang="fr-SN" sz="1400" dirty="0"/>
          </a:p>
        </p:txBody>
      </p:sp>
      <p:sp>
        <p:nvSpPr>
          <p:cNvPr id="12" name="Rectangle 11"/>
          <p:cNvSpPr/>
          <p:nvPr/>
        </p:nvSpPr>
        <p:spPr>
          <a:xfrm>
            <a:off x="5373710" y="4376428"/>
            <a:ext cx="627541" cy="381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6160408" y="4238768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ancien de l’agro business (Canne à sucre)</a:t>
            </a:r>
            <a:endParaRPr lang="fr-SN" sz="1400" dirty="0"/>
          </a:p>
        </p:txBody>
      </p:sp>
      <p:sp>
        <p:nvSpPr>
          <p:cNvPr id="22" name="Rectangle 21"/>
          <p:cNvSpPr/>
          <p:nvPr/>
        </p:nvSpPr>
        <p:spPr>
          <a:xfrm>
            <a:off x="5397413" y="5071262"/>
            <a:ext cx="627541" cy="3701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9" name="ZoneTexte 38"/>
          <p:cNvSpPr txBox="1"/>
          <p:nvPr/>
        </p:nvSpPr>
        <p:spPr>
          <a:xfrm>
            <a:off x="6160408" y="4994731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développement récent de l’agro business (Cultures de contre saison)</a:t>
            </a:r>
            <a:endParaRPr lang="fr-SN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156342" y="5764986"/>
            <a:ext cx="3882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Une solution de cohabitation</a:t>
            </a:r>
          </a:p>
        </p:txBody>
      </p:sp>
      <p:sp>
        <p:nvSpPr>
          <p:cNvPr id="41" name="Ellipse 40"/>
          <p:cNvSpPr/>
          <p:nvPr/>
        </p:nvSpPr>
        <p:spPr>
          <a:xfrm>
            <a:off x="5466617" y="6214293"/>
            <a:ext cx="515357" cy="460250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42" name="ZoneTexte 41"/>
          <p:cNvSpPr txBox="1"/>
          <p:nvPr/>
        </p:nvSpPr>
        <p:spPr>
          <a:xfrm>
            <a:off x="6160408" y="6134318"/>
            <a:ext cx="2983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Principales zones affectées par le PDIDAS</a:t>
            </a:r>
            <a:endParaRPr lang="fr-SN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75375" y="6394209"/>
            <a:ext cx="1840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Légende de la carte d’origine</a:t>
            </a:r>
            <a:endParaRPr lang="fr-SN" sz="1100" dirty="0"/>
          </a:p>
        </p:txBody>
      </p:sp>
    </p:spTree>
    <p:extLst>
      <p:ext uri="{BB962C8B-B14F-4D97-AF65-F5344CB8AC3E}">
        <p14:creationId xmlns:p14="http://schemas.microsoft.com/office/powerpoint/2010/main" val="16683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 animBg="1"/>
      <p:bldP spid="33" grpId="0"/>
      <p:bldP spid="35" grpId="0"/>
      <p:bldP spid="2" grpId="0" animBg="1"/>
      <p:bldP spid="36" grpId="0"/>
      <p:bldP spid="9" grpId="0" animBg="1"/>
      <p:bldP spid="37" grpId="0"/>
      <p:bldP spid="11" grpId="0"/>
      <p:bldP spid="12" grpId="0" animBg="1"/>
      <p:bldP spid="38" grpId="0"/>
      <p:bldP spid="22" grpId="0" animBg="1"/>
      <p:bldP spid="39" grpId="0"/>
      <p:bldP spid="40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r="34295"/>
          <a:stretch/>
        </p:blipFill>
        <p:spPr>
          <a:xfrm>
            <a:off x="-1" y="0"/>
            <a:ext cx="7957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5065603" cy="4300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75061" t="17237" b="2903"/>
          <a:stretch/>
        </p:blipFill>
        <p:spPr>
          <a:xfrm>
            <a:off x="2106912" y="4412760"/>
            <a:ext cx="1272575" cy="2307476"/>
          </a:xfrm>
          <a:prstGeom prst="rect">
            <a:avLst/>
          </a:prstGeom>
        </p:spPr>
      </p:pic>
      <p:sp>
        <p:nvSpPr>
          <p:cNvPr id="4" name="Forme libre 3"/>
          <p:cNvSpPr/>
          <p:nvPr/>
        </p:nvSpPr>
        <p:spPr>
          <a:xfrm>
            <a:off x="-8238" y="49427"/>
            <a:ext cx="4950941" cy="881461"/>
          </a:xfrm>
          <a:custGeom>
            <a:avLst/>
            <a:gdLst>
              <a:gd name="connsiteX0" fmla="*/ 0 w 4950941"/>
              <a:gd name="connsiteY0" fmla="*/ 428368 h 881461"/>
              <a:gd name="connsiteX1" fmla="*/ 477795 w 4950941"/>
              <a:gd name="connsiteY1" fmla="*/ 222422 h 881461"/>
              <a:gd name="connsiteX2" fmla="*/ 790833 w 4950941"/>
              <a:gd name="connsiteY2" fmla="*/ 741405 h 881461"/>
              <a:gd name="connsiteX3" fmla="*/ 1021492 w 4950941"/>
              <a:gd name="connsiteY3" fmla="*/ 782595 h 881461"/>
              <a:gd name="connsiteX4" fmla="*/ 1227438 w 4950941"/>
              <a:gd name="connsiteY4" fmla="*/ 642551 h 881461"/>
              <a:gd name="connsiteX5" fmla="*/ 1515762 w 4950941"/>
              <a:gd name="connsiteY5" fmla="*/ 774357 h 881461"/>
              <a:gd name="connsiteX6" fmla="*/ 2001795 w 4950941"/>
              <a:gd name="connsiteY6" fmla="*/ 551935 h 881461"/>
              <a:gd name="connsiteX7" fmla="*/ 2141838 w 4950941"/>
              <a:gd name="connsiteY7" fmla="*/ 568411 h 881461"/>
              <a:gd name="connsiteX8" fmla="*/ 2215979 w 4950941"/>
              <a:gd name="connsiteY8" fmla="*/ 708454 h 881461"/>
              <a:gd name="connsiteX9" fmla="*/ 2529016 w 4950941"/>
              <a:gd name="connsiteY9" fmla="*/ 560173 h 881461"/>
              <a:gd name="connsiteX10" fmla="*/ 2907957 w 4950941"/>
              <a:gd name="connsiteY10" fmla="*/ 683741 h 881461"/>
              <a:gd name="connsiteX11" fmla="*/ 3278660 w 4950941"/>
              <a:gd name="connsiteY11" fmla="*/ 881449 h 881461"/>
              <a:gd name="connsiteX12" fmla="*/ 3781168 w 4950941"/>
              <a:gd name="connsiteY12" fmla="*/ 691978 h 881461"/>
              <a:gd name="connsiteX13" fmla="*/ 3880022 w 4950941"/>
              <a:gd name="connsiteY13" fmla="*/ 428368 h 881461"/>
              <a:gd name="connsiteX14" fmla="*/ 4431957 w 4950941"/>
              <a:gd name="connsiteY14" fmla="*/ 568411 h 881461"/>
              <a:gd name="connsiteX15" fmla="*/ 4637903 w 4950941"/>
              <a:gd name="connsiteY15" fmla="*/ 469557 h 881461"/>
              <a:gd name="connsiteX16" fmla="*/ 4547287 w 4950941"/>
              <a:gd name="connsiteY16" fmla="*/ 230659 h 881461"/>
              <a:gd name="connsiteX17" fmla="*/ 4736757 w 4950941"/>
              <a:gd name="connsiteY17" fmla="*/ 107092 h 881461"/>
              <a:gd name="connsiteX18" fmla="*/ 4950941 w 4950941"/>
              <a:gd name="connsiteY18" fmla="*/ 0 h 88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50941" h="881461">
                <a:moveTo>
                  <a:pt x="0" y="428368"/>
                </a:moveTo>
                <a:cubicBezTo>
                  <a:pt x="172995" y="299308"/>
                  <a:pt x="345990" y="170249"/>
                  <a:pt x="477795" y="222422"/>
                </a:cubicBezTo>
                <a:cubicBezTo>
                  <a:pt x="609600" y="274595"/>
                  <a:pt x="700217" y="648043"/>
                  <a:pt x="790833" y="741405"/>
                </a:cubicBezTo>
                <a:cubicBezTo>
                  <a:pt x="881449" y="834767"/>
                  <a:pt x="948725" y="799071"/>
                  <a:pt x="1021492" y="782595"/>
                </a:cubicBezTo>
                <a:cubicBezTo>
                  <a:pt x="1094259" y="766119"/>
                  <a:pt x="1145060" y="643924"/>
                  <a:pt x="1227438" y="642551"/>
                </a:cubicBezTo>
                <a:cubicBezTo>
                  <a:pt x="1309816" y="641178"/>
                  <a:pt x="1386703" y="789460"/>
                  <a:pt x="1515762" y="774357"/>
                </a:cubicBezTo>
                <a:cubicBezTo>
                  <a:pt x="1644822" y="759254"/>
                  <a:pt x="1897449" y="586259"/>
                  <a:pt x="2001795" y="551935"/>
                </a:cubicBezTo>
                <a:cubicBezTo>
                  <a:pt x="2106141" y="517611"/>
                  <a:pt x="2106141" y="542325"/>
                  <a:pt x="2141838" y="568411"/>
                </a:cubicBezTo>
                <a:cubicBezTo>
                  <a:pt x="2177535" y="594497"/>
                  <a:pt x="2151449" y="709827"/>
                  <a:pt x="2215979" y="708454"/>
                </a:cubicBezTo>
                <a:cubicBezTo>
                  <a:pt x="2280509" y="707081"/>
                  <a:pt x="2413686" y="564292"/>
                  <a:pt x="2529016" y="560173"/>
                </a:cubicBezTo>
                <a:cubicBezTo>
                  <a:pt x="2644346" y="556054"/>
                  <a:pt x="2783016" y="630195"/>
                  <a:pt x="2907957" y="683741"/>
                </a:cubicBezTo>
                <a:cubicBezTo>
                  <a:pt x="3032898" y="737287"/>
                  <a:pt x="3133125" y="880076"/>
                  <a:pt x="3278660" y="881449"/>
                </a:cubicBezTo>
                <a:cubicBezTo>
                  <a:pt x="3424195" y="882822"/>
                  <a:pt x="3680941" y="767491"/>
                  <a:pt x="3781168" y="691978"/>
                </a:cubicBezTo>
                <a:cubicBezTo>
                  <a:pt x="3881395" y="616465"/>
                  <a:pt x="3771557" y="448962"/>
                  <a:pt x="3880022" y="428368"/>
                </a:cubicBezTo>
                <a:cubicBezTo>
                  <a:pt x="3988487" y="407774"/>
                  <a:pt x="4305644" y="561546"/>
                  <a:pt x="4431957" y="568411"/>
                </a:cubicBezTo>
                <a:cubicBezTo>
                  <a:pt x="4558270" y="575276"/>
                  <a:pt x="4618681" y="525849"/>
                  <a:pt x="4637903" y="469557"/>
                </a:cubicBezTo>
                <a:cubicBezTo>
                  <a:pt x="4657125" y="413265"/>
                  <a:pt x="4530811" y="291070"/>
                  <a:pt x="4547287" y="230659"/>
                </a:cubicBezTo>
                <a:cubicBezTo>
                  <a:pt x="4563763" y="170248"/>
                  <a:pt x="4669481" y="145535"/>
                  <a:pt x="4736757" y="107092"/>
                </a:cubicBezTo>
                <a:cubicBezTo>
                  <a:pt x="4804033" y="68649"/>
                  <a:pt x="4877487" y="34324"/>
                  <a:pt x="4950941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" name="Ellipse 4"/>
          <p:cNvSpPr/>
          <p:nvPr/>
        </p:nvSpPr>
        <p:spPr>
          <a:xfrm>
            <a:off x="3278660" y="906161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6" name="Ellipse 5"/>
          <p:cNvSpPr/>
          <p:nvPr/>
        </p:nvSpPr>
        <p:spPr>
          <a:xfrm>
            <a:off x="2487827" y="646670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Ellipse 6"/>
          <p:cNvSpPr/>
          <p:nvPr/>
        </p:nvSpPr>
        <p:spPr>
          <a:xfrm>
            <a:off x="4572001" y="547815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8" name="Ellipse 7"/>
          <p:cNvSpPr/>
          <p:nvPr/>
        </p:nvSpPr>
        <p:spPr>
          <a:xfrm>
            <a:off x="218303" y="2261286"/>
            <a:ext cx="98854" cy="98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Forme libre 9"/>
          <p:cNvSpPr/>
          <p:nvPr/>
        </p:nvSpPr>
        <p:spPr>
          <a:xfrm>
            <a:off x="1573427" y="1540476"/>
            <a:ext cx="1235676" cy="2759676"/>
          </a:xfrm>
          <a:custGeom>
            <a:avLst/>
            <a:gdLst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13" fmla="*/ 601362 w 1326292"/>
              <a:gd name="connsiteY13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12" fmla="*/ 601362 w 1326292"/>
              <a:gd name="connsiteY12" fmla="*/ 2339546 h 2751438"/>
              <a:gd name="connsiteX0" fmla="*/ 0 w 1326292"/>
              <a:gd name="connsiteY0" fmla="*/ 2578443 h 2751438"/>
              <a:gd name="connsiteX1" fmla="*/ 1037967 w 1326292"/>
              <a:gd name="connsiteY1" fmla="*/ 1186248 h 2751438"/>
              <a:gd name="connsiteX2" fmla="*/ 1153297 w 1326292"/>
              <a:gd name="connsiteY2" fmla="*/ 667265 h 2751438"/>
              <a:gd name="connsiteX3" fmla="*/ 1326292 w 1326292"/>
              <a:gd name="connsiteY3" fmla="*/ 313038 h 2751438"/>
              <a:gd name="connsiteX4" fmla="*/ 1260389 w 1326292"/>
              <a:gd name="connsiteY4" fmla="*/ 49427 h 2751438"/>
              <a:gd name="connsiteX5" fmla="*/ 1120346 w 1326292"/>
              <a:gd name="connsiteY5" fmla="*/ 0 h 2751438"/>
              <a:gd name="connsiteX6" fmla="*/ 659027 w 1326292"/>
              <a:gd name="connsiteY6" fmla="*/ 757881 h 2751438"/>
              <a:gd name="connsiteX7" fmla="*/ 757881 w 1326292"/>
              <a:gd name="connsiteY7" fmla="*/ 1309816 h 2751438"/>
              <a:gd name="connsiteX8" fmla="*/ 634313 w 1326292"/>
              <a:gd name="connsiteY8" fmla="*/ 1507524 h 2751438"/>
              <a:gd name="connsiteX9" fmla="*/ 420130 w 1326292"/>
              <a:gd name="connsiteY9" fmla="*/ 1375719 h 2751438"/>
              <a:gd name="connsiteX10" fmla="*/ 90616 w 1326292"/>
              <a:gd name="connsiteY10" fmla="*/ 2034746 h 2751438"/>
              <a:gd name="connsiteX11" fmla="*/ 230659 w 1326292"/>
              <a:gd name="connsiteY11" fmla="*/ 2751438 h 2751438"/>
              <a:gd name="connsiteX0" fmla="*/ 148281 w 1235676"/>
              <a:gd name="connsiteY0" fmla="*/ 2759676 h 2759676"/>
              <a:gd name="connsiteX1" fmla="*/ 947351 w 1235676"/>
              <a:gd name="connsiteY1" fmla="*/ 1186248 h 2759676"/>
              <a:gd name="connsiteX2" fmla="*/ 1062681 w 1235676"/>
              <a:gd name="connsiteY2" fmla="*/ 667265 h 2759676"/>
              <a:gd name="connsiteX3" fmla="*/ 1235676 w 1235676"/>
              <a:gd name="connsiteY3" fmla="*/ 313038 h 2759676"/>
              <a:gd name="connsiteX4" fmla="*/ 1169773 w 1235676"/>
              <a:gd name="connsiteY4" fmla="*/ 49427 h 2759676"/>
              <a:gd name="connsiteX5" fmla="*/ 1029730 w 1235676"/>
              <a:gd name="connsiteY5" fmla="*/ 0 h 2759676"/>
              <a:gd name="connsiteX6" fmla="*/ 568411 w 1235676"/>
              <a:gd name="connsiteY6" fmla="*/ 757881 h 2759676"/>
              <a:gd name="connsiteX7" fmla="*/ 667265 w 1235676"/>
              <a:gd name="connsiteY7" fmla="*/ 1309816 h 2759676"/>
              <a:gd name="connsiteX8" fmla="*/ 543697 w 1235676"/>
              <a:gd name="connsiteY8" fmla="*/ 1507524 h 2759676"/>
              <a:gd name="connsiteX9" fmla="*/ 329514 w 1235676"/>
              <a:gd name="connsiteY9" fmla="*/ 1375719 h 2759676"/>
              <a:gd name="connsiteX10" fmla="*/ 0 w 1235676"/>
              <a:gd name="connsiteY10" fmla="*/ 2034746 h 2759676"/>
              <a:gd name="connsiteX11" fmla="*/ 140043 w 1235676"/>
              <a:gd name="connsiteY11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947351 w 1235676"/>
              <a:gd name="connsiteY2" fmla="*/ 1186248 h 2759676"/>
              <a:gd name="connsiteX3" fmla="*/ 1062681 w 1235676"/>
              <a:gd name="connsiteY3" fmla="*/ 667265 h 2759676"/>
              <a:gd name="connsiteX4" fmla="*/ 1235676 w 1235676"/>
              <a:gd name="connsiteY4" fmla="*/ 313038 h 2759676"/>
              <a:gd name="connsiteX5" fmla="*/ 1169773 w 1235676"/>
              <a:gd name="connsiteY5" fmla="*/ 49427 h 2759676"/>
              <a:gd name="connsiteX6" fmla="*/ 1029730 w 1235676"/>
              <a:gd name="connsiteY6" fmla="*/ 0 h 2759676"/>
              <a:gd name="connsiteX7" fmla="*/ 568411 w 1235676"/>
              <a:gd name="connsiteY7" fmla="*/ 757881 h 2759676"/>
              <a:gd name="connsiteX8" fmla="*/ 667265 w 1235676"/>
              <a:gd name="connsiteY8" fmla="*/ 1309816 h 2759676"/>
              <a:gd name="connsiteX9" fmla="*/ 543697 w 1235676"/>
              <a:gd name="connsiteY9" fmla="*/ 1507524 h 2759676"/>
              <a:gd name="connsiteX10" fmla="*/ 329514 w 1235676"/>
              <a:gd name="connsiteY10" fmla="*/ 1375719 h 2759676"/>
              <a:gd name="connsiteX11" fmla="*/ 0 w 1235676"/>
              <a:gd name="connsiteY11" fmla="*/ 2034746 h 2759676"/>
              <a:gd name="connsiteX12" fmla="*/ 140043 w 1235676"/>
              <a:gd name="connsiteY12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543697 w 1235676"/>
              <a:gd name="connsiteY10" fmla="*/ 1507524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667265 w 1235676"/>
              <a:gd name="connsiteY9" fmla="*/ 130981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  <a:gd name="connsiteX0" fmla="*/ 148281 w 1235676"/>
              <a:gd name="connsiteY0" fmla="*/ 2759676 h 2759676"/>
              <a:gd name="connsiteX1" fmla="*/ 354227 w 1235676"/>
              <a:gd name="connsiteY1" fmla="*/ 1886465 h 2759676"/>
              <a:gd name="connsiteX2" fmla="*/ 807308 w 1235676"/>
              <a:gd name="connsiteY2" fmla="*/ 1507524 h 2759676"/>
              <a:gd name="connsiteX3" fmla="*/ 947351 w 1235676"/>
              <a:gd name="connsiteY3" fmla="*/ 1186248 h 2759676"/>
              <a:gd name="connsiteX4" fmla="*/ 1062681 w 1235676"/>
              <a:gd name="connsiteY4" fmla="*/ 667265 h 2759676"/>
              <a:gd name="connsiteX5" fmla="*/ 1235676 w 1235676"/>
              <a:gd name="connsiteY5" fmla="*/ 313038 h 2759676"/>
              <a:gd name="connsiteX6" fmla="*/ 1169773 w 1235676"/>
              <a:gd name="connsiteY6" fmla="*/ 49427 h 2759676"/>
              <a:gd name="connsiteX7" fmla="*/ 1029730 w 1235676"/>
              <a:gd name="connsiteY7" fmla="*/ 0 h 2759676"/>
              <a:gd name="connsiteX8" fmla="*/ 568411 w 1235676"/>
              <a:gd name="connsiteY8" fmla="*/ 757881 h 2759676"/>
              <a:gd name="connsiteX9" fmla="*/ 552965 w 1235676"/>
              <a:gd name="connsiteY9" fmla="*/ 1024066 h 2759676"/>
              <a:gd name="connsiteX10" fmla="*/ 448447 w 1235676"/>
              <a:gd name="connsiteY10" fmla="*/ 1174149 h 2759676"/>
              <a:gd name="connsiteX11" fmla="*/ 329514 w 1235676"/>
              <a:gd name="connsiteY11" fmla="*/ 1375719 h 2759676"/>
              <a:gd name="connsiteX12" fmla="*/ 0 w 1235676"/>
              <a:gd name="connsiteY12" fmla="*/ 2034746 h 2759676"/>
              <a:gd name="connsiteX13" fmla="*/ 140043 w 1235676"/>
              <a:gd name="connsiteY13" fmla="*/ 2751438 h 27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5676" h="2759676">
                <a:moveTo>
                  <a:pt x="148281" y="2759676"/>
                </a:moveTo>
                <a:cubicBezTo>
                  <a:pt x="260865" y="2520778"/>
                  <a:pt x="241643" y="2125363"/>
                  <a:pt x="354227" y="1886465"/>
                </a:cubicBezTo>
                <a:cubicBezTo>
                  <a:pt x="483286" y="1735438"/>
                  <a:pt x="678249" y="1658551"/>
                  <a:pt x="807308" y="1507524"/>
                </a:cubicBezTo>
                <a:lnTo>
                  <a:pt x="947351" y="1186248"/>
                </a:lnTo>
                <a:lnTo>
                  <a:pt x="1062681" y="667265"/>
                </a:lnTo>
                <a:lnTo>
                  <a:pt x="1235676" y="313038"/>
                </a:lnTo>
                <a:lnTo>
                  <a:pt x="1169773" y="49427"/>
                </a:lnTo>
                <a:lnTo>
                  <a:pt x="1029730" y="0"/>
                </a:lnTo>
                <a:lnTo>
                  <a:pt x="568411" y="757881"/>
                </a:lnTo>
                <a:lnTo>
                  <a:pt x="552965" y="1024066"/>
                </a:lnTo>
                <a:lnTo>
                  <a:pt x="448447" y="1174149"/>
                </a:lnTo>
                <a:lnTo>
                  <a:pt x="329514" y="1375719"/>
                </a:lnTo>
                <a:lnTo>
                  <a:pt x="0" y="2034746"/>
                </a:lnTo>
                <a:lnTo>
                  <a:pt x="140043" y="2751438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3" name="Forme libre 12"/>
          <p:cNvSpPr/>
          <p:nvPr/>
        </p:nvSpPr>
        <p:spPr>
          <a:xfrm>
            <a:off x="2207741" y="708454"/>
            <a:ext cx="1070918" cy="1005016"/>
          </a:xfrm>
          <a:custGeom>
            <a:avLst/>
            <a:gdLst>
              <a:gd name="connsiteX0" fmla="*/ 0 w 1070918"/>
              <a:gd name="connsiteY0" fmla="*/ 255373 h 1005016"/>
              <a:gd name="connsiteX1" fmla="*/ 337751 w 1070918"/>
              <a:gd name="connsiteY1" fmla="*/ 733168 h 1005016"/>
              <a:gd name="connsiteX2" fmla="*/ 724929 w 1070918"/>
              <a:gd name="connsiteY2" fmla="*/ 1005016 h 1005016"/>
              <a:gd name="connsiteX3" fmla="*/ 1070918 w 1070918"/>
              <a:gd name="connsiteY3" fmla="*/ 304800 h 1005016"/>
              <a:gd name="connsiteX4" fmla="*/ 799070 w 1070918"/>
              <a:gd name="connsiteY4" fmla="*/ 214184 h 1005016"/>
              <a:gd name="connsiteX5" fmla="*/ 494270 w 1070918"/>
              <a:gd name="connsiteY5" fmla="*/ 0 h 1005016"/>
              <a:gd name="connsiteX6" fmla="*/ 0 w 1070918"/>
              <a:gd name="connsiteY6" fmla="*/ 255373 h 100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18" h="1005016">
                <a:moveTo>
                  <a:pt x="0" y="255373"/>
                </a:moveTo>
                <a:lnTo>
                  <a:pt x="337751" y="733168"/>
                </a:lnTo>
                <a:lnTo>
                  <a:pt x="724929" y="1005016"/>
                </a:lnTo>
                <a:lnTo>
                  <a:pt x="1070918" y="304800"/>
                </a:lnTo>
                <a:lnTo>
                  <a:pt x="799070" y="214184"/>
                </a:lnTo>
                <a:lnTo>
                  <a:pt x="494270" y="0"/>
                </a:lnTo>
                <a:lnTo>
                  <a:pt x="0" y="25537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4" name="Forme libre 13"/>
          <p:cNvSpPr/>
          <p:nvPr/>
        </p:nvSpPr>
        <p:spPr>
          <a:xfrm>
            <a:off x="8238" y="848497"/>
            <a:ext cx="3006811" cy="1482811"/>
          </a:xfrm>
          <a:custGeom>
            <a:avLst/>
            <a:gdLst>
              <a:gd name="connsiteX0" fmla="*/ 0 w 3006811"/>
              <a:gd name="connsiteY0" fmla="*/ 1482811 h 1482811"/>
              <a:gd name="connsiteX1" fmla="*/ 799070 w 3006811"/>
              <a:gd name="connsiteY1" fmla="*/ 1178011 h 1482811"/>
              <a:gd name="connsiteX2" fmla="*/ 1095632 w 3006811"/>
              <a:gd name="connsiteY2" fmla="*/ 955589 h 1482811"/>
              <a:gd name="connsiteX3" fmla="*/ 1935892 w 3006811"/>
              <a:gd name="connsiteY3" fmla="*/ 634314 h 1482811"/>
              <a:gd name="connsiteX4" fmla="*/ 2520778 w 3006811"/>
              <a:gd name="connsiteY4" fmla="*/ 238898 h 1482811"/>
              <a:gd name="connsiteX5" fmla="*/ 3006811 w 3006811"/>
              <a:gd name="connsiteY5" fmla="*/ 0 h 148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811" h="1482811">
                <a:moveTo>
                  <a:pt x="0" y="1482811"/>
                </a:moveTo>
                <a:cubicBezTo>
                  <a:pt x="308232" y="1374346"/>
                  <a:pt x="616465" y="1265881"/>
                  <a:pt x="799070" y="1178011"/>
                </a:cubicBezTo>
                <a:cubicBezTo>
                  <a:pt x="981675" y="1090141"/>
                  <a:pt x="906162" y="1046205"/>
                  <a:pt x="1095632" y="955589"/>
                </a:cubicBezTo>
                <a:cubicBezTo>
                  <a:pt x="1285102" y="864973"/>
                  <a:pt x="1698368" y="753762"/>
                  <a:pt x="1935892" y="634314"/>
                </a:cubicBezTo>
                <a:cubicBezTo>
                  <a:pt x="2173416" y="514866"/>
                  <a:pt x="2342292" y="344617"/>
                  <a:pt x="2520778" y="238898"/>
                </a:cubicBezTo>
                <a:cubicBezTo>
                  <a:pt x="2699265" y="133179"/>
                  <a:pt x="2853038" y="66589"/>
                  <a:pt x="3006811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Forme libre 14"/>
          <p:cNvSpPr/>
          <p:nvPr/>
        </p:nvSpPr>
        <p:spPr>
          <a:xfrm>
            <a:off x="3468130" y="551935"/>
            <a:ext cx="774356" cy="469557"/>
          </a:xfrm>
          <a:custGeom>
            <a:avLst/>
            <a:gdLst>
              <a:gd name="connsiteX0" fmla="*/ 0 w 774356"/>
              <a:gd name="connsiteY0" fmla="*/ 370703 h 469557"/>
              <a:gd name="connsiteX1" fmla="*/ 0 w 774356"/>
              <a:gd name="connsiteY1" fmla="*/ 469557 h 469557"/>
              <a:gd name="connsiteX2" fmla="*/ 774356 w 774356"/>
              <a:gd name="connsiteY2" fmla="*/ 238897 h 469557"/>
              <a:gd name="connsiteX3" fmla="*/ 757881 w 774356"/>
              <a:gd name="connsiteY3" fmla="*/ 65903 h 469557"/>
              <a:gd name="connsiteX4" fmla="*/ 436605 w 774356"/>
              <a:gd name="connsiteY4" fmla="*/ 0 h 469557"/>
              <a:gd name="connsiteX5" fmla="*/ 420129 w 774356"/>
              <a:gd name="connsiteY5" fmla="*/ 214184 h 469557"/>
              <a:gd name="connsiteX6" fmla="*/ 0 w 774356"/>
              <a:gd name="connsiteY6" fmla="*/ 370703 h 46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356" h="469557">
                <a:moveTo>
                  <a:pt x="0" y="370703"/>
                </a:moveTo>
                <a:lnTo>
                  <a:pt x="0" y="469557"/>
                </a:lnTo>
                <a:lnTo>
                  <a:pt x="774356" y="238897"/>
                </a:lnTo>
                <a:lnTo>
                  <a:pt x="757881" y="65903"/>
                </a:lnTo>
                <a:lnTo>
                  <a:pt x="436605" y="0"/>
                </a:lnTo>
                <a:lnTo>
                  <a:pt x="420129" y="214184"/>
                </a:lnTo>
                <a:lnTo>
                  <a:pt x="0" y="37070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6" name="Forme libre 15"/>
          <p:cNvSpPr/>
          <p:nvPr/>
        </p:nvSpPr>
        <p:spPr>
          <a:xfrm>
            <a:off x="205946" y="535459"/>
            <a:ext cx="1968843" cy="1664044"/>
          </a:xfrm>
          <a:custGeom>
            <a:avLst/>
            <a:gdLst>
              <a:gd name="connsiteX0" fmla="*/ 230659 w 1968843"/>
              <a:gd name="connsiteY0" fmla="*/ 0 h 1664044"/>
              <a:gd name="connsiteX1" fmla="*/ 0 w 1968843"/>
              <a:gd name="connsiteY1" fmla="*/ 1664044 h 1664044"/>
              <a:gd name="connsiteX2" fmla="*/ 626076 w 1968843"/>
              <a:gd name="connsiteY2" fmla="*/ 1359244 h 1664044"/>
              <a:gd name="connsiteX3" fmla="*/ 1968843 w 1968843"/>
              <a:gd name="connsiteY3" fmla="*/ 617838 h 1664044"/>
              <a:gd name="connsiteX4" fmla="*/ 1869989 w 1968843"/>
              <a:gd name="connsiteY4" fmla="*/ 115330 h 1664044"/>
              <a:gd name="connsiteX5" fmla="*/ 1342768 w 1968843"/>
              <a:gd name="connsiteY5" fmla="*/ 387179 h 1664044"/>
              <a:gd name="connsiteX6" fmla="*/ 1029730 w 1968843"/>
              <a:gd name="connsiteY6" fmla="*/ 288325 h 1664044"/>
              <a:gd name="connsiteX7" fmla="*/ 617838 w 1968843"/>
              <a:gd name="connsiteY7" fmla="*/ 461319 h 1664044"/>
              <a:gd name="connsiteX8" fmla="*/ 230659 w 1968843"/>
              <a:gd name="connsiteY8" fmla="*/ 0 h 16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8843" h="1664044">
                <a:moveTo>
                  <a:pt x="230659" y="0"/>
                </a:moveTo>
                <a:lnTo>
                  <a:pt x="0" y="1664044"/>
                </a:lnTo>
                <a:lnTo>
                  <a:pt x="626076" y="1359244"/>
                </a:lnTo>
                <a:lnTo>
                  <a:pt x="1968843" y="617838"/>
                </a:lnTo>
                <a:lnTo>
                  <a:pt x="1869989" y="115330"/>
                </a:lnTo>
                <a:lnTo>
                  <a:pt x="1342768" y="387179"/>
                </a:lnTo>
                <a:lnTo>
                  <a:pt x="1029730" y="288325"/>
                </a:lnTo>
                <a:lnTo>
                  <a:pt x="617838" y="461319"/>
                </a:lnTo>
                <a:lnTo>
                  <a:pt x="230659" y="0"/>
                </a:lnTo>
                <a:close/>
              </a:path>
            </a:pathLst>
          </a:custGeom>
          <a:pattFill prst="ltHorz">
            <a:fgClr>
              <a:schemeClr val="accent6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7" name="Forme libre 16"/>
          <p:cNvSpPr/>
          <p:nvPr/>
        </p:nvSpPr>
        <p:spPr>
          <a:xfrm>
            <a:off x="1392195" y="1474573"/>
            <a:ext cx="700216" cy="1161535"/>
          </a:xfrm>
          <a:custGeom>
            <a:avLst/>
            <a:gdLst>
              <a:gd name="connsiteX0" fmla="*/ 0 w 700216"/>
              <a:gd name="connsiteY0" fmla="*/ 280086 h 1161535"/>
              <a:gd name="connsiteX1" fmla="*/ 222421 w 700216"/>
              <a:gd name="connsiteY1" fmla="*/ 1161535 h 1161535"/>
              <a:gd name="connsiteX2" fmla="*/ 700216 w 700216"/>
              <a:gd name="connsiteY2" fmla="*/ 131805 h 1161535"/>
              <a:gd name="connsiteX3" fmla="*/ 634313 w 700216"/>
              <a:gd name="connsiteY3" fmla="*/ 0 h 1161535"/>
              <a:gd name="connsiteX4" fmla="*/ 0 w 700216"/>
              <a:gd name="connsiteY4" fmla="*/ 280086 h 11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216" h="1161535">
                <a:moveTo>
                  <a:pt x="0" y="280086"/>
                </a:moveTo>
                <a:lnTo>
                  <a:pt x="222421" y="1161535"/>
                </a:lnTo>
                <a:lnTo>
                  <a:pt x="700216" y="131805"/>
                </a:lnTo>
                <a:lnTo>
                  <a:pt x="634313" y="0"/>
                </a:lnTo>
                <a:lnTo>
                  <a:pt x="0" y="280086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8" name="Forme libre 17"/>
          <p:cNvSpPr/>
          <p:nvPr/>
        </p:nvSpPr>
        <p:spPr>
          <a:xfrm>
            <a:off x="2298357" y="1057110"/>
            <a:ext cx="1449860" cy="2308654"/>
          </a:xfrm>
          <a:custGeom>
            <a:avLst/>
            <a:gdLst>
              <a:gd name="connsiteX0" fmla="*/ 1037968 w 1449860"/>
              <a:gd name="connsiteY0" fmla="*/ 115330 h 2347784"/>
              <a:gd name="connsiteX1" fmla="*/ 486033 w 1449860"/>
              <a:gd name="connsiteY1" fmla="*/ 972065 h 2347784"/>
              <a:gd name="connsiteX2" fmla="*/ 205946 w 1449860"/>
              <a:gd name="connsiteY2" fmla="*/ 2010033 h 2347784"/>
              <a:gd name="connsiteX3" fmla="*/ 0 w 1449860"/>
              <a:gd name="connsiteY3" fmla="*/ 2306595 h 2347784"/>
              <a:gd name="connsiteX4" fmla="*/ 354227 w 1449860"/>
              <a:gd name="connsiteY4" fmla="*/ 2347784 h 2347784"/>
              <a:gd name="connsiteX5" fmla="*/ 1021492 w 1449860"/>
              <a:gd name="connsiteY5" fmla="*/ 1087395 h 2347784"/>
              <a:gd name="connsiteX6" fmla="*/ 1449860 w 1449860"/>
              <a:gd name="connsiteY6" fmla="*/ 172995 h 2347784"/>
              <a:gd name="connsiteX7" fmla="*/ 996778 w 1449860"/>
              <a:gd name="connsiteY7" fmla="*/ 0 h 2347784"/>
              <a:gd name="connsiteX0" fmla="*/ 1037968 w 1449860"/>
              <a:gd name="connsiteY0" fmla="*/ 67705 h 2300159"/>
              <a:gd name="connsiteX1" fmla="*/ 486033 w 1449860"/>
              <a:gd name="connsiteY1" fmla="*/ 924440 h 2300159"/>
              <a:gd name="connsiteX2" fmla="*/ 205946 w 1449860"/>
              <a:gd name="connsiteY2" fmla="*/ 1962408 h 2300159"/>
              <a:gd name="connsiteX3" fmla="*/ 0 w 1449860"/>
              <a:gd name="connsiteY3" fmla="*/ 2258970 h 2300159"/>
              <a:gd name="connsiteX4" fmla="*/ 354227 w 1449860"/>
              <a:gd name="connsiteY4" fmla="*/ 2300159 h 2300159"/>
              <a:gd name="connsiteX5" fmla="*/ 1021492 w 1449860"/>
              <a:gd name="connsiteY5" fmla="*/ 1039770 h 2300159"/>
              <a:gd name="connsiteX6" fmla="*/ 1449860 w 1449860"/>
              <a:gd name="connsiteY6" fmla="*/ 125370 h 2300159"/>
              <a:gd name="connsiteX7" fmla="*/ 1053928 w 1449860"/>
              <a:gd name="connsiteY7" fmla="*/ 0 h 2300159"/>
              <a:gd name="connsiteX0" fmla="*/ 1066543 w 1449860"/>
              <a:gd name="connsiteY0" fmla="*/ 0 h 2308654"/>
              <a:gd name="connsiteX1" fmla="*/ 486033 w 1449860"/>
              <a:gd name="connsiteY1" fmla="*/ 932935 h 2308654"/>
              <a:gd name="connsiteX2" fmla="*/ 205946 w 1449860"/>
              <a:gd name="connsiteY2" fmla="*/ 1970903 h 2308654"/>
              <a:gd name="connsiteX3" fmla="*/ 0 w 1449860"/>
              <a:gd name="connsiteY3" fmla="*/ 2267465 h 2308654"/>
              <a:gd name="connsiteX4" fmla="*/ 354227 w 1449860"/>
              <a:gd name="connsiteY4" fmla="*/ 2308654 h 2308654"/>
              <a:gd name="connsiteX5" fmla="*/ 1021492 w 1449860"/>
              <a:gd name="connsiteY5" fmla="*/ 1048265 h 2308654"/>
              <a:gd name="connsiteX6" fmla="*/ 1449860 w 1449860"/>
              <a:gd name="connsiteY6" fmla="*/ 133865 h 2308654"/>
              <a:gd name="connsiteX7" fmla="*/ 1053928 w 1449860"/>
              <a:gd name="connsiteY7" fmla="*/ 8495 h 230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9860" h="2308654">
                <a:moveTo>
                  <a:pt x="1066543" y="0"/>
                </a:moveTo>
                <a:lnTo>
                  <a:pt x="486033" y="932935"/>
                </a:lnTo>
                <a:lnTo>
                  <a:pt x="205946" y="1970903"/>
                </a:lnTo>
                <a:lnTo>
                  <a:pt x="0" y="2267465"/>
                </a:lnTo>
                <a:lnTo>
                  <a:pt x="354227" y="2308654"/>
                </a:lnTo>
                <a:lnTo>
                  <a:pt x="1021492" y="1048265"/>
                </a:lnTo>
                <a:lnTo>
                  <a:pt x="1449860" y="133865"/>
                </a:lnTo>
                <a:lnTo>
                  <a:pt x="1053928" y="8495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9" name="Forme libre 18"/>
          <p:cNvSpPr/>
          <p:nvPr/>
        </p:nvSpPr>
        <p:spPr>
          <a:xfrm>
            <a:off x="1334530" y="1400432"/>
            <a:ext cx="1153297" cy="2141838"/>
          </a:xfrm>
          <a:custGeom>
            <a:avLst/>
            <a:gdLst>
              <a:gd name="connsiteX0" fmla="*/ 922638 w 1153297"/>
              <a:gd name="connsiteY0" fmla="*/ 0 h 2141838"/>
              <a:gd name="connsiteX1" fmla="*/ 0 w 1153297"/>
              <a:gd name="connsiteY1" fmla="*/ 2092411 h 2141838"/>
              <a:gd name="connsiteX2" fmla="*/ 181232 w 1153297"/>
              <a:gd name="connsiteY2" fmla="*/ 2141838 h 2141838"/>
              <a:gd name="connsiteX3" fmla="*/ 1153297 w 1153297"/>
              <a:gd name="connsiteY3" fmla="*/ 82379 h 2141838"/>
              <a:gd name="connsiteX4" fmla="*/ 922638 w 1153297"/>
              <a:gd name="connsiteY4" fmla="*/ 0 h 21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297" h="2141838">
                <a:moveTo>
                  <a:pt x="922638" y="0"/>
                </a:moveTo>
                <a:lnTo>
                  <a:pt x="0" y="2092411"/>
                </a:lnTo>
                <a:lnTo>
                  <a:pt x="181232" y="2141838"/>
                </a:lnTo>
                <a:lnTo>
                  <a:pt x="1153297" y="82379"/>
                </a:lnTo>
                <a:lnTo>
                  <a:pt x="922638" y="0"/>
                </a:lnTo>
                <a:close/>
              </a:path>
            </a:pathLst>
          </a:cu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0" name="Ellipse 19"/>
          <p:cNvSpPr/>
          <p:nvPr/>
        </p:nvSpPr>
        <p:spPr>
          <a:xfrm>
            <a:off x="757881" y="3418703"/>
            <a:ext cx="634314" cy="610949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1" name="Ellipse 20"/>
          <p:cNvSpPr/>
          <p:nvPr/>
        </p:nvSpPr>
        <p:spPr>
          <a:xfrm>
            <a:off x="1869989" y="3554293"/>
            <a:ext cx="675503" cy="667934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2970102" y="408200"/>
            <a:ext cx="649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dirty="0" smtClean="0"/>
              <a:t>Richard </a:t>
            </a:r>
          </a:p>
          <a:p>
            <a:pPr algn="ctr"/>
            <a:r>
              <a:rPr lang="fr-FR" sz="1050" dirty="0" err="1" smtClean="0"/>
              <a:t>Toll</a:t>
            </a:r>
            <a:endParaRPr lang="fr-SN" sz="1050" dirty="0"/>
          </a:p>
        </p:txBody>
      </p:sp>
      <p:sp>
        <p:nvSpPr>
          <p:cNvPr id="24" name="ZoneTexte 23"/>
          <p:cNvSpPr txBox="1"/>
          <p:nvPr/>
        </p:nvSpPr>
        <p:spPr>
          <a:xfrm>
            <a:off x="4415745" y="616829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Dagana</a:t>
            </a:r>
            <a:endParaRPr lang="fr-SN" sz="1050" dirty="0"/>
          </a:p>
        </p:txBody>
      </p:sp>
      <p:sp>
        <p:nvSpPr>
          <p:cNvPr id="25" name="ZoneTexte 24"/>
          <p:cNvSpPr txBox="1"/>
          <p:nvPr/>
        </p:nvSpPr>
        <p:spPr>
          <a:xfrm>
            <a:off x="2284455" y="334053"/>
            <a:ext cx="518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Rosso</a:t>
            </a:r>
            <a:endParaRPr lang="fr-SN" sz="1050" dirty="0"/>
          </a:p>
        </p:txBody>
      </p:sp>
      <p:sp>
        <p:nvSpPr>
          <p:cNvPr id="27" name="ZoneTexte 26"/>
          <p:cNvSpPr txBox="1"/>
          <p:nvPr/>
        </p:nvSpPr>
        <p:spPr>
          <a:xfrm rot="20686790">
            <a:off x="1378672" y="402144"/>
            <a:ext cx="66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Sénégal</a:t>
            </a:r>
            <a:endParaRPr lang="fr-SN" sz="1200" i="1" dirty="0">
              <a:solidFill>
                <a:srgbClr val="0070C0"/>
              </a:solidFill>
            </a:endParaRPr>
          </a:p>
        </p:txBody>
      </p:sp>
      <p:sp>
        <p:nvSpPr>
          <p:cNvPr id="30" name="Forme libre 29"/>
          <p:cNvSpPr/>
          <p:nvPr/>
        </p:nvSpPr>
        <p:spPr>
          <a:xfrm>
            <a:off x="5238017" y="1079413"/>
            <a:ext cx="457200" cy="152649"/>
          </a:xfrm>
          <a:custGeom>
            <a:avLst/>
            <a:gdLst>
              <a:gd name="connsiteX0" fmla="*/ 0 w 457200"/>
              <a:gd name="connsiteY0" fmla="*/ 152649 h 152649"/>
              <a:gd name="connsiteX1" fmla="*/ 238125 w 457200"/>
              <a:gd name="connsiteY1" fmla="*/ 249 h 152649"/>
              <a:gd name="connsiteX2" fmla="*/ 457200 w 457200"/>
              <a:gd name="connsiteY2" fmla="*/ 124074 h 1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52649">
                <a:moveTo>
                  <a:pt x="0" y="152649"/>
                </a:moveTo>
                <a:cubicBezTo>
                  <a:pt x="80962" y="78830"/>
                  <a:pt x="161925" y="5011"/>
                  <a:pt x="238125" y="249"/>
                </a:cubicBezTo>
                <a:cubicBezTo>
                  <a:pt x="314325" y="-4513"/>
                  <a:pt x="385762" y="59780"/>
                  <a:pt x="457200" y="124074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2" name="Rectangle 31"/>
          <p:cNvSpPr/>
          <p:nvPr/>
        </p:nvSpPr>
        <p:spPr>
          <a:xfrm>
            <a:off x="5234933" y="1611073"/>
            <a:ext cx="476250" cy="263611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34" name="ZoneTexte 33"/>
          <p:cNvSpPr txBox="1"/>
          <p:nvPr/>
        </p:nvSpPr>
        <p:spPr>
          <a:xfrm>
            <a:off x="140326" y="2346588"/>
            <a:ext cx="861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Ross-</a:t>
            </a:r>
            <a:r>
              <a:rPr lang="fr-FR" sz="1050" dirty="0" err="1" smtClean="0"/>
              <a:t>Bethio</a:t>
            </a:r>
            <a:endParaRPr lang="fr-SN" sz="1050" dirty="0"/>
          </a:p>
        </p:txBody>
      </p:sp>
      <p:sp>
        <p:nvSpPr>
          <p:cNvPr id="2" name="Forme libre 1"/>
          <p:cNvSpPr/>
          <p:nvPr/>
        </p:nvSpPr>
        <p:spPr>
          <a:xfrm>
            <a:off x="5189171" y="2412428"/>
            <a:ext cx="428367" cy="329513"/>
          </a:xfrm>
          <a:custGeom>
            <a:avLst/>
            <a:gdLst>
              <a:gd name="connsiteX0" fmla="*/ 0 w 444843"/>
              <a:gd name="connsiteY0" fmla="*/ 210614 h 210614"/>
              <a:gd name="connsiteX1" fmla="*/ 181232 w 444843"/>
              <a:gd name="connsiteY1" fmla="*/ 21144 h 210614"/>
              <a:gd name="connsiteX2" fmla="*/ 444843 w 444843"/>
              <a:gd name="connsiteY2" fmla="*/ 12906 h 210614"/>
              <a:gd name="connsiteX0" fmla="*/ 0 w 428367"/>
              <a:gd name="connsiteY0" fmla="*/ 297998 h 297998"/>
              <a:gd name="connsiteX1" fmla="*/ 181232 w 428367"/>
              <a:gd name="connsiteY1" fmla="*/ 108528 h 297998"/>
              <a:gd name="connsiteX2" fmla="*/ 428367 w 428367"/>
              <a:gd name="connsiteY2" fmla="*/ 1436 h 297998"/>
              <a:gd name="connsiteX0" fmla="*/ 0 w 428367"/>
              <a:gd name="connsiteY0" fmla="*/ 330584 h 330584"/>
              <a:gd name="connsiteX1" fmla="*/ 181232 w 428367"/>
              <a:gd name="connsiteY1" fmla="*/ 141114 h 330584"/>
              <a:gd name="connsiteX2" fmla="*/ 428367 w 428367"/>
              <a:gd name="connsiteY2" fmla="*/ 1071 h 330584"/>
              <a:gd name="connsiteX0" fmla="*/ 0 w 428367"/>
              <a:gd name="connsiteY0" fmla="*/ 329513 h 329513"/>
              <a:gd name="connsiteX1" fmla="*/ 181232 w 428367"/>
              <a:gd name="connsiteY1" fmla="*/ 140043 h 329513"/>
              <a:gd name="connsiteX2" fmla="*/ 428367 w 428367"/>
              <a:gd name="connsiteY2" fmla="*/ 0 h 32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367" h="329513">
                <a:moveTo>
                  <a:pt x="0" y="329513"/>
                </a:moveTo>
                <a:cubicBezTo>
                  <a:pt x="53546" y="251253"/>
                  <a:pt x="109838" y="194962"/>
                  <a:pt x="181232" y="140043"/>
                </a:cubicBezTo>
                <a:cubicBezTo>
                  <a:pt x="252626" y="85124"/>
                  <a:pt x="243015" y="78260"/>
                  <a:pt x="428367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9" name="Rectangle 8"/>
          <p:cNvSpPr/>
          <p:nvPr/>
        </p:nvSpPr>
        <p:spPr>
          <a:xfrm>
            <a:off x="5352909" y="3677687"/>
            <a:ext cx="576648" cy="324787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2" name="Rectangle 11"/>
          <p:cNvSpPr/>
          <p:nvPr/>
        </p:nvSpPr>
        <p:spPr>
          <a:xfrm>
            <a:off x="5373710" y="4376428"/>
            <a:ext cx="627541" cy="381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2" name="Rectangle 21"/>
          <p:cNvSpPr/>
          <p:nvPr/>
        </p:nvSpPr>
        <p:spPr>
          <a:xfrm>
            <a:off x="5397413" y="5071262"/>
            <a:ext cx="627541" cy="3701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41" name="Ellipse 40"/>
          <p:cNvSpPr/>
          <p:nvPr/>
        </p:nvSpPr>
        <p:spPr>
          <a:xfrm>
            <a:off x="5466617" y="6214293"/>
            <a:ext cx="515357" cy="460250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43" name="ZoneTexte 42"/>
          <p:cNvSpPr txBox="1"/>
          <p:nvPr/>
        </p:nvSpPr>
        <p:spPr>
          <a:xfrm>
            <a:off x="8238" y="6589431"/>
            <a:ext cx="1840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Légende de la carte d’origine</a:t>
            </a:r>
            <a:endParaRPr lang="fr-SN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175268" y="24883"/>
            <a:ext cx="405916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La mise en valeur agricole autour du fleuve Sénégal</a:t>
            </a:r>
            <a:endParaRPr lang="fr-SN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5189171" y="0"/>
            <a:ext cx="3954829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6547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C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228</Words>
  <Application>Microsoft Office PowerPoint</Application>
  <PresentationFormat>Affichage à l'écran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6</cp:revision>
  <dcterms:created xsi:type="dcterms:W3CDTF">2019-04-01T14:20:01Z</dcterms:created>
  <dcterms:modified xsi:type="dcterms:W3CDTF">2019-04-01T16:39:08Z</dcterms:modified>
</cp:coreProperties>
</file>