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5" r:id="rId3"/>
    <p:sldId id="296" r:id="rId4"/>
    <p:sldId id="297"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2" r:id="rId18"/>
    <p:sldId id="311" r:id="rId19"/>
    <p:sldId id="313" r:id="rId20"/>
    <p:sldId id="314" r:id="rId21"/>
    <p:sldId id="321" r:id="rId22"/>
    <p:sldId id="316" r:id="rId23"/>
    <p:sldId id="318" r:id="rId24"/>
    <p:sldId id="319" r:id="rId25"/>
    <p:sldId id="320" r:id="rId26"/>
    <p:sldId id="322" r:id="rId27"/>
    <p:sldId id="323" r:id="rId28"/>
    <p:sldId id="324" r:id="rId29"/>
    <p:sldId id="325" r:id="rId30"/>
    <p:sldId id="326" r:id="rId31"/>
    <p:sldId id="327" r:id="rId32"/>
    <p:sldId id="328"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33CC"/>
    <a:srgbClr val="000000"/>
    <a:srgbClr val="008000"/>
    <a:srgbClr val="009900"/>
    <a:srgbClr val="808080"/>
    <a:srgbClr val="00CCFF"/>
    <a:srgbClr val="0000FF"/>
    <a:srgbClr val="777777"/>
    <a:srgbClr val="96969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90" d="100"/>
          <a:sy n="90" d="100"/>
        </p:scale>
        <p:origin x="-2244" y="-5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34131B4-05EA-4BF9-B78B-C5817FF03C34}" type="datetimeFigureOut">
              <a:rPr lang="fr-FR" smtClean="0"/>
              <a:pPr/>
              <a:t>22/03/2019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2DADFB0-26F6-4EF2-BD80-191B53547BF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131B4-05EA-4BF9-B78B-C5817FF03C34}" type="datetimeFigureOut">
              <a:rPr lang="fr-FR" smtClean="0"/>
              <a:pPr/>
              <a:t>22/03/2019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ADFB0-26F6-4EF2-BD80-191B53547BF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s://www.youtube.com/watch?v=PM_VaWlbH_E"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hyperlink" Target="https://www.geo.fr/environnement/video-la-minute-ecologique-qu-est-ce-que-le-7e-continent-19148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282" y="1285860"/>
            <a:ext cx="8715436" cy="3416320"/>
          </a:xfrm>
          <a:prstGeom prst="rect">
            <a:avLst/>
          </a:prstGeom>
          <a:solidFill>
            <a:srgbClr val="B2B2B2">
              <a:alpha val="20000"/>
            </a:srgbClr>
          </a:solidFill>
          <a:ln>
            <a:solidFill>
              <a:srgbClr val="FF0000"/>
            </a:solidFill>
          </a:ln>
        </p:spPr>
        <p:txBody>
          <a:bodyPr wrap="square" rtlCol="0">
            <a:spAutoFit/>
          </a:bodyPr>
          <a:lstStyle/>
          <a:p>
            <a:pPr algn="ctr"/>
            <a:r>
              <a:rPr lang="fr-FR" sz="5400" dirty="0" smtClean="0">
                <a:solidFill>
                  <a:srgbClr val="FF0000"/>
                </a:solidFill>
                <a:latin typeface="Poor Richard" pitchFamily="18" charset="0"/>
              </a:rPr>
              <a:t>GÉOGRAPHIE  - Thème n°3 </a:t>
            </a:r>
          </a:p>
          <a:p>
            <a:pPr algn="ctr"/>
            <a:endParaRPr lang="fr-FR" sz="5400" dirty="0" smtClean="0">
              <a:solidFill>
                <a:srgbClr val="FF0000"/>
              </a:solidFill>
              <a:latin typeface="Poor Richard" pitchFamily="18" charset="0"/>
            </a:endParaRPr>
          </a:p>
          <a:p>
            <a:pPr algn="ctr"/>
            <a:r>
              <a:rPr lang="fr-FR" sz="5400" dirty="0" smtClean="0">
                <a:solidFill>
                  <a:srgbClr val="FF0000"/>
                </a:solidFill>
                <a:latin typeface="Poor Richard" pitchFamily="18" charset="0"/>
              </a:rPr>
              <a:t>Des espaces transformés par la mondialisation</a:t>
            </a:r>
            <a:endParaRPr lang="fr-FR" sz="5400" dirty="0">
              <a:solidFill>
                <a:srgbClr val="FF0000"/>
              </a:solidFill>
              <a:latin typeface="Poor Richard"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100" y="642918"/>
            <a:ext cx="8001056" cy="1200329"/>
          </a:xfrm>
          <a:prstGeom prst="rect">
            <a:avLst/>
          </a:prstGeom>
        </p:spPr>
        <p:txBody>
          <a:bodyPr wrap="square">
            <a:spAutoFit/>
          </a:bodyPr>
          <a:lstStyle/>
          <a:p>
            <a:pPr algn="ctr"/>
            <a:r>
              <a:rPr lang="fr-FR" sz="2400" dirty="0" smtClean="0">
                <a:latin typeface="Poor Richard" pitchFamily="18" charset="0"/>
              </a:rPr>
              <a:t>3/.  Docs 1 et 2 : relève deux chiffres qui montrent que le détroit de Malacca est un point de passage maritime très fréquenté par les navires. </a:t>
            </a:r>
          </a:p>
        </p:txBody>
      </p:sp>
      <p:pic>
        <p:nvPicPr>
          <p:cNvPr id="3074" name="Picture 2"/>
          <p:cNvPicPr>
            <a:picLocks noChangeAspect="1" noChangeArrowheads="1"/>
          </p:cNvPicPr>
          <p:nvPr/>
        </p:nvPicPr>
        <p:blipFill>
          <a:blip r:embed="rId2"/>
          <a:srcRect/>
          <a:stretch>
            <a:fillRect/>
          </a:stretch>
        </p:blipFill>
        <p:spPr bwMode="auto">
          <a:xfrm>
            <a:off x="214282" y="2214554"/>
            <a:ext cx="3511524" cy="2714644"/>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827171" y="3714752"/>
            <a:ext cx="7316829" cy="2857520"/>
          </a:xfrm>
          <a:prstGeom prst="rect">
            <a:avLst/>
          </a:prstGeom>
          <a:noFill/>
          <a:ln w="9525">
            <a:noFill/>
            <a:miter lim="800000"/>
            <a:headEnd/>
            <a:tailEnd/>
          </a:ln>
          <a:effectLst/>
        </p:spPr>
      </p:pic>
      <p:pic>
        <p:nvPicPr>
          <p:cNvPr id="5" name="Image 4" descr="j0254500.gif"/>
          <p:cNvPicPr>
            <a:picLocks noChangeAspect="1"/>
          </p:cNvPicPr>
          <p:nvPr/>
        </p:nvPicPr>
        <p:blipFill>
          <a:blip r:embed="rId4"/>
          <a:stretch>
            <a:fillRect/>
          </a:stretch>
        </p:blipFill>
        <p:spPr>
          <a:xfrm>
            <a:off x="357158" y="785794"/>
            <a:ext cx="714380" cy="714380"/>
          </a:xfrm>
          <a:prstGeom prst="rect">
            <a:avLst/>
          </a:prstGeom>
        </p:spPr>
      </p:pic>
      <p:sp>
        <p:nvSpPr>
          <p:cNvPr id="7" name="Rectangle 6"/>
          <p:cNvSpPr/>
          <p:nvPr/>
        </p:nvSpPr>
        <p:spPr>
          <a:xfrm>
            <a:off x="142844" y="4429132"/>
            <a:ext cx="1357322" cy="285752"/>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714876" y="5072074"/>
            <a:ext cx="1500198" cy="21431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4)">
                                      <p:cBhvr>
                                        <p:cTn id="11" dur="2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2000"/>
                                        <p:tgtEl>
                                          <p:spTgt spid="3074"/>
                                        </p:tgtEl>
                                      </p:cBhvr>
                                    </p:animEffect>
                                  </p:childTnLst>
                                </p:cTn>
                              </p:par>
                              <p:par>
                                <p:cTn id="16" presetID="21" presetClass="entr" presetSubtype="4"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wheel(4)">
                                      <p:cBhvr>
                                        <p:cTn id="18" dur="20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714356"/>
            <a:ext cx="8429652" cy="461665"/>
          </a:xfrm>
          <a:prstGeom prst="rect">
            <a:avLst/>
          </a:prstGeom>
        </p:spPr>
        <p:txBody>
          <a:bodyPr wrap="square">
            <a:spAutoFit/>
          </a:bodyPr>
          <a:lstStyle/>
          <a:p>
            <a:r>
              <a:rPr lang="fr-FR" sz="2400" dirty="0" smtClean="0">
                <a:latin typeface="Poor Richard" pitchFamily="18" charset="0"/>
              </a:rPr>
              <a:t>4/. Doc 2 : quel problème connait de plus en plus le détroit de Malacca ?</a:t>
            </a:r>
            <a:endParaRPr lang="fr-FR" sz="2400" dirty="0">
              <a:latin typeface="Poor Richard" pitchFamily="18" charset="0"/>
            </a:endParaRPr>
          </a:p>
        </p:txBody>
      </p:sp>
      <p:pic>
        <p:nvPicPr>
          <p:cNvPr id="3" name="Image 2" descr="j0254500.gif"/>
          <p:cNvPicPr>
            <a:picLocks noChangeAspect="1"/>
          </p:cNvPicPr>
          <p:nvPr/>
        </p:nvPicPr>
        <p:blipFill>
          <a:blip r:embed="rId2"/>
          <a:stretch>
            <a:fillRect/>
          </a:stretch>
        </p:blipFill>
        <p:spPr>
          <a:xfrm>
            <a:off x="285720" y="714356"/>
            <a:ext cx="500066" cy="500066"/>
          </a:xfrm>
          <a:prstGeom prst="rect">
            <a:avLst/>
          </a:prstGeom>
        </p:spPr>
      </p:pic>
      <p:pic>
        <p:nvPicPr>
          <p:cNvPr id="4" name="Picture 3"/>
          <p:cNvPicPr>
            <a:picLocks noChangeAspect="1" noChangeArrowheads="1"/>
          </p:cNvPicPr>
          <p:nvPr/>
        </p:nvPicPr>
        <p:blipFill>
          <a:blip r:embed="rId3"/>
          <a:srcRect/>
          <a:stretch>
            <a:fillRect/>
          </a:stretch>
        </p:blipFill>
        <p:spPr bwMode="auto">
          <a:xfrm>
            <a:off x="0" y="1285860"/>
            <a:ext cx="9144001" cy="3571105"/>
          </a:xfrm>
          <a:prstGeom prst="rect">
            <a:avLst/>
          </a:prstGeom>
          <a:noFill/>
          <a:ln w="9525">
            <a:noFill/>
            <a:miter lim="800000"/>
            <a:headEnd/>
            <a:tailEnd/>
          </a:ln>
          <a:effectLst/>
        </p:spPr>
      </p:pic>
      <p:sp>
        <p:nvSpPr>
          <p:cNvPr id="5" name="Rectangle 4"/>
          <p:cNvSpPr/>
          <p:nvPr/>
        </p:nvSpPr>
        <p:spPr>
          <a:xfrm>
            <a:off x="5715008" y="1357298"/>
            <a:ext cx="1357322" cy="357190"/>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4)">
                                      <p:cBhvr>
                                        <p:cTn id="11" dur="2000"/>
                                        <p:tgtEl>
                                          <p:spTgt spid="2"/>
                                        </p:tgtEl>
                                      </p:cBhvr>
                                    </p:animEffect>
                                  </p:childTnLst>
                                </p:cTn>
                              </p:par>
                              <p:par>
                                <p:cTn id="12" presetID="21"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4)">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CUENIN\Pictures\Image1.gif"/>
          <p:cNvPicPr>
            <a:picLocks noChangeAspect="1" noChangeArrowheads="1"/>
          </p:cNvPicPr>
          <p:nvPr/>
        </p:nvPicPr>
        <p:blipFill>
          <a:blip r:embed="rId2"/>
          <a:srcRect/>
          <a:stretch>
            <a:fillRect/>
          </a:stretch>
        </p:blipFill>
        <p:spPr bwMode="auto">
          <a:xfrm>
            <a:off x="-14288" y="400050"/>
            <a:ext cx="9172576" cy="6057900"/>
          </a:xfrm>
          <a:prstGeom prst="rect">
            <a:avLst/>
          </a:prstGeom>
          <a:noFill/>
        </p:spPr>
      </p:pic>
      <p:sp>
        <p:nvSpPr>
          <p:cNvPr id="4" name="ZoneTexte 3"/>
          <p:cNvSpPr txBox="1"/>
          <p:nvPr/>
        </p:nvSpPr>
        <p:spPr>
          <a:xfrm>
            <a:off x="285720" y="3500438"/>
            <a:ext cx="1428760" cy="400110"/>
          </a:xfrm>
          <a:prstGeom prst="rect">
            <a:avLst/>
          </a:prstGeom>
          <a:noFill/>
        </p:spPr>
        <p:txBody>
          <a:bodyPr wrap="square" rtlCol="0">
            <a:spAutoFit/>
          </a:bodyPr>
          <a:lstStyle/>
          <a:p>
            <a:pPr algn="ctr"/>
            <a:r>
              <a:rPr lang="fr-FR" sz="2000" dirty="0" smtClean="0">
                <a:latin typeface="Palatino Linotype" pitchFamily="18" charset="0"/>
              </a:rPr>
              <a:t>AFRIQUE</a:t>
            </a:r>
            <a:endParaRPr lang="fr-FR" sz="2000" dirty="0">
              <a:latin typeface="Palatino Linotype" pitchFamily="18" charset="0"/>
            </a:endParaRPr>
          </a:p>
        </p:txBody>
      </p:sp>
      <p:sp>
        <p:nvSpPr>
          <p:cNvPr id="5" name="ZoneTexte 4"/>
          <p:cNvSpPr txBox="1"/>
          <p:nvPr/>
        </p:nvSpPr>
        <p:spPr>
          <a:xfrm>
            <a:off x="2214546" y="2071678"/>
            <a:ext cx="1428760" cy="400110"/>
          </a:xfrm>
          <a:prstGeom prst="rect">
            <a:avLst/>
          </a:prstGeom>
          <a:noFill/>
        </p:spPr>
        <p:txBody>
          <a:bodyPr wrap="square" rtlCol="0">
            <a:spAutoFit/>
          </a:bodyPr>
          <a:lstStyle/>
          <a:p>
            <a:pPr algn="ctr"/>
            <a:r>
              <a:rPr lang="fr-FR" sz="2000" dirty="0" smtClean="0">
                <a:latin typeface="Palatino Linotype" pitchFamily="18" charset="0"/>
              </a:rPr>
              <a:t>ASIE</a:t>
            </a:r>
            <a:endParaRPr lang="fr-FR" sz="2000" dirty="0">
              <a:latin typeface="Palatino Linotype" pitchFamily="18" charset="0"/>
            </a:endParaRPr>
          </a:p>
        </p:txBody>
      </p:sp>
      <p:sp>
        <p:nvSpPr>
          <p:cNvPr id="7" name="ZoneTexte 6"/>
          <p:cNvSpPr txBox="1"/>
          <p:nvPr/>
        </p:nvSpPr>
        <p:spPr>
          <a:xfrm>
            <a:off x="3214678" y="4286256"/>
            <a:ext cx="1428760" cy="400110"/>
          </a:xfrm>
          <a:prstGeom prst="rect">
            <a:avLst/>
          </a:prstGeom>
          <a:noFill/>
        </p:spPr>
        <p:txBody>
          <a:bodyPr wrap="square" rtlCol="0">
            <a:spAutoFit/>
          </a:bodyPr>
          <a:lstStyle/>
          <a:p>
            <a:pPr algn="ctr"/>
            <a:r>
              <a:rPr lang="fr-FR" sz="2000" dirty="0" smtClean="0">
                <a:latin typeface="Palatino Linotype" pitchFamily="18" charset="0"/>
              </a:rPr>
              <a:t>OCÉANIE</a:t>
            </a:r>
            <a:endParaRPr lang="fr-FR" sz="2000" dirty="0">
              <a:latin typeface="Palatino Linotype" pitchFamily="18" charset="0"/>
            </a:endParaRPr>
          </a:p>
        </p:txBody>
      </p:sp>
      <p:sp>
        <p:nvSpPr>
          <p:cNvPr id="8" name="ZoneTexte 7"/>
          <p:cNvSpPr txBox="1"/>
          <p:nvPr/>
        </p:nvSpPr>
        <p:spPr>
          <a:xfrm>
            <a:off x="4572000" y="2786058"/>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9" name="ZoneTexte 8"/>
          <p:cNvSpPr txBox="1"/>
          <p:nvPr/>
        </p:nvSpPr>
        <p:spPr>
          <a:xfrm>
            <a:off x="5286380" y="4071942"/>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PACIFIQUE</a:t>
            </a:r>
            <a:endParaRPr lang="fr-FR" dirty="0">
              <a:solidFill>
                <a:srgbClr val="0033CC"/>
              </a:solidFill>
              <a:latin typeface="Palatino Linotype" pitchFamily="18" charset="0"/>
            </a:endParaRPr>
          </a:p>
        </p:txBody>
      </p:sp>
      <p:sp>
        <p:nvSpPr>
          <p:cNvPr id="10" name="ZoneTexte 9"/>
          <p:cNvSpPr txBox="1"/>
          <p:nvPr/>
        </p:nvSpPr>
        <p:spPr>
          <a:xfrm>
            <a:off x="1714480" y="3929066"/>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1" name="ZoneTexte 10"/>
          <p:cNvSpPr txBox="1"/>
          <p:nvPr/>
        </p:nvSpPr>
        <p:spPr>
          <a:xfrm>
            <a:off x="1857356" y="450057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INDIEN</a:t>
            </a:r>
            <a:endParaRPr lang="fr-FR" dirty="0">
              <a:solidFill>
                <a:srgbClr val="0033CC"/>
              </a:solidFill>
              <a:latin typeface="Palatino Linotype" pitchFamily="18" charset="0"/>
            </a:endParaRPr>
          </a:p>
        </p:txBody>
      </p:sp>
      <p:sp>
        <p:nvSpPr>
          <p:cNvPr id="13" name="ZoneTexte 12"/>
          <p:cNvSpPr txBox="1"/>
          <p:nvPr/>
        </p:nvSpPr>
        <p:spPr>
          <a:xfrm>
            <a:off x="7858148" y="200024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4" name="ZoneTexte 13"/>
          <p:cNvSpPr txBox="1"/>
          <p:nvPr/>
        </p:nvSpPr>
        <p:spPr>
          <a:xfrm>
            <a:off x="7429520" y="3071810"/>
            <a:ext cx="1857356"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ATLANTIQUE</a:t>
            </a:r>
            <a:endParaRPr lang="fr-FR" dirty="0">
              <a:solidFill>
                <a:srgbClr val="0033CC"/>
              </a:solidFill>
              <a:latin typeface="Palatino Linotype" pitchFamily="18" charset="0"/>
            </a:endParaRPr>
          </a:p>
        </p:txBody>
      </p:sp>
      <p:sp>
        <p:nvSpPr>
          <p:cNvPr id="15" name="ZoneTexte 14"/>
          <p:cNvSpPr txBox="1"/>
          <p:nvPr/>
        </p:nvSpPr>
        <p:spPr>
          <a:xfrm>
            <a:off x="178591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6" name="ZoneTexte 15"/>
          <p:cNvSpPr txBox="1"/>
          <p:nvPr/>
        </p:nvSpPr>
        <p:spPr>
          <a:xfrm>
            <a:off x="357186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17" name="ZoneTexte 16"/>
          <p:cNvSpPr txBox="1"/>
          <p:nvPr/>
        </p:nvSpPr>
        <p:spPr>
          <a:xfrm>
            <a:off x="5286380"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ARCTIQUE</a:t>
            </a:r>
            <a:endParaRPr lang="fr-FR" dirty="0">
              <a:solidFill>
                <a:srgbClr val="0033CC"/>
              </a:solidFill>
              <a:latin typeface="Palatino Linotype" pitchFamily="18" charset="0"/>
            </a:endParaRPr>
          </a:p>
        </p:txBody>
      </p:sp>
      <p:sp>
        <p:nvSpPr>
          <p:cNvPr id="18" name="ZoneTexte 17"/>
          <p:cNvSpPr txBox="1"/>
          <p:nvPr/>
        </p:nvSpPr>
        <p:spPr>
          <a:xfrm>
            <a:off x="1714480"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9" name="ZoneTexte 18"/>
          <p:cNvSpPr txBox="1"/>
          <p:nvPr/>
        </p:nvSpPr>
        <p:spPr>
          <a:xfrm>
            <a:off x="3643306"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20" name="ZoneTexte 19"/>
          <p:cNvSpPr txBox="1"/>
          <p:nvPr/>
        </p:nvSpPr>
        <p:spPr>
          <a:xfrm>
            <a:off x="5357818" y="5929330"/>
            <a:ext cx="2214578"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ANTARCTIQUE</a:t>
            </a:r>
            <a:endParaRPr lang="fr-FR" dirty="0">
              <a:solidFill>
                <a:srgbClr val="0033CC"/>
              </a:solidFill>
              <a:latin typeface="Palatino Linotype" pitchFamily="18" charset="0"/>
            </a:endParaRPr>
          </a:p>
        </p:txBody>
      </p:sp>
      <p:sp>
        <p:nvSpPr>
          <p:cNvPr id="23" name="ZoneTexte 22"/>
          <p:cNvSpPr txBox="1"/>
          <p:nvPr/>
        </p:nvSpPr>
        <p:spPr>
          <a:xfrm>
            <a:off x="2643174" y="2643182"/>
            <a:ext cx="857256" cy="369332"/>
          </a:xfrm>
          <a:prstGeom prst="rect">
            <a:avLst/>
          </a:prstGeom>
          <a:noFill/>
        </p:spPr>
        <p:txBody>
          <a:bodyPr wrap="square" rtlCol="0">
            <a:spAutoFit/>
          </a:bodyPr>
          <a:lstStyle/>
          <a:p>
            <a:r>
              <a:rPr lang="fr-FR" dirty="0" smtClean="0">
                <a:solidFill>
                  <a:srgbClr val="FF0000"/>
                </a:solidFill>
                <a:latin typeface="Palatino Linotype" pitchFamily="18" charset="0"/>
              </a:rPr>
              <a:t>Chine</a:t>
            </a:r>
            <a:endParaRPr lang="fr-FR" dirty="0">
              <a:solidFill>
                <a:srgbClr val="FF0000"/>
              </a:solidFill>
              <a:latin typeface="Palatino Linotype" pitchFamily="18" charset="0"/>
            </a:endParaRPr>
          </a:p>
        </p:txBody>
      </p:sp>
      <p:sp>
        <p:nvSpPr>
          <p:cNvPr id="24" name="ZoneTexte 23"/>
          <p:cNvSpPr txBox="1"/>
          <p:nvPr/>
        </p:nvSpPr>
        <p:spPr>
          <a:xfrm>
            <a:off x="2143108" y="3143248"/>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Inde</a:t>
            </a:r>
            <a:endParaRPr lang="fr-FR" dirty="0">
              <a:solidFill>
                <a:srgbClr val="FF0000"/>
              </a:solidFill>
              <a:latin typeface="Palatino Linotype" pitchFamily="18" charset="0"/>
            </a:endParaRPr>
          </a:p>
        </p:txBody>
      </p:sp>
      <p:sp>
        <p:nvSpPr>
          <p:cNvPr id="25" name="ZoneTexte 24"/>
          <p:cNvSpPr txBox="1"/>
          <p:nvPr/>
        </p:nvSpPr>
        <p:spPr>
          <a:xfrm>
            <a:off x="3071802" y="3857628"/>
            <a:ext cx="1500198" cy="369332"/>
          </a:xfrm>
          <a:prstGeom prst="rect">
            <a:avLst/>
          </a:prstGeom>
          <a:noFill/>
        </p:spPr>
        <p:txBody>
          <a:bodyPr wrap="square" rtlCol="0">
            <a:spAutoFit/>
          </a:bodyPr>
          <a:lstStyle/>
          <a:p>
            <a:r>
              <a:rPr lang="fr-FR" dirty="0" smtClean="0">
                <a:solidFill>
                  <a:srgbClr val="FF0000"/>
                </a:solidFill>
                <a:latin typeface="Palatino Linotype" pitchFamily="18" charset="0"/>
              </a:rPr>
              <a:t>Indonésie</a:t>
            </a:r>
            <a:endParaRPr lang="fr-FR" dirty="0">
              <a:solidFill>
                <a:srgbClr val="FF0000"/>
              </a:solidFill>
              <a:latin typeface="Palatino Linotype" pitchFamily="18" charset="0"/>
            </a:endParaRPr>
          </a:p>
        </p:txBody>
      </p:sp>
      <p:sp>
        <p:nvSpPr>
          <p:cNvPr id="26" name="ZoneTexte 25"/>
          <p:cNvSpPr txBox="1"/>
          <p:nvPr/>
        </p:nvSpPr>
        <p:spPr>
          <a:xfrm>
            <a:off x="3428992" y="4643446"/>
            <a:ext cx="1143008" cy="369332"/>
          </a:xfrm>
          <a:prstGeom prst="rect">
            <a:avLst/>
          </a:prstGeom>
          <a:noFill/>
        </p:spPr>
        <p:txBody>
          <a:bodyPr wrap="square" rtlCol="0">
            <a:spAutoFit/>
          </a:bodyPr>
          <a:lstStyle/>
          <a:p>
            <a:r>
              <a:rPr lang="fr-FR" dirty="0" smtClean="0">
                <a:solidFill>
                  <a:srgbClr val="FF0000"/>
                </a:solidFill>
                <a:latin typeface="Palatino Linotype" pitchFamily="18" charset="0"/>
              </a:rPr>
              <a:t>Australie</a:t>
            </a:r>
            <a:endParaRPr lang="fr-FR" dirty="0">
              <a:solidFill>
                <a:srgbClr val="FF0000"/>
              </a:solidFill>
              <a:latin typeface="Palatino Linotype" pitchFamily="18" charset="0"/>
            </a:endParaRPr>
          </a:p>
        </p:txBody>
      </p:sp>
      <p:sp>
        <p:nvSpPr>
          <p:cNvPr id="27" name="Forme libre 26"/>
          <p:cNvSpPr/>
          <p:nvPr/>
        </p:nvSpPr>
        <p:spPr>
          <a:xfrm>
            <a:off x="785786" y="2643182"/>
            <a:ext cx="2923573" cy="1383916"/>
          </a:xfrm>
          <a:custGeom>
            <a:avLst/>
            <a:gdLst>
              <a:gd name="connsiteX0" fmla="*/ 2820837 w 2967487"/>
              <a:gd name="connsiteY0" fmla="*/ 414068 h 1404668"/>
              <a:gd name="connsiteX1" fmla="*/ 2958860 w 2967487"/>
              <a:gd name="connsiteY1" fmla="*/ 698740 h 1404668"/>
              <a:gd name="connsiteX2" fmla="*/ 2872596 w 2967487"/>
              <a:gd name="connsiteY2" fmla="*/ 923027 h 1404668"/>
              <a:gd name="connsiteX3" fmla="*/ 2700068 w 2967487"/>
              <a:gd name="connsiteY3" fmla="*/ 1061049 h 1404668"/>
              <a:gd name="connsiteX4" fmla="*/ 2493034 w 2967487"/>
              <a:gd name="connsiteY4" fmla="*/ 1354347 h 1404668"/>
              <a:gd name="connsiteX5" fmla="*/ 2406770 w 2967487"/>
              <a:gd name="connsiteY5" fmla="*/ 1362974 h 1404668"/>
              <a:gd name="connsiteX6" fmla="*/ 2311879 w 2967487"/>
              <a:gd name="connsiteY6" fmla="*/ 1233578 h 1404668"/>
              <a:gd name="connsiteX7" fmla="*/ 2208362 w 2967487"/>
              <a:gd name="connsiteY7" fmla="*/ 1095555 h 1404668"/>
              <a:gd name="connsiteX8" fmla="*/ 1992702 w 2967487"/>
              <a:gd name="connsiteY8" fmla="*/ 1043796 h 1404668"/>
              <a:gd name="connsiteX9" fmla="*/ 1846053 w 2967487"/>
              <a:gd name="connsiteY9" fmla="*/ 1147313 h 1404668"/>
              <a:gd name="connsiteX10" fmla="*/ 1690777 w 2967487"/>
              <a:gd name="connsiteY10" fmla="*/ 1199072 h 1404668"/>
              <a:gd name="connsiteX11" fmla="*/ 1492370 w 2967487"/>
              <a:gd name="connsiteY11" fmla="*/ 957532 h 1404668"/>
              <a:gd name="connsiteX12" fmla="*/ 1319841 w 2967487"/>
              <a:gd name="connsiteY12" fmla="*/ 957532 h 1404668"/>
              <a:gd name="connsiteX13" fmla="*/ 1009290 w 2967487"/>
              <a:gd name="connsiteY13" fmla="*/ 974785 h 1404668"/>
              <a:gd name="connsiteX14" fmla="*/ 871268 w 2967487"/>
              <a:gd name="connsiteY14" fmla="*/ 845389 h 1404668"/>
              <a:gd name="connsiteX15" fmla="*/ 759124 w 2967487"/>
              <a:gd name="connsiteY15" fmla="*/ 534838 h 1404668"/>
              <a:gd name="connsiteX16" fmla="*/ 698739 w 2967487"/>
              <a:gd name="connsiteY16" fmla="*/ 327804 h 1404668"/>
              <a:gd name="connsiteX17" fmla="*/ 543464 w 2967487"/>
              <a:gd name="connsiteY17" fmla="*/ 276045 h 1404668"/>
              <a:gd name="connsiteX18" fmla="*/ 207034 w 2967487"/>
              <a:gd name="connsiteY18" fmla="*/ 215661 h 1404668"/>
              <a:gd name="connsiteX19" fmla="*/ 0 w 2967487"/>
              <a:gd name="connsiteY19" fmla="*/ 0 h 140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7487" h="1404668">
                <a:moveTo>
                  <a:pt x="2820837" y="414068"/>
                </a:moveTo>
                <a:cubicBezTo>
                  <a:pt x="2885535" y="513990"/>
                  <a:pt x="2950233" y="613913"/>
                  <a:pt x="2958860" y="698740"/>
                </a:cubicBezTo>
                <a:cubicBezTo>
                  <a:pt x="2967487" y="783567"/>
                  <a:pt x="2915728" y="862642"/>
                  <a:pt x="2872596" y="923027"/>
                </a:cubicBezTo>
                <a:cubicBezTo>
                  <a:pt x="2829464" y="983412"/>
                  <a:pt x="2763328" y="989162"/>
                  <a:pt x="2700068" y="1061049"/>
                </a:cubicBezTo>
                <a:cubicBezTo>
                  <a:pt x="2636808" y="1132936"/>
                  <a:pt x="2541917" y="1304026"/>
                  <a:pt x="2493034" y="1354347"/>
                </a:cubicBezTo>
                <a:cubicBezTo>
                  <a:pt x="2444151" y="1404668"/>
                  <a:pt x="2436963" y="1383102"/>
                  <a:pt x="2406770" y="1362974"/>
                </a:cubicBezTo>
                <a:cubicBezTo>
                  <a:pt x="2376578" y="1342846"/>
                  <a:pt x="2344947" y="1278148"/>
                  <a:pt x="2311879" y="1233578"/>
                </a:cubicBezTo>
                <a:cubicBezTo>
                  <a:pt x="2278811" y="1189008"/>
                  <a:pt x="2261558" y="1127185"/>
                  <a:pt x="2208362" y="1095555"/>
                </a:cubicBezTo>
                <a:cubicBezTo>
                  <a:pt x="2155166" y="1063925"/>
                  <a:pt x="2053087" y="1035170"/>
                  <a:pt x="1992702" y="1043796"/>
                </a:cubicBezTo>
                <a:cubicBezTo>
                  <a:pt x="1932317" y="1052422"/>
                  <a:pt x="1896374" y="1121434"/>
                  <a:pt x="1846053" y="1147313"/>
                </a:cubicBezTo>
                <a:cubicBezTo>
                  <a:pt x="1795732" y="1173192"/>
                  <a:pt x="1749724" y="1230702"/>
                  <a:pt x="1690777" y="1199072"/>
                </a:cubicBezTo>
                <a:cubicBezTo>
                  <a:pt x="1631830" y="1167442"/>
                  <a:pt x="1554193" y="997789"/>
                  <a:pt x="1492370" y="957532"/>
                </a:cubicBezTo>
                <a:cubicBezTo>
                  <a:pt x="1430547" y="917275"/>
                  <a:pt x="1400354" y="954657"/>
                  <a:pt x="1319841" y="957532"/>
                </a:cubicBezTo>
                <a:cubicBezTo>
                  <a:pt x="1239328" y="960408"/>
                  <a:pt x="1084052" y="993476"/>
                  <a:pt x="1009290" y="974785"/>
                </a:cubicBezTo>
                <a:cubicBezTo>
                  <a:pt x="934528" y="956095"/>
                  <a:pt x="912962" y="918713"/>
                  <a:pt x="871268" y="845389"/>
                </a:cubicBezTo>
                <a:cubicBezTo>
                  <a:pt x="829574" y="772065"/>
                  <a:pt x="787879" y="621102"/>
                  <a:pt x="759124" y="534838"/>
                </a:cubicBezTo>
                <a:cubicBezTo>
                  <a:pt x="730369" y="448574"/>
                  <a:pt x="734682" y="370936"/>
                  <a:pt x="698739" y="327804"/>
                </a:cubicBezTo>
                <a:cubicBezTo>
                  <a:pt x="662796" y="284672"/>
                  <a:pt x="625415" y="294736"/>
                  <a:pt x="543464" y="276045"/>
                </a:cubicBezTo>
                <a:cubicBezTo>
                  <a:pt x="461513" y="257355"/>
                  <a:pt x="297611" y="261669"/>
                  <a:pt x="207034" y="215661"/>
                </a:cubicBezTo>
                <a:cubicBezTo>
                  <a:pt x="116457" y="169654"/>
                  <a:pt x="58228" y="84827"/>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8" name="Connecteur droit avec flèche 27"/>
          <p:cNvCxnSpPr/>
          <p:nvPr/>
        </p:nvCxnSpPr>
        <p:spPr>
          <a:xfrm rot="16200000" flipH="1">
            <a:off x="2893207" y="3750471"/>
            <a:ext cx="285752" cy="21431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Forme libre 28"/>
          <p:cNvSpPr/>
          <p:nvPr/>
        </p:nvSpPr>
        <p:spPr>
          <a:xfrm>
            <a:off x="1828800" y="3079630"/>
            <a:ext cx="355121" cy="500332"/>
          </a:xfrm>
          <a:custGeom>
            <a:avLst/>
            <a:gdLst>
              <a:gd name="connsiteX0" fmla="*/ 345057 w 355121"/>
              <a:gd name="connsiteY0" fmla="*/ 500332 h 500332"/>
              <a:gd name="connsiteX1" fmla="*/ 345057 w 355121"/>
              <a:gd name="connsiteY1" fmla="*/ 267419 h 500332"/>
              <a:gd name="connsiteX2" fmla="*/ 284672 w 355121"/>
              <a:gd name="connsiteY2" fmla="*/ 155276 h 500332"/>
              <a:gd name="connsiteX3" fmla="*/ 51758 w 355121"/>
              <a:gd name="connsiteY3" fmla="*/ 138023 h 500332"/>
              <a:gd name="connsiteX4" fmla="*/ 0 w 355121"/>
              <a:gd name="connsiteY4" fmla="*/ 0 h 50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21" h="500332">
                <a:moveTo>
                  <a:pt x="345057" y="500332"/>
                </a:moveTo>
                <a:cubicBezTo>
                  <a:pt x="350089" y="412630"/>
                  <a:pt x="355121" y="324928"/>
                  <a:pt x="345057" y="267419"/>
                </a:cubicBezTo>
                <a:cubicBezTo>
                  <a:pt x="334993" y="209910"/>
                  <a:pt x="333555" y="176842"/>
                  <a:pt x="284672" y="155276"/>
                </a:cubicBezTo>
                <a:cubicBezTo>
                  <a:pt x="235789" y="133710"/>
                  <a:pt x="99203" y="163902"/>
                  <a:pt x="51758" y="138023"/>
                </a:cubicBezTo>
                <a:cubicBezTo>
                  <a:pt x="4313" y="112144"/>
                  <a:pt x="2156" y="56072"/>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Forme libre 29"/>
          <p:cNvSpPr/>
          <p:nvPr/>
        </p:nvSpPr>
        <p:spPr>
          <a:xfrm>
            <a:off x="104955" y="2298939"/>
            <a:ext cx="1965385" cy="2875472"/>
          </a:xfrm>
          <a:custGeom>
            <a:avLst/>
            <a:gdLst>
              <a:gd name="connsiteX0" fmla="*/ 1965385 w 1965385"/>
              <a:gd name="connsiteY0" fmla="*/ 1281023 h 2875472"/>
              <a:gd name="connsiteX1" fmla="*/ 1879120 w 1965385"/>
              <a:gd name="connsiteY1" fmla="*/ 1617453 h 2875472"/>
              <a:gd name="connsiteX2" fmla="*/ 1697966 w 1965385"/>
              <a:gd name="connsiteY2" fmla="*/ 1928004 h 2875472"/>
              <a:gd name="connsiteX3" fmla="*/ 1473679 w 1965385"/>
              <a:gd name="connsiteY3" fmla="*/ 2229929 h 2875472"/>
              <a:gd name="connsiteX4" fmla="*/ 1344283 w 1965385"/>
              <a:gd name="connsiteY4" fmla="*/ 2669876 h 2875472"/>
              <a:gd name="connsiteX5" fmla="*/ 1102743 w 1965385"/>
              <a:gd name="connsiteY5" fmla="*/ 2825152 h 2875472"/>
              <a:gd name="connsiteX6" fmla="*/ 904336 w 1965385"/>
              <a:gd name="connsiteY6" fmla="*/ 2833778 h 2875472"/>
              <a:gd name="connsiteX7" fmla="*/ 749060 w 1965385"/>
              <a:gd name="connsiteY7" fmla="*/ 2574986 h 2875472"/>
              <a:gd name="connsiteX8" fmla="*/ 723181 w 1965385"/>
              <a:gd name="connsiteY8" fmla="*/ 2135038 h 2875472"/>
              <a:gd name="connsiteX9" fmla="*/ 740434 w 1965385"/>
              <a:gd name="connsiteY9" fmla="*/ 1824487 h 2875472"/>
              <a:gd name="connsiteX10" fmla="*/ 542026 w 1965385"/>
              <a:gd name="connsiteY10" fmla="*/ 1660586 h 2875472"/>
              <a:gd name="connsiteX11" fmla="*/ 179717 w 1965385"/>
              <a:gd name="connsiteY11" fmla="*/ 1600201 h 2875472"/>
              <a:gd name="connsiteX12" fmla="*/ 41694 w 1965385"/>
              <a:gd name="connsiteY12" fmla="*/ 1410419 h 2875472"/>
              <a:gd name="connsiteX13" fmla="*/ 15815 w 1965385"/>
              <a:gd name="connsiteY13" fmla="*/ 987725 h 2875472"/>
              <a:gd name="connsiteX14" fmla="*/ 136585 w 1965385"/>
              <a:gd name="connsiteY14" fmla="*/ 685801 h 2875472"/>
              <a:gd name="connsiteX15" fmla="*/ 283234 w 1965385"/>
              <a:gd name="connsiteY15" fmla="*/ 366623 h 2875472"/>
              <a:gd name="connsiteX16" fmla="*/ 404003 w 1965385"/>
              <a:gd name="connsiteY16" fmla="*/ 228601 h 2875472"/>
              <a:gd name="connsiteX17" fmla="*/ 438509 w 1965385"/>
              <a:gd name="connsiteY17" fmla="*/ 90578 h 2875472"/>
              <a:gd name="connsiteX18" fmla="*/ 628290 w 1965385"/>
              <a:gd name="connsiteY18" fmla="*/ 12940 h 2875472"/>
              <a:gd name="connsiteX19" fmla="*/ 662796 w 1965385"/>
              <a:gd name="connsiteY19" fmla="*/ 12940 h 2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5385" h="2875472">
                <a:moveTo>
                  <a:pt x="1965385" y="1281023"/>
                </a:moveTo>
                <a:cubicBezTo>
                  <a:pt x="1944537" y="1395323"/>
                  <a:pt x="1923690" y="1509623"/>
                  <a:pt x="1879120" y="1617453"/>
                </a:cubicBezTo>
                <a:cubicBezTo>
                  <a:pt x="1834550" y="1725283"/>
                  <a:pt x="1765539" y="1825925"/>
                  <a:pt x="1697966" y="1928004"/>
                </a:cubicBezTo>
                <a:cubicBezTo>
                  <a:pt x="1630393" y="2030083"/>
                  <a:pt x="1532626" y="2106284"/>
                  <a:pt x="1473679" y="2229929"/>
                </a:cubicBezTo>
                <a:cubicBezTo>
                  <a:pt x="1414732" y="2353574"/>
                  <a:pt x="1406106" y="2570672"/>
                  <a:pt x="1344283" y="2669876"/>
                </a:cubicBezTo>
                <a:cubicBezTo>
                  <a:pt x="1282460" y="2769080"/>
                  <a:pt x="1176067" y="2797835"/>
                  <a:pt x="1102743" y="2825152"/>
                </a:cubicBezTo>
                <a:cubicBezTo>
                  <a:pt x="1029419" y="2852469"/>
                  <a:pt x="963283" y="2875472"/>
                  <a:pt x="904336" y="2833778"/>
                </a:cubicBezTo>
                <a:cubicBezTo>
                  <a:pt x="845389" y="2792084"/>
                  <a:pt x="779252" y="2691443"/>
                  <a:pt x="749060" y="2574986"/>
                </a:cubicBezTo>
                <a:cubicBezTo>
                  <a:pt x="718868" y="2458529"/>
                  <a:pt x="724619" y="2260121"/>
                  <a:pt x="723181" y="2135038"/>
                </a:cubicBezTo>
                <a:cubicBezTo>
                  <a:pt x="721743" y="2009955"/>
                  <a:pt x="770627" y="1903562"/>
                  <a:pt x="740434" y="1824487"/>
                </a:cubicBezTo>
                <a:cubicBezTo>
                  <a:pt x="710242" y="1745412"/>
                  <a:pt x="635479" y="1697967"/>
                  <a:pt x="542026" y="1660586"/>
                </a:cubicBezTo>
                <a:cubicBezTo>
                  <a:pt x="448573" y="1623205"/>
                  <a:pt x="263106" y="1641896"/>
                  <a:pt x="179717" y="1600201"/>
                </a:cubicBezTo>
                <a:cubicBezTo>
                  <a:pt x="96328" y="1558507"/>
                  <a:pt x="69011" y="1512498"/>
                  <a:pt x="41694" y="1410419"/>
                </a:cubicBezTo>
                <a:cubicBezTo>
                  <a:pt x="14377" y="1308340"/>
                  <a:pt x="0" y="1108495"/>
                  <a:pt x="15815" y="987725"/>
                </a:cubicBezTo>
                <a:cubicBezTo>
                  <a:pt x="31630" y="866955"/>
                  <a:pt x="92015" y="789318"/>
                  <a:pt x="136585" y="685801"/>
                </a:cubicBezTo>
                <a:cubicBezTo>
                  <a:pt x="181155" y="582284"/>
                  <a:pt x="238664" y="442823"/>
                  <a:pt x="283234" y="366623"/>
                </a:cubicBezTo>
                <a:cubicBezTo>
                  <a:pt x="327804" y="290423"/>
                  <a:pt x="378124" y="274609"/>
                  <a:pt x="404003" y="228601"/>
                </a:cubicBezTo>
                <a:cubicBezTo>
                  <a:pt x="429882" y="182594"/>
                  <a:pt x="401128" y="126521"/>
                  <a:pt x="438509" y="90578"/>
                </a:cubicBezTo>
                <a:cubicBezTo>
                  <a:pt x="475890" y="54635"/>
                  <a:pt x="590909" y="25880"/>
                  <a:pt x="628290" y="12940"/>
                </a:cubicBezTo>
                <a:cubicBezTo>
                  <a:pt x="665671" y="0"/>
                  <a:pt x="664233" y="6470"/>
                  <a:pt x="662796" y="1294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Forme libre 30"/>
          <p:cNvSpPr/>
          <p:nvPr/>
        </p:nvSpPr>
        <p:spPr>
          <a:xfrm>
            <a:off x="43132" y="2419710"/>
            <a:ext cx="500332" cy="56071"/>
          </a:xfrm>
          <a:custGeom>
            <a:avLst/>
            <a:gdLst>
              <a:gd name="connsiteX0" fmla="*/ 500332 w 500332"/>
              <a:gd name="connsiteY0" fmla="*/ 30192 h 56071"/>
              <a:gd name="connsiteX1" fmla="*/ 327804 w 500332"/>
              <a:gd name="connsiteY1" fmla="*/ 4313 h 56071"/>
              <a:gd name="connsiteX2" fmla="*/ 0 w 500332"/>
              <a:gd name="connsiteY2" fmla="*/ 56071 h 56071"/>
            </a:gdLst>
            <a:ahLst/>
            <a:cxnLst>
              <a:cxn ang="0">
                <a:pos x="connsiteX0" y="connsiteY0"/>
              </a:cxn>
              <a:cxn ang="0">
                <a:pos x="connsiteX1" y="connsiteY1"/>
              </a:cxn>
              <a:cxn ang="0">
                <a:pos x="connsiteX2" y="connsiteY2"/>
              </a:cxn>
            </a:cxnLst>
            <a:rect l="l" t="t" r="r" b="b"/>
            <a:pathLst>
              <a:path w="500332" h="56071">
                <a:moveTo>
                  <a:pt x="500332" y="30192"/>
                </a:moveTo>
                <a:cubicBezTo>
                  <a:pt x="455762" y="15096"/>
                  <a:pt x="411193" y="0"/>
                  <a:pt x="327804" y="4313"/>
                </a:cubicBezTo>
                <a:cubicBezTo>
                  <a:pt x="244415" y="8626"/>
                  <a:pt x="122207" y="32348"/>
                  <a:pt x="0" y="56071"/>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Forme libre 31"/>
          <p:cNvSpPr/>
          <p:nvPr/>
        </p:nvSpPr>
        <p:spPr>
          <a:xfrm>
            <a:off x="7573992" y="2501660"/>
            <a:ext cx="1552755" cy="258793"/>
          </a:xfrm>
          <a:custGeom>
            <a:avLst/>
            <a:gdLst>
              <a:gd name="connsiteX0" fmla="*/ 1552755 w 1552755"/>
              <a:gd name="connsiteY0" fmla="*/ 0 h 258793"/>
              <a:gd name="connsiteX1" fmla="*/ 1199072 w 1552755"/>
              <a:gd name="connsiteY1" fmla="*/ 60385 h 258793"/>
              <a:gd name="connsiteX2" fmla="*/ 465827 w 1552755"/>
              <a:gd name="connsiteY2" fmla="*/ 207034 h 258793"/>
              <a:gd name="connsiteX3" fmla="*/ 0 w 1552755"/>
              <a:gd name="connsiteY3" fmla="*/ 258793 h 258793"/>
            </a:gdLst>
            <a:ahLst/>
            <a:cxnLst>
              <a:cxn ang="0">
                <a:pos x="connsiteX0" y="connsiteY0"/>
              </a:cxn>
              <a:cxn ang="0">
                <a:pos x="connsiteX1" y="connsiteY1"/>
              </a:cxn>
              <a:cxn ang="0">
                <a:pos x="connsiteX2" y="connsiteY2"/>
              </a:cxn>
              <a:cxn ang="0">
                <a:pos x="connsiteX3" y="connsiteY3"/>
              </a:cxn>
            </a:cxnLst>
            <a:rect l="l" t="t" r="r" b="b"/>
            <a:pathLst>
              <a:path w="1552755" h="258793">
                <a:moveTo>
                  <a:pt x="1552755" y="0"/>
                </a:moveTo>
                <a:cubicBezTo>
                  <a:pt x="1466491" y="12939"/>
                  <a:pt x="1199072" y="60385"/>
                  <a:pt x="1199072" y="60385"/>
                </a:cubicBezTo>
                <a:cubicBezTo>
                  <a:pt x="1017917" y="94891"/>
                  <a:pt x="665672" y="173966"/>
                  <a:pt x="465827" y="207034"/>
                </a:cubicBezTo>
                <a:cubicBezTo>
                  <a:pt x="265982" y="240102"/>
                  <a:pt x="132991" y="249447"/>
                  <a:pt x="0" y="258793"/>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Forme libre 32"/>
          <p:cNvSpPr/>
          <p:nvPr/>
        </p:nvSpPr>
        <p:spPr>
          <a:xfrm>
            <a:off x="7358332" y="2760453"/>
            <a:ext cx="346495" cy="819509"/>
          </a:xfrm>
          <a:custGeom>
            <a:avLst/>
            <a:gdLst>
              <a:gd name="connsiteX0" fmla="*/ 232913 w 346495"/>
              <a:gd name="connsiteY0" fmla="*/ 0 h 819509"/>
              <a:gd name="connsiteX1" fmla="*/ 345057 w 346495"/>
              <a:gd name="connsiteY1" fmla="*/ 241539 h 819509"/>
              <a:gd name="connsiteX2" fmla="*/ 241540 w 346495"/>
              <a:gd name="connsiteY2" fmla="*/ 422694 h 819509"/>
              <a:gd name="connsiteX3" fmla="*/ 232913 w 346495"/>
              <a:gd name="connsiteY3" fmla="*/ 577970 h 819509"/>
              <a:gd name="connsiteX4" fmla="*/ 215660 w 346495"/>
              <a:gd name="connsiteY4" fmla="*/ 707366 h 819509"/>
              <a:gd name="connsiteX5" fmla="*/ 112143 w 346495"/>
              <a:gd name="connsiteY5" fmla="*/ 759124 h 819509"/>
              <a:gd name="connsiteX6" fmla="*/ 0 w 346495"/>
              <a:gd name="connsiteY6" fmla="*/ 819509 h 81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495" h="819509">
                <a:moveTo>
                  <a:pt x="232913" y="0"/>
                </a:moveTo>
                <a:cubicBezTo>
                  <a:pt x="288266" y="85545"/>
                  <a:pt x="343619" y="171090"/>
                  <a:pt x="345057" y="241539"/>
                </a:cubicBezTo>
                <a:cubicBezTo>
                  <a:pt x="346495" y="311988"/>
                  <a:pt x="260231" y="366622"/>
                  <a:pt x="241540" y="422694"/>
                </a:cubicBezTo>
                <a:cubicBezTo>
                  <a:pt x="222849" y="478766"/>
                  <a:pt x="237226" y="530525"/>
                  <a:pt x="232913" y="577970"/>
                </a:cubicBezTo>
                <a:cubicBezTo>
                  <a:pt x="228600" y="625415"/>
                  <a:pt x="235788" y="677174"/>
                  <a:pt x="215660" y="707366"/>
                </a:cubicBezTo>
                <a:cubicBezTo>
                  <a:pt x="195532" y="737558"/>
                  <a:pt x="148086" y="740434"/>
                  <a:pt x="112143" y="759124"/>
                </a:cubicBezTo>
                <a:cubicBezTo>
                  <a:pt x="76200" y="777814"/>
                  <a:pt x="38100" y="798661"/>
                  <a:pt x="0" y="819509"/>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Forme libre 33"/>
          <p:cNvSpPr/>
          <p:nvPr/>
        </p:nvSpPr>
        <p:spPr>
          <a:xfrm>
            <a:off x="4000495" y="2857496"/>
            <a:ext cx="3159429" cy="739719"/>
          </a:xfrm>
          <a:custGeom>
            <a:avLst/>
            <a:gdLst>
              <a:gd name="connsiteX0" fmla="*/ 3597216 w 3597216"/>
              <a:gd name="connsiteY0" fmla="*/ 526211 h 526211"/>
              <a:gd name="connsiteX1" fmla="*/ 2855344 w 3597216"/>
              <a:gd name="connsiteY1" fmla="*/ 284671 h 526211"/>
              <a:gd name="connsiteX2" fmla="*/ 1958197 w 3597216"/>
              <a:gd name="connsiteY2" fmla="*/ 241539 h 526211"/>
              <a:gd name="connsiteX3" fmla="*/ 1224951 w 3597216"/>
              <a:gd name="connsiteY3" fmla="*/ 146649 h 526211"/>
              <a:gd name="connsiteX4" fmla="*/ 508959 w 3597216"/>
              <a:gd name="connsiteY4" fmla="*/ 94890 h 526211"/>
              <a:gd name="connsiteX5" fmla="*/ 198408 w 3597216"/>
              <a:gd name="connsiteY5" fmla="*/ 34505 h 526211"/>
              <a:gd name="connsiteX6" fmla="*/ 0 w 3597216"/>
              <a:gd name="connsiteY6" fmla="*/ 0 h 52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216" h="526211">
                <a:moveTo>
                  <a:pt x="3597216" y="526211"/>
                </a:moveTo>
                <a:cubicBezTo>
                  <a:pt x="3362865" y="429163"/>
                  <a:pt x="3128514" y="332116"/>
                  <a:pt x="2855344" y="284671"/>
                </a:cubicBezTo>
                <a:cubicBezTo>
                  <a:pt x="2582174" y="237226"/>
                  <a:pt x="2229929" y="264543"/>
                  <a:pt x="1958197" y="241539"/>
                </a:cubicBezTo>
                <a:cubicBezTo>
                  <a:pt x="1686465" y="218535"/>
                  <a:pt x="1466491" y="171090"/>
                  <a:pt x="1224951" y="146649"/>
                </a:cubicBezTo>
                <a:cubicBezTo>
                  <a:pt x="983411" y="122208"/>
                  <a:pt x="680049" y="113581"/>
                  <a:pt x="508959" y="94890"/>
                </a:cubicBezTo>
                <a:cubicBezTo>
                  <a:pt x="337869" y="76199"/>
                  <a:pt x="283234" y="50320"/>
                  <a:pt x="198408" y="34505"/>
                </a:cubicBezTo>
                <a:cubicBezTo>
                  <a:pt x="113582" y="18690"/>
                  <a:pt x="56791" y="9345"/>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Forme libre 34"/>
          <p:cNvSpPr/>
          <p:nvPr/>
        </p:nvSpPr>
        <p:spPr>
          <a:xfrm>
            <a:off x="3588589" y="2872596"/>
            <a:ext cx="388188" cy="163902"/>
          </a:xfrm>
          <a:custGeom>
            <a:avLst/>
            <a:gdLst>
              <a:gd name="connsiteX0" fmla="*/ 388188 w 388188"/>
              <a:gd name="connsiteY0" fmla="*/ 0 h 163902"/>
              <a:gd name="connsiteX1" fmla="*/ 232913 w 388188"/>
              <a:gd name="connsiteY1" fmla="*/ 69012 h 163902"/>
              <a:gd name="connsiteX2" fmla="*/ 0 w 388188"/>
              <a:gd name="connsiteY2" fmla="*/ 163902 h 163902"/>
            </a:gdLst>
            <a:ahLst/>
            <a:cxnLst>
              <a:cxn ang="0">
                <a:pos x="connsiteX0" y="connsiteY0"/>
              </a:cxn>
              <a:cxn ang="0">
                <a:pos x="connsiteX1" y="connsiteY1"/>
              </a:cxn>
              <a:cxn ang="0">
                <a:pos x="connsiteX2" y="connsiteY2"/>
              </a:cxn>
            </a:cxnLst>
            <a:rect l="l" t="t" r="r" b="b"/>
            <a:pathLst>
              <a:path w="388188" h="163902">
                <a:moveTo>
                  <a:pt x="388188" y="0"/>
                </a:moveTo>
                <a:cubicBezTo>
                  <a:pt x="342180" y="20847"/>
                  <a:pt x="297611" y="41695"/>
                  <a:pt x="232913" y="69012"/>
                </a:cubicBezTo>
                <a:cubicBezTo>
                  <a:pt x="168215" y="96329"/>
                  <a:pt x="84107" y="130115"/>
                  <a:pt x="0" y="163902"/>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6" name="Forme libre 35"/>
          <p:cNvSpPr/>
          <p:nvPr/>
        </p:nvSpPr>
        <p:spPr>
          <a:xfrm>
            <a:off x="6400800" y="2691442"/>
            <a:ext cx="47445" cy="517584"/>
          </a:xfrm>
          <a:custGeom>
            <a:avLst/>
            <a:gdLst>
              <a:gd name="connsiteX0" fmla="*/ 0 w 47445"/>
              <a:gd name="connsiteY0" fmla="*/ 517584 h 517584"/>
              <a:gd name="connsiteX1" fmla="*/ 43132 w 47445"/>
              <a:gd name="connsiteY1" fmla="*/ 224286 h 517584"/>
              <a:gd name="connsiteX2" fmla="*/ 25879 w 47445"/>
              <a:gd name="connsiteY2" fmla="*/ 0 h 517584"/>
            </a:gdLst>
            <a:ahLst/>
            <a:cxnLst>
              <a:cxn ang="0">
                <a:pos x="connsiteX0" y="connsiteY0"/>
              </a:cxn>
              <a:cxn ang="0">
                <a:pos x="connsiteX1" y="connsiteY1"/>
              </a:cxn>
              <a:cxn ang="0">
                <a:pos x="connsiteX2" y="connsiteY2"/>
              </a:cxn>
            </a:cxnLst>
            <a:rect l="l" t="t" r="r" b="b"/>
            <a:pathLst>
              <a:path w="47445" h="517584">
                <a:moveTo>
                  <a:pt x="0" y="517584"/>
                </a:moveTo>
                <a:cubicBezTo>
                  <a:pt x="19409" y="414067"/>
                  <a:pt x="38819" y="310550"/>
                  <a:pt x="43132" y="224286"/>
                </a:cubicBezTo>
                <a:cubicBezTo>
                  <a:pt x="47445" y="138022"/>
                  <a:pt x="36662" y="69011"/>
                  <a:pt x="25879"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Forme libre 36"/>
          <p:cNvSpPr/>
          <p:nvPr/>
        </p:nvSpPr>
        <p:spPr>
          <a:xfrm>
            <a:off x="4071668" y="2610929"/>
            <a:ext cx="2346385" cy="218535"/>
          </a:xfrm>
          <a:custGeom>
            <a:avLst/>
            <a:gdLst>
              <a:gd name="connsiteX0" fmla="*/ 2346385 w 2346385"/>
              <a:gd name="connsiteY0" fmla="*/ 97765 h 218535"/>
              <a:gd name="connsiteX1" fmla="*/ 1587260 w 2346385"/>
              <a:gd name="connsiteY1" fmla="*/ 2875 h 218535"/>
              <a:gd name="connsiteX2" fmla="*/ 914400 w 2346385"/>
              <a:gd name="connsiteY2" fmla="*/ 115018 h 218535"/>
              <a:gd name="connsiteX3" fmla="*/ 0 w 2346385"/>
              <a:gd name="connsiteY3" fmla="*/ 218535 h 218535"/>
            </a:gdLst>
            <a:ahLst/>
            <a:cxnLst>
              <a:cxn ang="0">
                <a:pos x="connsiteX0" y="connsiteY0"/>
              </a:cxn>
              <a:cxn ang="0">
                <a:pos x="connsiteX1" y="connsiteY1"/>
              </a:cxn>
              <a:cxn ang="0">
                <a:pos x="connsiteX2" y="connsiteY2"/>
              </a:cxn>
              <a:cxn ang="0">
                <a:pos x="connsiteX3" y="connsiteY3"/>
              </a:cxn>
            </a:cxnLst>
            <a:rect l="l" t="t" r="r" b="b"/>
            <a:pathLst>
              <a:path w="2346385" h="218535">
                <a:moveTo>
                  <a:pt x="2346385" y="97765"/>
                </a:moveTo>
                <a:cubicBezTo>
                  <a:pt x="2086154" y="48882"/>
                  <a:pt x="1825924" y="0"/>
                  <a:pt x="1587260" y="2875"/>
                </a:cubicBezTo>
                <a:cubicBezTo>
                  <a:pt x="1348596" y="5750"/>
                  <a:pt x="1178943" y="79075"/>
                  <a:pt x="914400" y="115018"/>
                </a:cubicBezTo>
                <a:cubicBezTo>
                  <a:pt x="649857" y="150961"/>
                  <a:pt x="324928" y="184748"/>
                  <a:pt x="0" y="218535"/>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4071934" y="2500306"/>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Japon</a:t>
            </a:r>
            <a:endParaRPr lang="fr-FR" dirty="0">
              <a:solidFill>
                <a:srgbClr val="FF0000"/>
              </a:solidFill>
              <a:latin typeface="Palatino Linotype" pitchFamily="18" charset="0"/>
            </a:endParaRPr>
          </a:p>
        </p:txBody>
      </p:sp>
      <p:sp>
        <p:nvSpPr>
          <p:cNvPr id="6" name="ZoneTexte 5"/>
          <p:cNvSpPr txBox="1"/>
          <p:nvPr/>
        </p:nvSpPr>
        <p:spPr>
          <a:xfrm>
            <a:off x="7000892" y="3643314"/>
            <a:ext cx="1643074" cy="400110"/>
          </a:xfrm>
          <a:prstGeom prst="rect">
            <a:avLst/>
          </a:prstGeom>
          <a:noFill/>
        </p:spPr>
        <p:txBody>
          <a:bodyPr wrap="square" rtlCol="0">
            <a:spAutoFit/>
          </a:bodyPr>
          <a:lstStyle/>
          <a:p>
            <a:pPr algn="ctr"/>
            <a:r>
              <a:rPr lang="fr-FR" sz="2000" dirty="0" smtClean="0">
                <a:latin typeface="Palatino Linotype" pitchFamily="18" charset="0"/>
              </a:rPr>
              <a:t>AMÉRIQUE</a:t>
            </a:r>
            <a:endParaRPr lang="fr-FR" sz="2000" dirty="0">
              <a:latin typeface="Palatino Linotype" pitchFamily="18" charset="0"/>
            </a:endParaRPr>
          </a:p>
        </p:txBody>
      </p:sp>
      <p:sp>
        <p:nvSpPr>
          <p:cNvPr id="3" name="ZoneTexte 2"/>
          <p:cNvSpPr txBox="1"/>
          <p:nvPr/>
        </p:nvSpPr>
        <p:spPr>
          <a:xfrm>
            <a:off x="214282" y="2214554"/>
            <a:ext cx="1428760" cy="400110"/>
          </a:xfrm>
          <a:prstGeom prst="rect">
            <a:avLst/>
          </a:prstGeom>
          <a:noFill/>
        </p:spPr>
        <p:txBody>
          <a:bodyPr wrap="square" rtlCol="0">
            <a:spAutoFit/>
          </a:bodyPr>
          <a:lstStyle/>
          <a:p>
            <a:pPr algn="ctr"/>
            <a:r>
              <a:rPr lang="fr-FR" sz="2000" dirty="0" smtClean="0">
                <a:latin typeface="Palatino Linotype" pitchFamily="18" charset="0"/>
              </a:rPr>
              <a:t>EUROPE</a:t>
            </a:r>
            <a:endParaRPr lang="fr-FR" sz="2000" dirty="0">
              <a:latin typeface="Palatino Linotype" pitchFamily="18" charset="0"/>
            </a:endParaRPr>
          </a:p>
        </p:txBody>
      </p:sp>
      <p:cxnSp>
        <p:nvCxnSpPr>
          <p:cNvPr id="40" name="Connecteur droit avec flèche 39"/>
          <p:cNvCxnSpPr/>
          <p:nvPr/>
        </p:nvCxnSpPr>
        <p:spPr>
          <a:xfrm flipV="1">
            <a:off x="428596" y="2786058"/>
            <a:ext cx="285752" cy="142876"/>
          </a:xfrm>
          <a:prstGeom prst="straightConnector1">
            <a:avLst/>
          </a:prstGeom>
          <a:ln w="28575">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5400000" flipH="1" flipV="1">
            <a:off x="5107785" y="1750207"/>
            <a:ext cx="357190" cy="1588"/>
          </a:xfrm>
          <a:prstGeom prst="straightConnector1">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Ellipse 48"/>
          <p:cNvSpPr/>
          <p:nvPr/>
        </p:nvSpPr>
        <p:spPr>
          <a:xfrm>
            <a:off x="7215206" y="3500438"/>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1357290" y="2928934"/>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3500430" y="2786058"/>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3500430" y="3000372"/>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3428992" y="3143248"/>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3143240" y="378619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4000496" y="2928934"/>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714348" y="2143116"/>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6357950" y="271462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7500958" y="271462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6"/>
                                        </p:tgtEl>
                                        <p:attrNameLst>
                                          <p:attrName>style.visibility</p:attrName>
                                        </p:attrNameLst>
                                      </p:cBhvr>
                                      <p:to>
                                        <p:strVal val="visible"/>
                                      </p:to>
                                    </p:set>
                                    <p:anim calcmode="discrete" valueType="clr">
                                      <p:cBhvr override="childStyle">
                                        <p:cTn id="2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
                                        </p:tgtEl>
                                        <p:attrNameLst>
                                          <p:attrName>fillcolor</p:attrName>
                                        </p:attrNameLst>
                                      </p:cBhvr>
                                      <p:tavLst>
                                        <p:tav tm="0">
                                          <p:val>
                                            <p:clrVal>
                                              <a:schemeClr val="accent2"/>
                                            </p:clrVal>
                                          </p:val>
                                        </p:tav>
                                        <p:tav tm="50000">
                                          <p:val>
                                            <p:clrVal>
                                              <a:schemeClr val="hlink"/>
                                            </p:clrVal>
                                          </p:val>
                                        </p:tav>
                                      </p:tavLst>
                                    </p:anim>
                                    <p:set>
                                      <p:cBhvr>
                                        <p:cTn id="24" dur="80"/>
                                        <p:tgtEl>
                                          <p:spTgt spid="6"/>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7"/>
                                        </p:tgtEl>
                                        <p:attrNameLst>
                                          <p:attrName>style.visibility</p:attrName>
                                        </p:attrNameLst>
                                      </p:cBhvr>
                                      <p:to>
                                        <p:strVal val="visible"/>
                                      </p:to>
                                    </p:set>
                                    <p:anim calcmode="discrete" valueType="clr">
                                      <p:cBhvr override="childStyle">
                                        <p:cTn id="2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
                                        </p:tgtEl>
                                        <p:attrNameLst>
                                          <p:attrName>fillcolor</p:attrName>
                                        </p:attrNameLst>
                                      </p:cBhvr>
                                      <p:tavLst>
                                        <p:tav tm="0">
                                          <p:val>
                                            <p:clrVal>
                                              <a:schemeClr val="accent2"/>
                                            </p:clrVal>
                                          </p:val>
                                        </p:tav>
                                        <p:tav tm="50000">
                                          <p:val>
                                            <p:clrVal>
                                              <a:schemeClr val="hlink"/>
                                            </p:clrVal>
                                          </p:val>
                                        </p:tav>
                                      </p:tavLst>
                                    </p:anim>
                                    <p:set>
                                      <p:cBhvr>
                                        <p:cTn id="29" dur="80"/>
                                        <p:tgtEl>
                                          <p:spTgt spid="7"/>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8"/>
                                        </p:tgtEl>
                                        <p:attrNameLst>
                                          <p:attrName>style.visibility</p:attrName>
                                        </p:attrNameLst>
                                      </p:cBhvr>
                                      <p:to>
                                        <p:strVal val="visible"/>
                                      </p:to>
                                    </p:set>
                                    <p:anim calcmode="discrete" valueType="clr">
                                      <p:cBhvr override="childStyle">
                                        <p:cTn id="3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
                                        </p:tgtEl>
                                        <p:attrNameLst>
                                          <p:attrName>fillcolor</p:attrName>
                                        </p:attrNameLst>
                                      </p:cBhvr>
                                      <p:tavLst>
                                        <p:tav tm="0">
                                          <p:val>
                                            <p:clrVal>
                                              <a:schemeClr val="accent2"/>
                                            </p:clrVal>
                                          </p:val>
                                        </p:tav>
                                        <p:tav tm="50000">
                                          <p:val>
                                            <p:clrVal>
                                              <a:schemeClr val="hlink"/>
                                            </p:clrVal>
                                          </p:val>
                                        </p:tav>
                                      </p:tavLst>
                                    </p:anim>
                                    <p:set>
                                      <p:cBhvr>
                                        <p:cTn id="34" dur="80"/>
                                        <p:tgtEl>
                                          <p:spTgt spid="8"/>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11"/>
                                        </p:tgtEl>
                                        <p:attrNameLst>
                                          <p:attrName>style.visibility</p:attrName>
                                        </p:attrNameLst>
                                      </p:cBhvr>
                                      <p:to>
                                        <p:strVal val="visible"/>
                                      </p:to>
                                    </p:set>
                                    <p:anim calcmode="discrete" valueType="clr">
                                      <p:cBhvr override="childStyle">
                                        <p:cTn id="4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1"/>
                                        </p:tgtEl>
                                        <p:attrNameLst>
                                          <p:attrName>fillcolor</p:attrName>
                                        </p:attrNameLst>
                                      </p:cBhvr>
                                      <p:tavLst>
                                        <p:tav tm="0">
                                          <p:val>
                                            <p:clrVal>
                                              <a:schemeClr val="accent2"/>
                                            </p:clrVal>
                                          </p:val>
                                        </p:tav>
                                        <p:tav tm="50000">
                                          <p:val>
                                            <p:clrVal>
                                              <a:schemeClr val="hlink"/>
                                            </p:clrVal>
                                          </p:val>
                                        </p:tav>
                                      </p:tavLst>
                                    </p:anim>
                                    <p:set>
                                      <p:cBhvr>
                                        <p:cTn id="49" dur="80"/>
                                        <p:tgtEl>
                                          <p:spTgt spid="11"/>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13"/>
                                        </p:tgtEl>
                                        <p:attrNameLst>
                                          <p:attrName>style.visibility</p:attrName>
                                        </p:attrNameLst>
                                      </p:cBhvr>
                                      <p:to>
                                        <p:strVal val="visible"/>
                                      </p:to>
                                    </p:set>
                                    <p:anim calcmode="discrete" valueType="clr">
                                      <p:cBhvr override="childStyle">
                                        <p:cTn id="5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3"/>
                                        </p:tgtEl>
                                        <p:attrNameLst>
                                          <p:attrName>fillcolor</p:attrName>
                                        </p:attrNameLst>
                                      </p:cBhvr>
                                      <p:tavLst>
                                        <p:tav tm="0">
                                          <p:val>
                                            <p:clrVal>
                                              <a:schemeClr val="accent2"/>
                                            </p:clrVal>
                                          </p:val>
                                        </p:tav>
                                        <p:tav tm="50000">
                                          <p:val>
                                            <p:clrVal>
                                              <a:schemeClr val="hlink"/>
                                            </p:clrVal>
                                          </p:val>
                                        </p:tav>
                                      </p:tavLst>
                                    </p:anim>
                                    <p:set>
                                      <p:cBhvr>
                                        <p:cTn id="54" dur="80"/>
                                        <p:tgtEl>
                                          <p:spTgt spid="13"/>
                                        </p:tgtEl>
                                        <p:attrNameLst>
                                          <p:attrName>fill.type</p:attrName>
                                        </p:attrNameLst>
                                      </p:cBhvr>
                                      <p:to>
                                        <p:strVal val="solid"/>
                                      </p:to>
                                    </p:se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4"/>
                                        </p:tgtEl>
                                        <p:attrNameLst>
                                          <p:attrName>style.visibility</p:attrName>
                                        </p:attrNameLst>
                                      </p:cBhvr>
                                      <p:to>
                                        <p:strVal val="visible"/>
                                      </p:to>
                                    </p:set>
                                    <p:anim calcmode="discrete" valueType="clr">
                                      <p:cBhvr override="childStyle">
                                        <p:cTn id="5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4"/>
                                        </p:tgtEl>
                                        <p:attrNameLst>
                                          <p:attrName>fillcolor</p:attrName>
                                        </p:attrNameLst>
                                      </p:cBhvr>
                                      <p:tavLst>
                                        <p:tav tm="0">
                                          <p:val>
                                            <p:clrVal>
                                              <a:schemeClr val="accent2"/>
                                            </p:clrVal>
                                          </p:val>
                                        </p:tav>
                                        <p:tav tm="50000">
                                          <p:val>
                                            <p:clrVal>
                                              <a:schemeClr val="hlink"/>
                                            </p:clrVal>
                                          </p:val>
                                        </p:tav>
                                      </p:tavLst>
                                    </p:anim>
                                    <p:set>
                                      <p:cBhvr>
                                        <p:cTn id="59" dur="80"/>
                                        <p:tgtEl>
                                          <p:spTgt spid="14"/>
                                        </p:tgtEl>
                                        <p:attrNameLst>
                                          <p:attrName>fill.type</p:attrName>
                                        </p:attrNameLst>
                                      </p:cBhvr>
                                      <p:to>
                                        <p:strVal val="solid"/>
                                      </p:to>
                                    </p:set>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15"/>
                                        </p:tgtEl>
                                        <p:attrNameLst>
                                          <p:attrName>style.visibility</p:attrName>
                                        </p:attrNameLst>
                                      </p:cBhvr>
                                      <p:to>
                                        <p:strVal val="visible"/>
                                      </p:to>
                                    </p:set>
                                    <p:anim calcmode="discrete" valueType="clr">
                                      <p:cBhvr override="childStyle">
                                        <p:cTn id="6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5"/>
                                        </p:tgtEl>
                                        <p:attrNameLst>
                                          <p:attrName>fillcolor</p:attrName>
                                        </p:attrNameLst>
                                      </p:cBhvr>
                                      <p:tavLst>
                                        <p:tav tm="0">
                                          <p:val>
                                            <p:clrVal>
                                              <a:schemeClr val="accent2"/>
                                            </p:clrVal>
                                          </p:val>
                                        </p:tav>
                                        <p:tav tm="50000">
                                          <p:val>
                                            <p:clrVal>
                                              <a:schemeClr val="hlink"/>
                                            </p:clrVal>
                                          </p:val>
                                        </p:tav>
                                      </p:tavLst>
                                    </p:anim>
                                    <p:set>
                                      <p:cBhvr>
                                        <p:cTn id="64" dur="80"/>
                                        <p:tgtEl>
                                          <p:spTgt spid="15"/>
                                        </p:tgtEl>
                                        <p:attrNameLst>
                                          <p:attrName>fill.type</p:attrName>
                                        </p:attrNameLst>
                                      </p:cBhvr>
                                      <p:to>
                                        <p:strVal val="solid"/>
                                      </p:to>
                                    </p:set>
                                  </p:childTnLst>
                                </p:cTn>
                              </p:par>
                              <p:par>
                                <p:cTn id="65" presetID="27" presetClass="entr" presetSubtype="0" fill="hold" grpId="0" nodeType="withEffect">
                                  <p:stCondLst>
                                    <p:cond delay="0"/>
                                  </p:stCondLst>
                                  <p:iterate type="lt">
                                    <p:tmPct val="50000"/>
                                  </p:iterate>
                                  <p:childTnLst>
                                    <p:set>
                                      <p:cBhvr>
                                        <p:cTn id="66" dur="1" fill="hold">
                                          <p:stCondLst>
                                            <p:cond delay="0"/>
                                          </p:stCondLst>
                                        </p:cTn>
                                        <p:tgtEl>
                                          <p:spTgt spid="16"/>
                                        </p:tgtEl>
                                        <p:attrNameLst>
                                          <p:attrName>style.visibility</p:attrName>
                                        </p:attrNameLst>
                                      </p:cBhvr>
                                      <p:to>
                                        <p:strVal val="visible"/>
                                      </p:to>
                                    </p:set>
                                    <p:anim calcmode="discrete" valueType="clr">
                                      <p:cBhvr override="childStyle">
                                        <p:cTn id="6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6"/>
                                        </p:tgtEl>
                                        <p:attrNameLst>
                                          <p:attrName>fillcolor</p:attrName>
                                        </p:attrNameLst>
                                      </p:cBhvr>
                                      <p:tavLst>
                                        <p:tav tm="0">
                                          <p:val>
                                            <p:clrVal>
                                              <a:schemeClr val="accent2"/>
                                            </p:clrVal>
                                          </p:val>
                                        </p:tav>
                                        <p:tav tm="50000">
                                          <p:val>
                                            <p:clrVal>
                                              <a:schemeClr val="hlink"/>
                                            </p:clrVal>
                                          </p:val>
                                        </p:tav>
                                      </p:tavLst>
                                    </p:anim>
                                    <p:set>
                                      <p:cBhvr>
                                        <p:cTn id="69" dur="80"/>
                                        <p:tgtEl>
                                          <p:spTgt spid="16"/>
                                        </p:tgtEl>
                                        <p:attrNameLst>
                                          <p:attrName>fill.type</p:attrName>
                                        </p:attrNameLst>
                                      </p:cBhvr>
                                      <p:to>
                                        <p:strVal val="solid"/>
                                      </p:to>
                                    </p:set>
                                  </p:childTnLst>
                                </p:cTn>
                              </p:par>
                              <p:par>
                                <p:cTn id="70" presetID="27" presetClass="entr" presetSubtype="0" fill="hold" grpId="0" nodeType="withEffect">
                                  <p:stCondLst>
                                    <p:cond delay="0"/>
                                  </p:stCondLst>
                                  <p:iterate type="lt">
                                    <p:tmPct val="50000"/>
                                  </p:iterate>
                                  <p:childTnLst>
                                    <p:set>
                                      <p:cBhvr>
                                        <p:cTn id="71" dur="1" fill="hold">
                                          <p:stCondLst>
                                            <p:cond delay="0"/>
                                          </p:stCondLst>
                                        </p:cTn>
                                        <p:tgtEl>
                                          <p:spTgt spid="17"/>
                                        </p:tgtEl>
                                        <p:attrNameLst>
                                          <p:attrName>style.visibility</p:attrName>
                                        </p:attrNameLst>
                                      </p:cBhvr>
                                      <p:to>
                                        <p:strVal val="visible"/>
                                      </p:to>
                                    </p:set>
                                    <p:anim calcmode="discrete" valueType="clr">
                                      <p:cBhvr override="childStyle">
                                        <p:cTn id="7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17"/>
                                        </p:tgtEl>
                                        <p:attrNameLst>
                                          <p:attrName>fillcolor</p:attrName>
                                        </p:attrNameLst>
                                      </p:cBhvr>
                                      <p:tavLst>
                                        <p:tav tm="0">
                                          <p:val>
                                            <p:clrVal>
                                              <a:schemeClr val="accent2"/>
                                            </p:clrVal>
                                          </p:val>
                                        </p:tav>
                                        <p:tav tm="50000">
                                          <p:val>
                                            <p:clrVal>
                                              <a:schemeClr val="hlink"/>
                                            </p:clrVal>
                                          </p:val>
                                        </p:tav>
                                      </p:tavLst>
                                    </p:anim>
                                    <p:set>
                                      <p:cBhvr>
                                        <p:cTn id="74" dur="80"/>
                                        <p:tgtEl>
                                          <p:spTgt spid="17"/>
                                        </p:tgtEl>
                                        <p:attrNameLst>
                                          <p:attrName>fill.type</p:attrName>
                                        </p:attrNameLst>
                                      </p:cBhvr>
                                      <p:to>
                                        <p:strVal val="solid"/>
                                      </p:to>
                                    </p:set>
                                  </p:childTnLst>
                                </p:cTn>
                              </p:par>
                              <p:par>
                                <p:cTn id="75" presetID="27" presetClass="entr" presetSubtype="0" fill="hold" grpId="0" nodeType="withEffect">
                                  <p:stCondLst>
                                    <p:cond delay="0"/>
                                  </p:stCondLst>
                                  <p:iterate type="lt">
                                    <p:tmPct val="50000"/>
                                  </p:iterate>
                                  <p:childTnLst>
                                    <p:set>
                                      <p:cBhvr>
                                        <p:cTn id="76" dur="1" fill="hold">
                                          <p:stCondLst>
                                            <p:cond delay="0"/>
                                          </p:stCondLst>
                                        </p:cTn>
                                        <p:tgtEl>
                                          <p:spTgt spid="18"/>
                                        </p:tgtEl>
                                        <p:attrNameLst>
                                          <p:attrName>style.visibility</p:attrName>
                                        </p:attrNameLst>
                                      </p:cBhvr>
                                      <p:to>
                                        <p:strVal val="visible"/>
                                      </p:to>
                                    </p:set>
                                    <p:anim calcmode="discrete" valueType="clr">
                                      <p:cBhvr override="childStyle">
                                        <p:cTn id="7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8"/>
                                        </p:tgtEl>
                                        <p:attrNameLst>
                                          <p:attrName>fillcolor</p:attrName>
                                        </p:attrNameLst>
                                      </p:cBhvr>
                                      <p:tavLst>
                                        <p:tav tm="0">
                                          <p:val>
                                            <p:clrVal>
                                              <a:schemeClr val="accent2"/>
                                            </p:clrVal>
                                          </p:val>
                                        </p:tav>
                                        <p:tav tm="50000">
                                          <p:val>
                                            <p:clrVal>
                                              <a:schemeClr val="hlink"/>
                                            </p:clrVal>
                                          </p:val>
                                        </p:tav>
                                      </p:tavLst>
                                    </p:anim>
                                    <p:set>
                                      <p:cBhvr>
                                        <p:cTn id="79" dur="80"/>
                                        <p:tgtEl>
                                          <p:spTgt spid="18"/>
                                        </p:tgtEl>
                                        <p:attrNameLst>
                                          <p:attrName>fill.type</p:attrName>
                                        </p:attrNameLst>
                                      </p:cBhvr>
                                      <p:to>
                                        <p:strVal val="solid"/>
                                      </p:to>
                                    </p:set>
                                  </p:childTnLst>
                                </p:cTn>
                              </p:par>
                              <p:par>
                                <p:cTn id="80" presetID="27" presetClass="entr" presetSubtype="0" fill="hold" grpId="0" nodeType="withEffect">
                                  <p:stCondLst>
                                    <p:cond delay="0"/>
                                  </p:stCondLst>
                                  <p:iterate type="lt">
                                    <p:tmPct val="50000"/>
                                  </p:iterate>
                                  <p:childTnLst>
                                    <p:set>
                                      <p:cBhvr>
                                        <p:cTn id="81" dur="1" fill="hold">
                                          <p:stCondLst>
                                            <p:cond delay="0"/>
                                          </p:stCondLst>
                                        </p:cTn>
                                        <p:tgtEl>
                                          <p:spTgt spid="19"/>
                                        </p:tgtEl>
                                        <p:attrNameLst>
                                          <p:attrName>style.visibility</p:attrName>
                                        </p:attrNameLst>
                                      </p:cBhvr>
                                      <p:to>
                                        <p:strVal val="visible"/>
                                      </p:to>
                                    </p:set>
                                    <p:anim calcmode="discrete" valueType="clr">
                                      <p:cBhvr override="childStyle">
                                        <p:cTn id="82"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19"/>
                                        </p:tgtEl>
                                        <p:attrNameLst>
                                          <p:attrName>fillcolor</p:attrName>
                                        </p:attrNameLst>
                                      </p:cBhvr>
                                      <p:tavLst>
                                        <p:tav tm="0">
                                          <p:val>
                                            <p:clrVal>
                                              <a:schemeClr val="accent2"/>
                                            </p:clrVal>
                                          </p:val>
                                        </p:tav>
                                        <p:tav tm="50000">
                                          <p:val>
                                            <p:clrVal>
                                              <a:schemeClr val="hlink"/>
                                            </p:clrVal>
                                          </p:val>
                                        </p:tav>
                                      </p:tavLst>
                                    </p:anim>
                                    <p:set>
                                      <p:cBhvr>
                                        <p:cTn id="84" dur="80"/>
                                        <p:tgtEl>
                                          <p:spTgt spid="19"/>
                                        </p:tgtEl>
                                        <p:attrNameLst>
                                          <p:attrName>fill.type</p:attrName>
                                        </p:attrNameLst>
                                      </p:cBhvr>
                                      <p:to>
                                        <p:strVal val="solid"/>
                                      </p:to>
                                    </p:set>
                                  </p:childTnLst>
                                </p:cTn>
                              </p:par>
                              <p:par>
                                <p:cTn id="85" presetID="27" presetClass="entr" presetSubtype="0" fill="hold" grpId="0" nodeType="withEffect">
                                  <p:stCondLst>
                                    <p:cond delay="0"/>
                                  </p:stCondLst>
                                  <p:iterate type="lt">
                                    <p:tmPct val="50000"/>
                                  </p:iterate>
                                  <p:childTnLst>
                                    <p:set>
                                      <p:cBhvr>
                                        <p:cTn id="86" dur="1" fill="hold">
                                          <p:stCondLst>
                                            <p:cond delay="0"/>
                                          </p:stCondLst>
                                        </p:cTn>
                                        <p:tgtEl>
                                          <p:spTgt spid="20"/>
                                        </p:tgtEl>
                                        <p:attrNameLst>
                                          <p:attrName>style.visibility</p:attrName>
                                        </p:attrNameLst>
                                      </p:cBhvr>
                                      <p:to>
                                        <p:strVal val="visible"/>
                                      </p:to>
                                    </p:set>
                                    <p:anim calcmode="discrete" valueType="clr">
                                      <p:cBhvr override="childStyle">
                                        <p:cTn id="8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20"/>
                                        </p:tgtEl>
                                        <p:attrNameLst>
                                          <p:attrName>fillcolor</p:attrName>
                                        </p:attrNameLst>
                                      </p:cBhvr>
                                      <p:tavLst>
                                        <p:tav tm="0">
                                          <p:val>
                                            <p:clrVal>
                                              <a:schemeClr val="accent2"/>
                                            </p:clrVal>
                                          </p:val>
                                        </p:tav>
                                        <p:tav tm="50000">
                                          <p:val>
                                            <p:clrVal>
                                              <a:schemeClr val="hlink"/>
                                            </p:clrVal>
                                          </p:val>
                                        </p:tav>
                                      </p:tavLst>
                                    </p:anim>
                                    <p:set>
                                      <p:cBhvr>
                                        <p:cTn id="89" dur="80"/>
                                        <p:tgtEl>
                                          <p:spTgt spid="20"/>
                                        </p:tgtEl>
                                        <p:attrNameLst>
                                          <p:attrName>fill.type</p:attrName>
                                        </p:attrNameLst>
                                      </p:cBhvr>
                                      <p:to>
                                        <p:strVal val="solid"/>
                                      </p:to>
                                    </p:set>
                                  </p:childTnLst>
                                </p:cTn>
                              </p:par>
                              <p:par>
                                <p:cTn id="90" presetID="40" presetClass="entr" presetSubtype="0" fill="hold" grpId="0" nodeType="withEffect">
                                  <p:stCondLst>
                                    <p:cond delay="0"/>
                                  </p:stCondLst>
                                  <p:iterate type="lt">
                                    <p:tmPct val="10000"/>
                                  </p:iterate>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1"/>
                                          </p:val>
                                        </p:tav>
                                        <p:tav tm="100000">
                                          <p:val>
                                            <p:strVal val="#ppt_x"/>
                                          </p:val>
                                        </p:tav>
                                      </p:tavLst>
                                    </p:anim>
                                    <p:anim calcmode="lin" valueType="num">
                                      <p:cBhvr>
                                        <p:cTn id="94" dur="1000" fill="hold"/>
                                        <p:tgtEl>
                                          <p:spTgt spid="22"/>
                                        </p:tgtEl>
                                        <p:attrNameLst>
                                          <p:attrName>ppt_y</p:attrName>
                                        </p:attrNameLst>
                                      </p:cBhvr>
                                      <p:tavLst>
                                        <p:tav tm="0">
                                          <p:val>
                                            <p:strVal val="#ppt_y"/>
                                          </p:val>
                                        </p:tav>
                                        <p:tav tm="100000">
                                          <p:val>
                                            <p:strVal val="#ppt_y"/>
                                          </p:val>
                                        </p:tav>
                                      </p:tavLst>
                                    </p:anim>
                                  </p:childTnLst>
                                </p:cTn>
                              </p:par>
                              <p:par>
                                <p:cTn id="95" presetID="40" presetClass="entr" presetSubtype="0" fill="hold" grpId="0" nodeType="withEffect">
                                  <p:stCondLst>
                                    <p:cond delay="0"/>
                                  </p:stCondLst>
                                  <p:iterate type="lt">
                                    <p:tmPct val="10000"/>
                                  </p:iterate>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anim calcmode="lin" valueType="num">
                                      <p:cBhvr>
                                        <p:cTn id="98" dur="1000" fill="hold"/>
                                        <p:tgtEl>
                                          <p:spTgt spid="23"/>
                                        </p:tgtEl>
                                        <p:attrNameLst>
                                          <p:attrName>ppt_x</p:attrName>
                                        </p:attrNameLst>
                                      </p:cBhvr>
                                      <p:tavLst>
                                        <p:tav tm="0">
                                          <p:val>
                                            <p:strVal val="#ppt_x-.1"/>
                                          </p:val>
                                        </p:tav>
                                        <p:tav tm="100000">
                                          <p:val>
                                            <p:strVal val="#ppt_x"/>
                                          </p:val>
                                        </p:tav>
                                      </p:tavLst>
                                    </p:anim>
                                    <p:anim calcmode="lin" valueType="num">
                                      <p:cBhvr>
                                        <p:cTn id="99" dur="1000" fill="hold"/>
                                        <p:tgtEl>
                                          <p:spTgt spid="23"/>
                                        </p:tgtEl>
                                        <p:attrNameLst>
                                          <p:attrName>ppt_y</p:attrName>
                                        </p:attrNameLst>
                                      </p:cBhvr>
                                      <p:tavLst>
                                        <p:tav tm="0">
                                          <p:val>
                                            <p:strVal val="#ppt_y"/>
                                          </p:val>
                                        </p:tav>
                                        <p:tav tm="100000">
                                          <p:val>
                                            <p:strVal val="#ppt_y"/>
                                          </p:val>
                                        </p:tav>
                                      </p:tavLst>
                                    </p:anim>
                                  </p:childTnLst>
                                </p:cTn>
                              </p:par>
                              <p:par>
                                <p:cTn id="100" presetID="40" presetClass="entr" presetSubtype="0" fill="hold" grpId="0" nodeType="withEffect">
                                  <p:stCondLst>
                                    <p:cond delay="0"/>
                                  </p:stCondLst>
                                  <p:iterate type="lt">
                                    <p:tmPct val="10000"/>
                                  </p:iterate>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1"/>
                                          </p:val>
                                        </p:tav>
                                        <p:tav tm="100000">
                                          <p:val>
                                            <p:strVal val="#ppt_x"/>
                                          </p:val>
                                        </p:tav>
                                      </p:tavLst>
                                    </p:anim>
                                    <p:anim calcmode="lin" valueType="num">
                                      <p:cBhvr>
                                        <p:cTn id="104" dur="1000" fill="hold"/>
                                        <p:tgtEl>
                                          <p:spTgt spid="24"/>
                                        </p:tgtEl>
                                        <p:attrNameLst>
                                          <p:attrName>ppt_y</p:attrName>
                                        </p:attrNameLst>
                                      </p:cBhvr>
                                      <p:tavLst>
                                        <p:tav tm="0">
                                          <p:val>
                                            <p:strVal val="#ppt_y"/>
                                          </p:val>
                                        </p:tav>
                                        <p:tav tm="100000">
                                          <p:val>
                                            <p:strVal val="#ppt_y"/>
                                          </p:val>
                                        </p:tav>
                                      </p:tavLst>
                                    </p:anim>
                                  </p:childTnLst>
                                </p:cTn>
                              </p:par>
                              <p:par>
                                <p:cTn id="105" presetID="40" presetClass="entr" presetSubtype="0" fill="hold" grpId="0" nodeType="withEffect">
                                  <p:stCondLst>
                                    <p:cond delay="0"/>
                                  </p:stCondLst>
                                  <p:iterate type="lt">
                                    <p:tmPct val="10000"/>
                                  </p:iterate>
                                  <p:childTnLst>
                                    <p:set>
                                      <p:cBhvr>
                                        <p:cTn id="106" dur="1" fill="hold">
                                          <p:stCondLst>
                                            <p:cond delay="0"/>
                                          </p:stCondLst>
                                        </p:cTn>
                                        <p:tgtEl>
                                          <p:spTgt spid="25"/>
                                        </p:tgtEl>
                                        <p:attrNameLst>
                                          <p:attrName>style.visibility</p:attrName>
                                        </p:attrNameLst>
                                      </p:cBhvr>
                                      <p:to>
                                        <p:strVal val="visible"/>
                                      </p:to>
                                    </p:set>
                                    <p:animEffect transition="in" filter="fade">
                                      <p:cBhvr>
                                        <p:cTn id="107" dur="1000"/>
                                        <p:tgtEl>
                                          <p:spTgt spid="25"/>
                                        </p:tgtEl>
                                      </p:cBhvr>
                                    </p:animEffect>
                                    <p:anim calcmode="lin" valueType="num">
                                      <p:cBhvr>
                                        <p:cTn id="108" dur="1000" fill="hold"/>
                                        <p:tgtEl>
                                          <p:spTgt spid="25"/>
                                        </p:tgtEl>
                                        <p:attrNameLst>
                                          <p:attrName>ppt_x</p:attrName>
                                        </p:attrNameLst>
                                      </p:cBhvr>
                                      <p:tavLst>
                                        <p:tav tm="0">
                                          <p:val>
                                            <p:strVal val="#ppt_x-.1"/>
                                          </p:val>
                                        </p:tav>
                                        <p:tav tm="100000">
                                          <p:val>
                                            <p:strVal val="#ppt_x"/>
                                          </p:val>
                                        </p:tav>
                                      </p:tavLst>
                                    </p:anim>
                                    <p:anim calcmode="lin" valueType="num">
                                      <p:cBhvr>
                                        <p:cTn id="109" dur="1000" fill="hold"/>
                                        <p:tgtEl>
                                          <p:spTgt spid="25"/>
                                        </p:tgtEl>
                                        <p:attrNameLst>
                                          <p:attrName>ppt_y</p:attrName>
                                        </p:attrNameLst>
                                      </p:cBhvr>
                                      <p:tavLst>
                                        <p:tav tm="0">
                                          <p:val>
                                            <p:strVal val="#ppt_y"/>
                                          </p:val>
                                        </p:tav>
                                        <p:tav tm="100000">
                                          <p:val>
                                            <p:strVal val="#ppt_y"/>
                                          </p:val>
                                        </p:tav>
                                      </p:tavLst>
                                    </p:anim>
                                  </p:childTnLst>
                                </p:cTn>
                              </p:par>
                              <p:par>
                                <p:cTn id="110" presetID="40" presetClass="entr" presetSubtype="0" fill="hold" grpId="0" nodeType="withEffect">
                                  <p:stCondLst>
                                    <p:cond delay="0"/>
                                  </p:stCondLst>
                                  <p:iterate type="lt">
                                    <p:tmPct val="10000"/>
                                  </p:iterate>
                                  <p:childTnLst>
                                    <p:set>
                                      <p:cBhvr>
                                        <p:cTn id="111" dur="1" fill="hold">
                                          <p:stCondLst>
                                            <p:cond delay="0"/>
                                          </p:stCondLst>
                                        </p:cTn>
                                        <p:tgtEl>
                                          <p:spTgt spid="26"/>
                                        </p:tgtEl>
                                        <p:attrNameLst>
                                          <p:attrName>style.visibility</p:attrName>
                                        </p:attrNameLst>
                                      </p:cBhvr>
                                      <p:to>
                                        <p:strVal val="visible"/>
                                      </p:to>
                                    </p:set>
                                    <p:animEffect transition="in" filter="fade">
                                      <p:cBhvr>
                                        <p:cTn id="112" dur="1000"/>
                                        <p:tgtEl>
                                          <p:spTgt spid="26"/>
                                        </p:tgtEl>
                                      </p:cBhvr>
                                    </p:animEffect>
                                    <p:anim calcmode="lin" valueType="num">
                                      <p:cBhvr>
                                        <p:cTn id="113" dur="1000" fill="hold"/>
                                        <p:tgtEl>
                                          <p:spTgt spid="26"/>
                                        </p:tgtEl>
                                        <p:attrNameLst>
                                          <p:attrName>ppt_x</p:attrName>
                                        </p:attrNameLst>
                                      </p:cBhvr>
                                      <p:tavLst>
                                        <p:tav tm="0">
                                          <p:val>
                                            <p:strVal val="#ppt_x-.1"/>
                                          </p:val>
                                        </p:tav>
                                        <p:tav tm="100000">
                                          <p:val>
                                            <p:strVal val="#ppt_x"/>
                                          </p:val>
                                        </p:tav>
                                      </p:tavLst>
                                    </p:anim>
                                    <p:anim calcmode="lin" valueType="num">
                                      <p:cBhvr>
                                        <p:cTn id="114" dur="1000" fill="hold"/>
                                        <p:tgtEl>
                                          <p:spTgt spid="26"/>
                                        </p:tgtEl>
                                        <p:attrNameLst>
                                          <p:attrName>ppt_y</p:attrName>
                                        </p:attrNameLst>
                                      </p:cBhvr>
                                      <p:tavLst>
                                        <p:tav tm="0">
                                          <p:val>
                                            <p:strVal val="#ppt_y"/>
                                          </p:val>
                                        </p:tav>
                                        <p:tav tm="100000">
                                          <p:val>
                                            <p:strVal val="#ppt_y"/>
                                          </p:val>
                                        </p:tav>
                                      </p:tavLst>
                                    </p:anim>
                                  </p:childTnLst>
                                </p:cTn>
                              </p:par>
                              <p:par>
                                <p:cTn id="115" presetID="22" presetClass="entr" presetSubtype="4"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down)">
                                      <p:cBhvr>
                                        <p:cTn id="117" dur="20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ipe(right)">
                                      <p:cBhvr>
                                        <p:cTn id="122" dur="5000"/>
                                        <p:tgtEl>
                                          <p:spTgt spid="27"/>
                                        </p:tgtEl>
                                      </p:cBhvr>
                                    </p:animEffect>
                                  </p:childTnLst>
                                </p:cTn>
                              </p:par>
                            </p:childTnLst>
                          </p:cTn>
                        </p:par>
                        <p:par>
                          <p:cTn id="123" fill="hold">
                            <p:stCondLst>
                              <p:cond delay="5000"/>
                            </p:stCondLst>
                            <p:childTnLst>
                              <p:par>
                                <p:cTn id="124" presetID="22" presetClass="entr" presetSubtype="2" fill="hold" grpId="0" nodeType="after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wipe(right)">
                                      <p:cBhvr>
                                        <p:cTn id="126" dur="5000"/>
                                        <p:tgtEl>
                                          <p:spTgt spid="29"/>
                                        </p:tgtEl>
                                      </p:cBhvr>
                                    </p:animEffect>
                                  </p:childTnLst>
                                </p:cTn>
                              </p:par>
                            </p:childTnLst>
                          </p:cTn>
                        </p:par>
                        <p:par>
                          <p:cTn id="127" fill="hold">
                            <p:stCondLst>
                              <p:cond delay="10000"/>
                            </p:stCondLst>
                            <p:childTnLst>
                              <p:par>
                                <p:cTn id="128" presetID="22" presetClass="entr" presetSubtype="2" fill="hold" grpId="0" nodeType="after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wipe(right)">
                                      <p:cBhvr>
                                        <p:cTn id="130" dur="5000"/>
                                        <p:tgtEl>
                                          <p:spTgt spid="30"/>
                                        </p:tgtEl>
                                      </p:cBhvr>
                                    </p:animEffect>
                                  </p:childTnLst>
                                </p:cTn>
                              </p:par>
                            </p:childTnLst>
                          </p:cTn>
                        </p:par>
                        <p:par>
                          <p:cTn id="131" fill="hold">
                            <p:stCondLst>
                              <p:cond delay="15000"/>
                            </p:stCondLst>
                            <p:childTnLst>
                              <p:par>
                                <p:cTn id="132" presetID="22" presetClass="entr" presetSubtype="2"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wipe(right)">
                                      <p:cBhvr>
                                        <p:cTn id="134" dur="5000"/>
                                        <p:tgtEl>
                                          <p:spTgt spid="31"/>
                                        </p:tgtEl>
                                      </p:cBhvr>
                                    </p:animEffect>
                                  </p:childTnLst>
                                </p:cTn>
                              </p:par>
                            </p:childTnLst>
                          </p:cTn>
                        </p:par>
                        <p:par>
                          <p:cTn id="135" fill="hold">
                            <p:stCondLst>
                              <p:cond delay="20000"/>
                            </p:stCondLst>
                            <p:childTnLst>
                              <p:par>
                                <p:cTn id="136" presetID="22" presetClass="entr" presetSubtype="2" fill="hold" grpId="0" nodeType="after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wipe(right)">
                                      <p:cBhvr>
                                        <p:cTn id="138" dur="5000"/>
                                        <p:tgtEl>
                                          <p:spTgt spid="32"/>
                                        </p:tgtEl>
                                      </p:cBhvr>
                                    </p:animEffect>
                                  </p:childTnLst>
                                </p:cTn>
                              </p:par>
                            </p:childTnLst>
                          </p:cTn>
                        </p:par>
                        <p:par>
                          <p:cTn id="139" fill="hold">
                            <p:stCondLst>
                              <p:cond delay="25000"/>
                            </p:stCondLst>
                            <p:childTnLst>
                              <p:par>
                                <p:cTn id="140" presetID="22" presetClass="entr" presetSubtype="1" fill="hold" grpId="0"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up)">
                                      <p:cBhvr>
                                        <p:cTn id="142" dur="5000"/>
                                        <p:tgtEl>
                                          <p:spTgt spid="33"/>
                                        </p:tgtEl>
                                      </p:cBhvr>
                                    </p:animEffect>
                                  </p:childTnLst>
                                </p:cTn>
                              </p:par>
                            </p:childTnLst>
                          </p:cTn>
                        </p:par>
                        <p:par>
                          <p:cTn id="143" fill="hold">
                            <p:stCondLst>
                              <p:cond delay="30000"/>
                            </p:stCondLst>
                            <p:childTnLst>
                              <p:par>
                                <p:cTn id="144" presetID="22" presetClass="entr" presetSubtype="2" fill="hold" grpId="0" nodeType="afterEffect">
                                  <p:stCondLst>
                                    <p:cond delay="0"/>
                                  </p:stCondLst>
                                  <p:childTnLst>
                                    <p:set>
                                      <p:cBhvr>
                                        <p:cTn id="145" dur="1" fill="hold">
                                          <p:stCondLst>
                                            <p:cond delay="0"/>
                                          </p:stCondLst>
                                        </p:cTn>
                                        <p:tgtEl>
                                          <p:spTgt spid="34"/>
                                        </p:tgtEl>
                                        <p:attrNameLst>
                                          <p:attrName>style.visibility</p:attrName>
                                        </p:attrNameLst>
                                      </p:cBhvr>
                                      <p:to>
                                        <p:strVal val="visible"/>
                                      </p:to>
                                    </p:set>
                                    <p:animEffect transition="in" filter="wipe(right)">
                                      <p:cBhvr>
                                        <p:cTn id="146" dur="5000"/>
                                        <p:tgtEl>
                                          <p:spTgt spid="34"/>
                                        </p:tgtEl>
                                      </p:cBhvr>
                                    </p:animEffect>
                                  </p:childTnLst>
                                </p:cTn>
                              </p:par>
                            </p:childTnLst>
                          </p:cTn>
                        </p:par>
                        <p:par>
                          <p:cTn id="147" fill="hold">
                            <p:stCondLst>
                              <p:cond delay="35000"/>
                            </p:stCondLst>
                            <p:childTnLst>
                              <p:par>
                                <p:cTn id="148" presetID="22" presetClass="entr" presetSubtype="2" fill="hold" grpId="0" nodeType="after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right)">
                                      <p:cBhvr>
                                        <p:cTn id="150" dur="5000"/>
                                        <p:tgtEl>
                                          <p:spTgt spid="35"/>
                                        </p:tgtEl>
                                      </p:cBhvr>
                                    </p:animEffect>
                                  </p:childTnLst>
                                </p:cTn>
                              </p:par>
                            </p:childTnLst>
                          </p:cTn>
                        </p:par>
                        <p:par>
                          <p:cTn id="151" fill="hold">
                            <p:stCondLst>
                              <p:cond delay="40000"/>
                            </p:stCondLst>
                            <p:childTnLst>
                              <p:par>
                                <p:cTn id="152" presetID="22" presetClass="entr" presetSubtype="4" fill="hold" grpId="0" nodeType="afterEffect">
                                  <p:stCondLst>
                                    <p:cond delay="0"/>
                                  </p:stCondLst>
                                  <p:childTnLst>
                                    <p:set>
                                      <p:cBhvr>
                                        <p:cTn id="153" dur="1" fill="hold">
                                          <p:stCondLst>
                                            <p:cond delay="0"/>
                                          </p:stCondLst>
                                        </p:cTn>
                                        <p:tgtEl>
                                          <p:spTgt spid="36"/>
                                        </p:tgtEl>
                                        <p:attrNameLst>
                                          <p:attrName>style.visibility</p:attrName>
                                        </p:attrNameLst>
                                      </p:cBhvr>
                                      <p:to>
                                        <p:strVal val="visible"/>
                                      </p:to>
                                    </p:set>
                                    <p:animEffect transition="in" filter="wipe(down)">
                                      <p:cBhvr>
                                        <p:cTn id="154" dur="5000"/>
                                        <p:tgtEl>
                                          <p:spTgt spid="36"/>
                                        </p:tgtEl>
                                      </p:cBhvr>
                                    </p:animEffect>
                                  </p:childTnLst>
                                </p:cTn>
                              </p:par>
                            </p:childTnLst>
                          </p:cTn>
                        </p:par>
                        <p:par>
                          <p:cTn id="155" fill="hold">
                            <p:stCondLst>
                              <p:cond delay="45000"/>
                            </p:stCondLst>
                            <p:childTnLst>
                              <p:par>
                                <p:cTn id="156" presetID="22" presetClass="entr" presetSubtype="2" fill="hold" grpId="0" nodeType="afterEffect">
                                  <p:stCondLst>
                                    <p:cond delay="0"/>
                                  </p:stCondLst>
                                  <p:childTnLst>
                                    <p:set>
                                      <p:cBhvr>
                                        <p:cTn id="157" dur="1" fill="hold">
                                          <p:stCondLst>
                                            <p:cond delay="0"/>
                                          </p:stCondLst>
                                        </p:cTn>
                                        <p:tgtEl>
                                          <p:spTgt spid="37"/>
                                        </p:tgtEl>
                                        <p:attrNameLst>
                                          <p:attrName>style.visibility</p:attrName>
                                        </p:attrNameLst>
                                      </p:cBhvr>
                                      <p:to>
                                        <p:strVal val="visible"/>
                                      </p:to>
                                    </p:set>
                                    <p:animEffect transition="in" filter="wipe(right)">
                                      <p:cBhvr>
                                        <p:cTn id="158" dur="5000"/>
                                        <p:tgtEl>
                                          <p:spTgt spid="37"/>
                                        </p:tgtEl>
                                      </p:cBhvr>
                                    </p:animEffect>
                                  </p:childTnLst>
                                </p:cTn>
                              </p:par>
                            </p:childTnLst>
                          </p:cTn>
                        </p:par>
                      </p:childTnLst>
                    </p:cTn>
                  </p:par>
                  <p:par>
                    <p:cTn id="159" fill="hold">
                      <p:stCondLst>
                        <p:cond delay="indefinite"/>
                      </p:stCondLst>
                      <p:childTnLst>
                        <p:par>
                          <p:cTn id="160" fill="hold">
                            <p:stCondLst>
                              <p:cond delay="0"/>
                            </p:stCondLst>
                            <p:childTnLst>
                              <p:par>
                                <p:cTn id="161" presetID="51" presetClass="entr" presetSubtype="0" fill="hold" nodeType="clickEffect">
                                  <p:stCondLst>
                                    <p:cond delay="0"/>
                                  </p:stCondLst>
                                  <p:childTnLst>
                                    <p:set>
                                      <p:cBhvr>
                                        <p:cTn id="162" dur="1" fill="hold">
                                          <p:stCondLst>
                                            <p:cond delay="0"/>
                                          </p:stCondLst>
                                        </p:cTn>
                                        <p:tgtEl>
                                          <p:spTgt spid="40"/>
                                        </p:tgtEl>
                                        <p:attrNameLst>
                                          <p:attrName>style.visibility</p:attrName>
                                        </p:attrNameLst>
                                      </p:cBhvr>
                                      <p:to>
                                        <p:strVal val="visible"/>
                                      </p:to>
                                    </p:set>
                                    <p:animEffect transition="in" filter="fade">
                                      <p:cBhvr>
                                        <p:cTn id="163" dur="770" decel="100000"/>
                                        <p:tgtEl>
                                          <p:spTgt spid="40"/>
                                        </p:tgtEl>
                                      </p:cBhvr>
                                    </p:animEffect>
                                    <p:animScale>
                                      <p:cBhvr>
                                        <p:cTn id="164" dur="770" decel="100000"/>
                                        <p:tgtEl>
                                          <p:spTgt spid="40"/>
                                        </p:tgtEl>
                                      </p:cBhvr>
                                      <p:from x="10000" y="10000"/>
                                      <p:to x="200000" y="450000"/>
                                    </p:animScale>
                                    <p:animScale>
                                      <p:cBhvr>
                                        <p:cTn id="165" dur="1230" accel="100000" fill="hold">
                                          <p:stCondLst>
                                            <p:cond delay="770"/>
                                          </p:stCondLst>
                                        </p:cTn>
                                        <p:tgtEl>
                                          <p:spTgt spid="40"/>
                                        </p:tgtEl>
                                      </p:cBhvr>
                                      <p:from x="200000" y="450000"/>
                                      <p:to x="100000" y="100000"/>
                                    </p:animScale>
                                    <p:set>
                                      <p:cBhvr>
                                        <p:cTn id="166" dur="770" fill="hold"/>
                                        <p:tgtEl>
                                          <p:spTgt spid="40"/>
                                        </p:tgtEl>
                                        <p:attrNameLst>
                                          <p:attrName>ppt_x</p:attrName>
                                        </p:attrNameLst>
                                      </p:cBhvr>
                                      <p:to>
                                        <p:strVal val="(0.5)"/>
                                      </p:to>
                                    </p:set>
                                    <p:anim from="(0.5)" to="(#ppt_x)" calcmode="lin" valueType="num">
                                      <p:cBhvr>
                                        <p:cTn id="167" dur="1230" accel="100000" fill="hold">
                                          <p:stCondLst>
                                            <p:cond delay="770"/>
                                          </p:stCondLst>
                                        </p:cTn>
                                        <p:tgtEl>
                                          <p:spTgt spid="40"/>
                                        </p:tgtEl>
                                        <p:attrNameLst>
                                          <p:attrName>ppt_x</p:attrName>
                                        </p:attrNameLst>
                                      </p:cBhvr>
                                    </p:anim>
                                    <p:set>
                                      <p:cBhvr>
                                        <p:cTn id="168" dur="770" fill="hold"/>
                                        <p:tgtEl>
                                          <p:spTgt spid="40"/>
                                        </p:tgtEl>
                                        <p:attrNameLst>
                                          <p:attrName>ppt_y</p:attrName>
                                        </p:attrNameLst>
                                      </p:cBhvr>
                                      <p:to>
                                        <p:strVal val="(#ppt_y+0.4)"/>
                                      </p:to>
                                    </p:set>
                                    <p:anim from="(#ppt_y+0.4)" to="(#ppt_y)" calcmode="lin" valueType="num">
                                      <p:cBhvr>
                                        <p:cTn id="169" dur="1230" accel="100000" fill="hold">
                                          <p:stCondLst>
                                            <p:cond delay="770"/>
                                          </p:stCondLst>
                                        </p:cTn>
                                        <p:tgtEl>
                                          <p:spTgt spid="40"/>
                                        </p:tgtEl>
                                        <p:attrNameLst>
                                          <p:attrName>ppt_y</p:attrName>
                                        </p:attrNameLst>
                                      </p:cBhvr>
                                    </p:anim>
                                  </p:childTnLst>
                                </p:cTn>
                              </p:par>
                            </p:childTnLst>
                          </p:cTn>
                        </p:par>
                      </p:childTnLst>
                    </p:cTn>
                  </p:par>
                  <p:par>
                    <p:cTn id="170" fill="hold">
                      <p:stCondLst>
                        <p:cond delay="indefinite"/>
                      </p:stCondLst>
                      <p:childTnLst>
                        <p:par>
                          <p:cTn id="171" fill="hold">
                            <p:stCondLst>
                              <p:cond delay="0"/>
                            </p:stCondLst>
                            <p:childTnLst>
                              <p:par>
                                <p:cTn id="172" presetID="51" presetClass="entr" presetSubtype="0" fill="hold" nodeType="clickEffect">
                                  <p:stCondLst>
                                    <p:cond delay="0"/>
                                  </p:stCondLst>
                                  <p:childTnLst>
                                    <p:set>
                                      <p:cBhvr>
                                        <p:cTn id="173" dur="1" fill="hold">
                                          <p:stCondLst>
                                            <p:cond delay="0"/>
                                          </p:stCondLst>
                                        </p:cTn>
                                        <p:tgtEl>
                                          <p:spTgt spid="45"/>
                                        </p:tgtEl>
                                        <p:attrNameLst>
                                          <p:attrName>style.visibility</p:attrName>
                                        </p:attrNameLst>
                                      </p:cBhvr>
                                      <p:to>
                                        <p:strVal val="visible"/>
                                      </p:to>
                                    </p:set>
                                    <p:animEffect transition="in" filter="fade">
                                      <p:cBhvr>
                                        <p:cTn id="174" dur="770" decel="100000"/>
                                        <p:tgtEl>
                                          <p:spTgt spid="45"/>
                                        </p:tgtEl>
                                      </p:cBhvr>
                                    </p:animEffect>
                                    <p:animScale>
                                      <p:cBhvr>
                                        <p:cTn id="175" dur="770" decel="100000"/>
                                        <p:tgtEl>
                                          <p:spTgt spid="45"/>
                                        </p:tgtEl>
                                      </p:cBhvr>
                                      <p:from x="10000" y="10000"/>
                                      <p:to x="200000" y="450000"/>
                                    </p:animScale>
                                    <p:animScale>
                                      <p:cBhvr>
                                        <p:cTn id="176" dur="1230" accel="100000" fill="hold">
                                          <p:stCondLst>
                                            <p:cond delay="770"/>
                                          </p:stCondLst>
                                        </p:cTn>
                                        <p:tgtEl>
                                          <p:spTgt spid="45"/>
                                        </p:tgtEl>
                                      </p:cBhvr>
                                      <p:from x="200000" y="450000"/>
                                      <p:to x="100000" y="100000"/>
                                    </p:animScale>
                                    <p:set>
                                      <p:cBhvr>
                                        <p:cTn id="177" dur="770" fill="hold"/>
                                        <p:tgtEl>
                                          <p:spTgt spid="45"/>
                                        </p:tgtEl>
                                        <p:attrNameLst>
                                          <p:attrName>ppt_x</p:attrName>
                                        </p:attrNameLst>
                                      </p:cBhvr>
                                      <p:to>
                                        <p:strVal val="(0.5)"/>
                                      </p:to>
                                    </p:set>
                                    <p:anim from="(0.5)" to="(#ppt_x)" calcmode="lin" valueType="num">
                                      <p:cBhvr>
                                        <p:cTn id="178" dur="1230" accel="100000" fill="hold">
                                          <p:stCondLst>
                                            <p:cond delay="770"/>
                                          </p:stCondLst>
                                        </p:cTn>
                                        <p:tgtEl>
                                          <p:spTgt spid="45"/>
                                        </p:tgtEl>
                                        <p:attrNameLst>
                                          <p:attrName>ppt_x</p:attrName>
                                        </p:attrNameLst>
                                      </p:cBhvr>
                                    </p:anim>
                                    <p:set>
                                      <p:cBhvr>
                                        <p:cTn id="179" dur="770" fill="hold"/>
                                        <p:tgtEl>
                                          <p:spTgt spid="45"/>
                                        </p:tgtEl>
                                        <p:attrNameLst>
                                          <p:attrName>ppt_y</p:attrName>
                                        </p:attrNameLst>
                                      </p:cBhvr>
                                      <p:to>
                                        <p:strVal val="(#ppt_y+0.4)"/>
                                      </p:to>
                                    </p:set>
                                    <p:anim from="(#ppt_y+0.4)" to="(#ppt_y)" calcmode="lin" valueType="num">
                                      <p:cBhvr>
                                        <p:cTn id="180" dur="1230" accel="100000" fill="hold">
                                          <p:stCondLst>
                                            <p:cond delay="770"/>
                                          </p:stCondLst>
                                        </p:cTn>
                                        <p:tgtEl>
                                          <p:spTgt spid="45"/>
                                        </p:tgtEl>
                                        <p:attrNameLst>
                                          <p:attrName>ppt_y</p:attrName>
                                        </p:attrNameLst>
                                      </p:cBhvr>
                                    </p:anim>
                                  </p:childTnLst>
                                </p:cTn>
                              </p:par>
                            </p:childTnLst>
                          </p:cTn>
                        </p:par>
                      </p:childTnLst>
                    </p:cTn>
                  </p:par>
                  <p:par>
                    <p:cTn id="181" fill="hold">
                      <p:stCondLst>
                        <p:cond delay="indefinite"/>
                      </p:stCondLst>
                      <p:childTnLst>
                        <p:par>
                          <p:cTn id="182" fill="hold">
                            <p:stCondLst>
                              <p:cond delay="0"/>
                            </p:stCondLst>
                            <p:childTnLst>
                              <p:par>
                                <p:cTn id="183" presetID="21" presetClass="entr" presetSubtype="1" fill="hold" grpId="0" nodeType="clickEffect">
                                  <p:stCondLst>
                                    <p:cond delay="0"/>
                                  </p:stCondLst>
                                  <p:childTnLst>
                                    <p:set>
                                      <p:cBhvr>
                                        <p:cTn id="184" dur="1" fill="hold">
                                          <p:stCondLst>
                                            <p:cond delay="0"/>
                                          </p:stCondLst>
                                        </p:cTn>
                                        <p:tgtEl>
                                          <p:spTgt spid="49"/>
                                        </p:tgtEl>
                                        <p:attrNameLst>
                                          <p:attrName>style.visibility</p:attrName>
                                        </p:attrNameLst>
                                      </p:cBhvr>
                                      <p:to>
                                        <p:strVal val="visible"/>
                                      </p:to>
                                    </p:set>
                                    <p:animEffect transition="in" filter="wheel(1)">
                                      <p:cBhvr>
                                        <p:cTn id="185" dur="2000"/>
                                        <p:tgtEl>
                                          <p:spTgt spid="49"/>
                                        </p:tgtEl>
                                      </p:cBhvr>
                                    </p:animEffect>
                                  </p:childTnLst>
                                </p:cTn>
                              </p:par>
                            </p:childTnLst>
                          </p:cTn>
                        </p:par>
                      </p:childTnLst>
                    </p:cTn>
                  </p:par>
                  <p:par>
                    <p:cTn id="186" fill="hold">
                      <p:stCondLst>
                        <p:cond delay="indefinite"/>
                      </p:stCondLst>
                      <p:childTnLst>
                        <p:par>
                          <p:cTn id="187" fill="hold">
                            <p:stCondLst>
                              <p:cond delay="0"/>
                            </p:stCondLst>
                            <p:childTnLst>
                              <p:par>
                                <p:cTn id="188" presetID="21" presetClass="entr" presetSubtype="1" fill="hold" grpId="0" nodeType="clickEffect">
                                  <p:stCondLst>
                                    <p:cond delay="0"/>
                                  </p:stCondLst>
                                  <p:childTnLst>
                                    <p:set>
                                      <p:cBhvr>
                                        <p:cTn id="189" dur="1" fill="hold">
                                          <p:stCondLst>
                                            <p:cond delay="0"/>
                                          </p:stCondLst>
                                        </p:cTn>
                                        <p:tgtEl>
                                          <p:spTgt spid="50"/>
                                        </p:tgtEl>
                                        <p:attrNameLst>
                                          <p:attrName>style.visibility</p:attrName>
                                        </p:attrNameLst>
                                      </p:cBhvr>
                                      <p:to>
                                        <p:strVal val="visible"/>
                                      </p:to>
                                    </p:set>
                                    <p:animEffect transition="in" filter="wheel(1)">
                                      <p:cBhvr>
                                        <p:cTn id="190" dur="2000"/>
                                        <p:tgtEl>
                                          <p:spTgt spid="50"/>
                                        </p:tgtEl>
                                      </p:cBhvr>
                                    </p:animEffect>
                                  </p:childTnLst>
                                </p:cTn>
                              </p:par>
                            </p:childTnLst>
                          </p:cTn>
                        </p:par>
                      </p:childTnLst>
                    </p:cTn>
                  </p:par>
                  <p:par>
                    <p:cTn id="191" fill="hold">
                      <p:stCondLst>
                        <p:cond delay="indefinite"/>
                      </p:stCondLst>
                      <p:childTnLst>
                        <p:par>
                          <p:cTn id="192" fill="hold">
                            <p:stCondLst>
                              <p:cond delay="0"/>
                            </p:stCondLst>
                            <p:childTnLst>
                              <p:par>
                                <p:cTn id="193" presetID="26" presetClass="entr" presetSubtype="0" fill="hold" grpId="0" nodeType="clickEffect">
                                  <p:stCondLst>
                                    <p:cond delay="0"/>
                                  </p:stCondLst>
                                  <p:childTnLst>
                                    <p:set>
                                      <p:cBhvr>
                                        <p:cTn id="194" dur="1" fill="hold">
                                          <p:stCondLst>
                                            <p:cond delay="0"/>
                                          </p:stCondLst>
                                        </p:cTn>
                                        <p:tgtEl>
                                          <p:spTgt spid="42"/>
                                        </p:tgtEl>
                                        <p:attrNameLst>
                                          <p:attrName>style.visibility</p:attrName>
                                        </p:attrNameLst>
                                      </p:cBhvr>
                                      <p:to>
                                        <p:strVal val="visible"/>
                                      </p:to>
                                    </p:set>
                                    <p:animEffect transition="in" filter="wipe(down)">
                                      <p:cBhvr>
                                        <p:cTn id="195" dur="580">
                                          <p:stCondLst>
                                            <p:cond delay="0"/>
                                          </p:stCondLst>
                                        </p:cTn>
                                        <p:tgtEl>
                                          <p:spTgt spid="42"/>
                                        </p:tgtEl>
                                      </p:cBhvr>
                                    </p:animEffect>
                                    <p:anim calcmode="lin" valueType="num">
                                      <p:cBhvr>
                                        <p:cTn id="19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01" dur="26">
                                          <p:stCondLst>
                                            <p:cond delay="650"/>
                                          </p:stCondLst>
                                        </p:cTn>
                                        <p:tgtEl>
                                          <p:spTgt spid="42"/>
                                        </p:tgtEl>
                                      </p:cBhvr>
                                      <p:to x="100000" y="60000"/>
                                    </p:animScale>
                                    <p:animScale>
                                      <p:cBhvr>
                                        <p:cTn id="202" dur="166" decel="50000">
                                          <p:stCondLst>
                                            <p:cond delay="676"/>
                                          </p:stCondLst>
                                        </p:cTn>
                                        <p:tgtEl>
                                          <p:spTgt spid="42"/>
                                        </p:tgtEl>
                                      </p:cBhvr>
                                      <p:to x="100000" y="100000"/>
                                    </p:animScale>
                                    <p:animScale>
                                      <p:cBhvr>
                                        <p:cTn id="203" dur="26">
                                          <p:stCondLst>
                                            <p:cond delay="1312"/>
                                          </p:stCondLst>
                                        </p:cTn>
                                        <p:tgtEl>
                                          <p:spTgt spid="42"/>
                                        </p:tgtEl>
                                      </p:cBhvr>
                                      <p:to x="100000" y="80000"/>
                                    </p:animScale>
                                    <p:animScale>
                                      <p:cBhvr>
                                        <p:cTn id="204" dur="166" decel="50000">
                                          <p:stCondLst>
                                            <p:cond delay="1338"/>
                                          </p:stCondLst>
                                        </p:cTn>
                                        <p:tgtEl>
                                          <p:spTgt spid="42"/>
                                        </p:tgtEl>
                                      </p:cBhvr>
                                      <p:to x="100000" y="100000"/>
                                    </p:animScale>
                                    <p:animScale>
                                      <p:cBhvr>
                                        <p:cTn id="205" dur="26">
                                          <p:stCondLst>
                                            <p:cond delay="1642"/>
                                          </p:stCondLst>
                                        </p:cTn>
                                        <p:tgtEl>
                                          <p:spTgt spid="42"/>
                                        </p:tgtEl>
                                      </p:cBhvr>
                                      <p:to x="100000" y="90000"/>
                                    </p:animScale>
                                    <p:animScale>
                                      <p:cBhvr>
                                        <p:cTn id="206" dur="166" decel="50000">
                                          <p:stCondLst>
                                            <p:cond delay="1668"/>
                                          </p:stCondLst>
                                        </p:cTn>
                                        <p:tgtEl>
                                          <p:spTgt spid="42"/>
                                        </p:tgtEl>
                                      </p:cBhvr>
                                      <p:to x="100000" y="100000"/>
                                    </p:animScale>
                                    <p:animScale>
                                      <p:cBhvr>
                                        <p:cTn id="207" dur="26">
                                          <p:stCondLst>
                                            <p:cond delay="1808"/>
                                          </p:stCondLst>
                                        </p:cTn>
                                        <p:tgtEl>
                                          <p:spTgt spid="42"/>
                                        </p:tgtEl>
                                      </p:cBhvr>
                                      <p:to x="100000" y="95000"/>
                                    </p:animScale>
                                    <p:animScale>
                                      <p:cBhvr>
                                        <p:cTn id="208" dur="166" decel="50000">
                                          <p:stCondLst>
                                            <p:cond delay="1834"/>
                                          </p:stCondLst>
                                        </p:cTn>
                                        <p:tgtEl>
                                          <p:spTgt spid="42"/>
                                        </p:tgtEl>
                                      </p:cBhvr>
                                      <p:to x="100000" y="100000"/>
                                    </p:animScale>
                                  </p:childTnLst>
                                </p:cTn>
                              </p:par>
                            </p:childTnLst>
                          </p:cTn>
                        </p:par>
                        <p:par>
                          <p:cTn id="209" fill="hold">
                            <p:stCondLst>
                              <p:cond delay="2000"/>
                            </p:stCondLst>
                            <p:childTnLst>
                              <p:par>
                                <p:cTn id="210" presetID="26" presetClass="entr" presetSubtype="0" fill="hold" grpId="0" nodeType="afterEffect">
                                  <p:stCondLst>
                                    <p:cond delay="0"/>
                                  </p:stCondLst>
                                  <p:childTnLst>
                                    <p:set>
                                      <p:cBhvr>
                                        <p:cTn id="211" dur="1" fill="hold">
                                          <p:stCondLst>
                                            <p:cond delay="0"/>
                                          </p:stCondLst>
                                        </p:cTn>
                                        <p:tgtEl>
                                          <p:spTgt spid="43"/>
                                        </p:tgtEl>
                                        <p:attrNameLst>
                                          <p:attrName>style.visibility</p:attrName>
                                        </p:attrNameLst>
                                      </p:cBhvr>
                                      <p:to>
                                        <p:strVal val="visible"/>
                                      </p:to>
                                    </p:set>
                                    <p:animEffect transition="in" filter="wipe(down)">
                                      <p:cBhvr>
                                        <p:cTn id="212" dur="580">
                                          <p:stCondLst>
                                            <p:cond delay="0"/>
                                          </p:stCondLst>
                                        </p:cTn>
                                        <p:tgtEl>
                                          <p:spTgt spid="43"/>
                                        </p:tgtEl>
                                      </p:cBhvr>
                                    </p:animEffect>
                                    <p:anim calcmode="lin" valueType="num">
                                      <p:cBhvr>
                                        <p:cTn id="213"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18" dur="26">
                                          <p:stCondLst>
                                            <p:cond delay="650"/>
                                          </p:stCondLst>
                                        </p:cTn>
                                        <p:tgtEl>
                                          <p:spTgt spid="43"/>
                                        </p:tgtEl>
                                      </p:cBhvr>
                                      <p:to x="100000" y="60000"/>
                                    </p:animScale>
                                    <p:animScale>
                                      <p:cBhvr>
                                        <p:cTn id="219" dur="166" decel="50000">
                                          <p:stCondLst>
                                            <p:cond delay="676"/>
                                          </p:stCondLst>
                                        </p:cTn>
                                        <p:tgtEl>
                                          <p:spTgt spid="43"/>
                                        </p:tgtEl>
                                      </p:cBhvr>
                                      <p:to x="100000" y="100000"/>
                                    </p:animScale>
                                    <p:animScale>
                                      <p:cBhvr>
                                        <p:cTn id="220" dur="26">
                                          <p:stCondLst>
                                            <p:cond delay="1312"/>
                                          </p:stCondLst>
                                        </p:cTn>
                                        <p:tgtEl>
                                          <p:spTgt spid="43"/>
                                        </p:tgtEl>
                                      </p:cBhvr>
                                      <p:to x="100000" y="80000"/>
                                    </p:animScale>
                                    <p:animScale>
                                      <p:cBhvr>
                                        <p:cTn id="221" dur="166" decel="50000">
                                          <p:stCondLst>
                                            <p:cond delay="1338"/>
                                          </p:stCondLst>
                                        </p:cTn>
                                        <p:tgtEl>
                                          <p:spTgt spid="43"/>
                                        </p:tgtEl>
                                      </p:cBhvr>
                                      <p:to x="100000" y="100000"/>
                                    </p:animScale>
                                    <p:animScale>
                                      <p:cBhvr>
                                        <p:cTn id="222" dur="26">
                                          <p:stCondLst>
                                            <p:cond delay="1642"/>
                                          </p:stCondLst>
                                        </p:cTn>
                                        <p:tgtEl>
                                          <p:spTgt spid="43"/>
                                        </p:tgtEl>
                                      </p:cBhvr>
                                      <p:to x="100000" y="90000"/>
                                    </p:animScale>
                                    <p:animScale>
                                      <p:cBhvr>
                                        <p:cTn id="223" dur="166" decel="50000">
                                          <p:stCondLst>
                                            <p:cond delay="1668"/>
                                          </p:stCondLst>
                                        </p:cTn>
                                        <p:tgtEl>
                                          <p:spTgt spid="43"/>
                                        </p:tgtEl>
                                      </p:cBhvr>
                                      <p:to x="100000" y="100000"/>
                                    </p:animScale>
                                    <p:animScale>
                                      <p:cBhvr>
                                        <p:cTn id="224" dur="26">
                                          <p:stCondLst>
                                            <p:cond delay="1808"/>
                                          </p:stCondLst>
                                        </p:cTn>
                                        <p:tgtEl>
                                          <p:spTgt spid="43"/>
                                        </p:tgtEl>
                                      </p:cBhvr>
                                      <p:to x="100000" y="95000"/>
                                    </p:animScale>
                                    <p:animScale>
                                      <p:cBhvr>
                                        <p:cTn id="225" dur="166" decel="50000">
                                          <p:stCondLst>
                                            <p:cond delay="1834"/>
                                          </p:stCondLst>
                                        </p:cTn>
                                        <p:tgtEl>
                                          <p:spTgt spid="43"/>
                                        </p:tgtEl>
                                      </p:cBhvr>
                                      <p:to x="100000" y="100000"/>
                                    </p:animScale>
                                  </p:childTnLst>
                                </p:cTn>
                              </p:par>
                            </p:childTnLst>
                          </p:cTn>
                        </p:par>
                        <p:par>
                          <p:cTn id="226" fill="hold">
                            <p:stCondLst>
                              <p:cond delay="4000"/>
                            </p:stCondLst>
                            <p:childTnLst>
                              <p:par>
                                <p:cTn id="227" presetID="26" presetClass="entr" presetSubtype="0" fill="hold" grpId="0" nodeType="afterEffect">
                                  <p:stCondLst>
                                    <p:cond delay="0"/>
                                  </p:stCondLst>
                                  <p:childTnLst>
                                    <p:set>
                                      <p:cBhvr>
                                        <p:cTn id="228" dur="1" fill="hold">
                                          <p:stCondLst>
                                            <p:cond delay="0"/>
                                          </p:stCondLst>
                                        </p:cTn>
                                        <p:tgtEl>
                                          <p:spTgt spid="44"/>
                                        </p:tgtEl>
                                        <p:attrNameLst>
                                          <p:attrName>style.visibility</p:attrName>
                                        </p:attrNameLst>
                                      </p:cBhvr>
                                      <p:to>
                                        <p:strVal val="visible"/>
                                      </p:to>
                                    </p:set>
                                    <p:animEffect transition="in" filter="wipe(down)">
                                      <p:cBhvr>
                                        <p:cTn id="229" dur="580">
                                          <p:stCondLst>
                                            <p:cond delay="0"/>
                                          </p:stCondLst>
                                        </p:cTn>
                                        <p:tgtEl>
                                          <p:spTgt spid="44"/>
                                        </p:tgtEl>
                                      </p:cBhvr>
                                    </p:animEffect>
                                    <p:anim calcmode="lin" valueType="num">
                                      <p:cBhvr>
                                        <p:cTn id="23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35" dur="26">
                                          <p:stCondLst>
                                            <p:cond delay="650"/>
                                          </p:stCondLst>
                                        </p:cTn>
                                        <p:tgtEl>
                                          <p:spTgt spid="44"/>
                                        </p:tgtEl>
                                      </p:cBhvr>
                                      <p:to x="100000" y="60000"/>
                                    </p:animScale>
                                    <p:animScale>
                                      <p:cBhvr>
                                        <p:cTn id="236" dur="166" decel="50000">
                                          <p:stCondLst>
                                            <p:cond delay="676"/>
                                          </p:stCondLst>
                                        </p:cTn>
                                        <p:tgtEl>
                                          <p:spTgt spid="44"/>
                                        </p:tgtEl>
                                      </p:cBhvr>
                                      <p:to x="100000" y="100000"/>
                                    </p:animScale>
                                    <p:animScale>
                                      <p:cBhvr>
                                        <p:cTn id="237" dur="26">
                                          <p:stCondLst>
                                            <p:cond delay="1312"/>
                                          </p:stCondLst>
                                        </p:cTn>
                                        <p:tgtEl>
                                          <p:spTgt spid="44"/>
                                        </p:tgtEl>
                                      </p:cBhvr>
                                      <p:to x="100000" y="80000"/>
                                    </p:animScale>
                                    <p:animScale>
                                      <p:cBhvr>
                                        <p:cTn id="238" dur="166" decel="50000">
                                          <p:stCondLst>
                                            <p:cond delay="1338"/>
                                          </p:stCondLst>
                                        </p:cTn>
                                        <p:tgtEl>
                                          <p:spTgt spid="44"/>
                                        </p:tgtEl>
                                      </p:cBhvr>
                                      <p:to x="100000" y="100000"/>
                                    </p:animScale>
                                    <p:animScale>
                                      <p:cBhvr>
                                        <p:cTn id="239" dur="26">
                                          <p:stCondLst>
                                            <p:cond delay="1642"/>
                                          </p:stCondLst>
                                        </p:cTn>
                                        <p:tgtEl>
                                          <p:spTgt spid="44"/>
                                        </p:tgtEl>
                                      </p:cBhvr>
                                      <p:to x="100000" y="90000"/>
                                    </p:animScale>
                                    <p:animScale>
                                      <p:cBhvr>
                                        <p:cTn id="240" dur="166" decel="50000">
                                          <p:stCondLst>
                                            <p:cond delay="1668"/>
                                          </p:stCondLst>
                                        </p:cTn>
                                        <p:tgtEl>
                                          <p:spTgt spid="44"/>
                                        </p:tgtEl>
                                      </p:cBhvr>
                                      <p:to x="100000" y="100000"/>
                                    </p:animScale>
                                    <p:animScale>
                                      <p:cBhvr>
                                        <p:cTn id="241" dur="26">
                                          <p:stCondLst>
                                            <p:cond delay="1808"/>
                                          </p:stCondLst>
                                        </p:cTn>
                                        <p:tgtEl>
                                          <p:spTgt spid="44"/>
                                        </p:tgtEl>
                                      </p:cBhvr>
                                      <p:to x="100000" y="95000"/>
                                    </p:animScale>
                                    <p:animScale>
                                      <p:cBhvr>
                                        <p:cTn id="242" dur="166" decel="50000">
                                          <p:stCondLst>
                                            <p:cond delay="1834"/>
                                          </p:stCondLst>
                                        </p:cTn>
                                        <p:tgtEl>
                                          <p:spTgt spid="44"/>
                                        </p:tgtEl>
                                      </p:cBhvr>
                                      <p:to x="100000" y="100000"/>
                                    </p:animScale>
                                  </p:childTnLst>
                                </p:cTn>
                              </p:par>
                            </p:childTnLst>
                          </p:cTn>
                        </p:par>
                        <p:par>
                          <p:cTn id="243" fill="hold">
                            <p:stCondLst>
                              <p:cond delay="6000"/>
                            </p:stCondLst>
                            <p:childTnLst>
                              <p:par>
                                <p:cTn id="244" presetID="26" presetClass="entr" presetSubtype="0" fill="hold" grpId="0" nodeType="afterEffect">
                                  <p:stCondLst>
                                    <p:cond delay="0"/>
                                  </p:stCondLst>
                                  <p:childTnLst>
                                    <p:set>
                                      <p:cBhvr>
                                        <p:cTn id="245" dur="1" fill="hold">
                                          <p:stCondLst>
                                            <p:cond delay="0"/>
                                          </p:stCondLst>
                                        </p:cTn>
                                        <p:tgtEl>
                                          <p:spTgt spid="46"/>
                                        </p:tgtEl>
                                        <p:attrNameLst>
                                          <p:attrName>style.visibility</p:attrName>
                                        </p:attrNameLst>
                                      </p:cBhvr>
                                      <p:to>
                                        <p:strVal val="visible"/>
                                      </p:to>
                                    </p:set>
                                    <p:animEffect transition="in" filter="wipe(down)">
                                      <p:cBhvr>
                                        <p:cTn id="246" dur="580">
                                          <p:stCondLst>
                                            <p:cond delay="0"/>
                                          </p:stCondLst>
                                        </p:cTn>
                                        <p:tgtEl>
                                          <p:spTgt spid="46"/>
                                        </p:tgtEl>
                                      </p:cBhvr>
                                    </p:animEffect>
                                    <p:anim calcmode="lin" valueType="num">
                                      <p:cBhvr>
                                        <p:cTn id="24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4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4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5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5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52" dur="26">
                                          <p:stCondLst>
                                            <p:cond delay="650"/>
                                          </p:stCondLst>
                                        </p:cTn>
                                        <p:tgtEl>
                                          <p:spTgt spid="46"/>
                                        </p:tgtEl>
                                      </p:cBhvr>
                                      <p:to x="100000" y="60000"/>
                                    </p:animScale>
                                    <p:animScale>
                                      <p:cBhvr>
                                        <p:cTn id="253" dur="166" decel="50000">
                                          <p:stCondLst>
                                            <p:cond delay="676"/>
                                          </p:stCondLst>
                                        </p:cTn>
                                        <p:tgtEl>
                                          <p:spTgt spid="46"/>
                                        </p:tgtEl>
                                      </p:cBhvr>
                                      <p:to x="100000" y="100000"/>
                                    </p:animScale>
                                    <p:animScale>
                                      <p:cBhvr>
                                        <p:cTn id="254" dur="26">
                                          <p:stCondLst>
                                            <p:cond delay="1312"/>
                                          </p:stCondLst>
                                        </p:cTn>
                                        <p:tgtEl>
                                          <p:spTgt spid="46"/>
                                        </p:tgtEl>
                                      </p:cBhvr>
                                      <p:to x="100000" y="80000"/>
                                    </p:animScale>
                                    <p:animScale>
                                      <p:cBhvr>
                                        <p:cTn id="255" dur="166" decel="50000">
                                          <p:stCondLst>
                                            <p:cond delay="1338"/>
                                          </p:stCondLst>
                                        </p:cTn>
                                        <p:tgtEl>
                                          <p:spTgt spid="46"/>
                                        </p:tgtEl>
                                      </p:cBhvr>
                                      <p:to x="100000" y="100000"/>
                                    </p:animScale>
                                    <p:animScale>
                                      <p:cBhvr>
                                        <p:cTn id="256" dur="26">
                                          <p:stCondLst>
                                            <p:cond delay="1642"/>
                                          </p:stCondLst>
                                        </p:cTn>
                                        <p:tgtEl>
                                          <p:spTgt spid="46"/>
                                        </p:tgtEl>
                                      </p:cBhvr>
                                      <p:to x="100000" y="90000"/>
                                    </p:animScale>
                                    <p:animScale>
                                      <p:cBhvr>
                                        <p:cTn id="257" dur="166" decel="50000">
                                          <p:stCondLst>
                                            <p:cond delay="1668"/>
                                          </p:stCondLst>
                                        </p:cTn>
                                        <p:tgtEl>
                                          <p:spTgt spid="46"/>
                                        </p:tgtEl>
                                      </p:cBhvr>
                                      <p:to x="100000" y="100000"/>
                                    </p:animScale>
                                    <p:animScale>
                                      <p:cBhvr>
                                        <p:cTn id="258" dur="26">
                                          <p:stCondLst>
                                            <p:cond delay="1808"/>
                                          </p:stCondLst>
                                        </p:cTn>
                                        <p:tgtEl>
                                          <p:spTgt spid="46"/>
                                        </p:tgtEl>
                                      </p:cBhvr>
                                      <p:to x="100000" y="95000"/>
                                    </p:animScale>
                                    <p:animScale>
                                      <p:cBhvr>
                                        <p:cTn id="259" dur="166" decel="50000">
                                          <p:stCondLst>
                                            <p:cond delay="1834"/>
                                          </p:stCondLst>
                                        </p:cTn>
                                        <p:tgtEl>
                                          <p:spTgt spid="46"/>
                                        </p:tgtEl>
                                      </p:cBhvr>
                                      <p:to x="100000" y="100000"/>
                                    </p:animScale>
                                  </p:childTnLst>
                                </p:cTn>
                              </p:par>
                            </p:childTnLst>
                          </p:cTn>
                        </p:par>
                        <p:par>
                          <p:cTn id="260" fill="hold">
                            <p:stCondLst>
                              <p:cond delay="8000"/>
                            </p:stCondLst>
                            <p:childTnLst>
                              <p:par>
                                <p:cTn id="261" presetID="26" presetClass="entr" presetSubtype="0" fill="hold" grpId="0" nodeType="afterEffect">
                                  <p:stCondLst>
                                    <p:cond delay="0"/>
                                  </p:stCondLst>
                                  <p:childTnLst>
                                    <p:set>
                                      <p:cBhvr>
                                        <p:cTn id="262" dur="1" fill="hold">
                                          <p:stCondLst>
                                            <p:cond delay="0"/>
                                          </p:stCondLst>
                                        </p:cTn>
                                        <p:tgtEl>
                                          <p:spTgt spid="47"/>
                                        </p:tgtEl>
                                        <p:attrNameLst>
                                          <p:attrName>style.visibility</p:attrName>
                                        </p:attrNameLst>
                                      </p:cBhvr>
                                      <p:to>
                                        <p:strVal val="visible"/>
                                      </p:to>
                                    </p:set>
                                    <p:animEffect transition="in" filter="wipe(down)">
                                      <p:cBhvr>
                                        <p:cTn id="263" dur="580">
                                          <p:stCondLst>
                                            <p:cond delay="0"/>
                                          </p:stCondLst>
                                        </p:cTn>
                                        <p:tgtEl>
                                          <p:spTgt spid="47"/>
                                        </p:tgtEl>
                                      </p:cBhvr>
                                    </p:animEffect>
                                    <p:anim calcmode="lin" valueType="num">
                                      <p:cBhvr>
                                        <p:cTn id="26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69" dur="26">
                                          <p:stCondLst>
                                            <p:cond delay="650"/>
                                          </p:stCondLst>
                                        </p:cTn>
                                        <p:tgtEl>
                                          <p:spTgt spid="47"/>
                                        </p:tgtEl>
                                      </p:cBhvr>
                                      <p:to x="100000" y="60000"/>
                                    </p:animScale>
                                    <p:animScale>
                                      <p:cBhvr>
                                        <p:cTn id="270" dur="166" decel="50000">
                                          <p:stCondLst>
                                            <p:cond delay="676"/>
                                          </p:stCondLst>
                                        </p:cTn>
                                        <p:tgtEl>
                                          <p:spTgt spid="47"/>
                                        </p:tgtEl>
                                      </p:cBhvr>
                                      <p:to x="100000" y="100000"/>
                                    </p:animScale>
                                    <p:animScale>
                                      <p:cBhvr>
                                        <p:cTn id="271" dur="26">
                                          <p:stCondLst>
                                            <p:cond delay="1312"/>
                                          </p:stCondLst>
                                        </p:cTn>
                                        <p:tgtEl>
                                          <p:spTgt spid="47"/>
                                        </p:tgtEl>
                                      </p:cBhvr>
                                      <p:to x="100000" y="80000"/>
                                    </p:animScale>
                                    <p:animScale>
                                      <p:cBhvr>
                                        <p:cTn id="272" dur="166" decel="50000">
                                          <p:stCondLst>
                                            <p:cond delay="1338"/>
                                          </p:stCondLst>
                                        </p:cTn>
                                        <p:tgtEl>
                                          <p:spTgt spid="47"/>
                                        </p:tgtEl>
                                      </p:cBhvr>
                                      <p:to x="100000" y="100000"/>
                                    </p:animScale>
                                    <p:animScale>
                                      <p:cBhvr>
                                        <p:cTn id="273" dur="26">
                                          <p:stCondLst>
                                            <p:cond delay="1642"/>
                                          </p:stCondLst>
                                        </p:cTn>
                                        <p:tgtEl>
                                          <p:spTgt spid="47"/>
                                        </p:tgtEl>
                                      </p:cBhvr>
                                      <p:to x="100000" y="90000"/>
                                    </p:animScale>
                                    <p:animScale>
                                      <p:cBhvr>
                                        <p:cTn id="274" dur="166" decel="50000">
                                          <p:stCondLst>
                                            <p:cond delay="1668"/>
                                          </p:stCondLst>
                                        </p:cTn>
                                        <p:tgtEl>
                                          <p:spTgt spid="47"/>
                                        </p:tgtEl>
                                      </p:cBhvr>
                                      <p:to x="100000" y="100000"/>
                                    </p:animScale>
                                    <p:animScale>
                                      <p:cBhvr>
                                        <p:cTn id="275" dur="26">
                                          <p:stCondLst>
                                            <p:cond delay="1808"/>
                                          </p:stCondLst>
                                        </p:cTn>
                                        <p:tgtEl>
                                          <p:spTgt spid="47"/>
                                        </p:tgtEl>
                                      </p:cBhvr>
                                      <p:to x="100000" y="95000"/>
                                    </p:animScale>
                                    <p:animScale>
                                      <p:cBhvr>
                                        <p:cTn id="276" dur="166" decel="50000">
                                          <p:stCondLst>
                                            <p:cond delay="1834"/>
                                          </p:stCondLst>
                                        </p:cTn>
                                        <p:tgtEl>
                                          <p:spTgt spid="47"/>
                                        </p:tgtEl>
                                      </p:cBhvr>
                                      <p:to x="100000" y="100000"/>
                                    </p:animScale>
                                  </p:childTnLst>
                                </p:cTn>
                              </p:par>
                            </p:childTnLst>
                          </p:cTn>
                        </p:par>
                        <p:par>
                          <p:cTn id="277" fill="hold">
                            <p:stCondLst>
                              <p:cond delay="10000"/>
                            </p:stCondLst>
                            <p:childTnLst>
                              <p:par>
                                <p:cTn id="278" presetID="26" presetClass="entr" presetSubtype="0" fill="hold" grpId="0" nodeType="afterEffect">
                                  <p:stCondLst>
                                    <p:cond delay="0"/>
                                  </p:stCondLst>
                                  <p:childTnLst>
                                    <p:set>
                                      <p:cBhvr>
                                        <p:cTn id="279" dur="1" fill="hold">
                                          <p:stCondLst>
                                            <p:cond delay="0"/>
                                          </p:stCondLst>
                                        </p:cTn>
                                        <p:tgtEl>
                                          <p:spTgt spid="48"/>
                                        </p:tgtEl>
                                        <p:attrNameLst>
                                          <p:attrName>style.visibility</p:attrName>
                                        </p:attrNameLst>
                                      </p:cBhvr>
                                      <p:to>
                                        <p:strVal val="visible"/>
                                      </p:to>
                                    </p:set>
                                    <p:animEffect transition="in" filter="wipe(down)">
                                      <p:cBhvr>
                                        <p:cTn id="280" dur="580">
                                          <p:stCondLst>
                                            <p:cond delay="0"/>
                                          </p:stCondLst>
                                        </p:cTn>
                                        <p:tgtEl>
                                          <p:spTgt spid="48"/>
                                        </p:tgtEl>
                                      </p:cBhvr>
                                    </p:animEffect>
                                    <p:anim calcmode="lin" valueType="num">
                                      <p:cBhvr>
                                        <p:cTn id="281"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82"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83"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84"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85"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86" dur="26">
                                          <p:stCondLst>
                                            <p:cond delay="650"/>
                                          </p:stCondLst>
                                        </p:cTn>
                                        <p:tgtEl>
                                          <p:spTgt spid="48"/>
                                        </p:tgtEl>
                                      </p:cBhvr>
                                      <p:to x="100000" y="60000"/>
                                    </p:animScale>
                                    <p:animScale>
                                      <p:cBhvr>
                                        <p:cTn id="287" dur="166" decel="50000">
                                          <p:stCondLst>
                                            <p:cond delay="676"/>
                                          </p:stCondLst>
                                        </p:cTn>
                                        <p:tgtEl>
                                          <p:spTgt spid="48"/>
                                        </p:tgtEl>
                                      </p:cBhvr>
                                      <p:to x="100000" y="100000"/>
                                    </p:animScale>
                                    <p:animScale>
                                      <p:cBhvr>
                                        <p:cTn id="288" dur="26">
                                          <p:stCondLst>
                                            <p:cond delay="1312"/>
                                          </p:stCondLst>
                                        </p:cTn>
                                        <p:tgtEl>
                                          <p:spTgt spid="48"/>
                                        </p:tgtEl>
                                      </p:cBhvr>
                                      <p:to x="100000" y="80000"/>
                                    </p:animScale>
                                    <p:animScale>
                                      <p:cBhvr>
                                        <p:cTn id="289" dur="166" decel="50000">
                                          <p:stCondLst>
                                            <p:cond delay="1338"/>
                                          </p:stCondLst>
                                        </p:cTn>
                                        <p:tgtEl>
                                          <p:spTgt spid="48"/>
                                        </p:tgtEl>
                                      </p:cBhvr>
                                      <p:to x="100000" y="100000"/>
                                    </p:animScale>
                                    <p:animScale>
                                      <p:cBhvr>
                                        <p:cTn id="290" dur="26">
                                          <p:stCondLst>
                                            <p:cond delay="1642"/>
                                          </p:stCondLst>
                                        </p:cTn>
                                        <p:tgtEl>
                                          <p:spTgt spid="48"/>
                                        </p:tgtEl>
                                      </p:cBhvr>
                                      <p:to x="100000" y="90000"/>
                                    </p:animScale>
                                    <p:animScale>
                                      <p:cBhvr>
                                        <p:cTn id="291" dur="166" decel="50000">
                                          <p:stCondLst>
                                            <p:cond delay="1668"/>
                                          </p:stCondLst>
                                        </p:cTn>
                                        <p:tgtEl>
                                          <p:spTgt spid="48"/>
                                        </p:tgtEl>
                                      </p:cBhvr>
                                      <p:to x="100000" y="100000"/>
                                    </p:animScale>
                                    <p:animScale>
                                      <p:cBhvr>
                                        <p:cTn id="292" dur="26">
                                          <p:stCondLst>
                                            <p:cond delay="1808"/>
                                          </p:stCondLst>
                                        </p:cTn>
                                        <p:tgtEl>
                                          <p:spTgt spid="48"/>
                                        </p:tgtEl>
                                      </p:cBhvr>
                                      <p:to x="100000" y="95000"/>
                                    </p:animScale>
                                    <p:animScale>
                                      <p:cBhvr>
                                        <p:cTn id="293" dur="166" decel="50000">
                                          <p:stCondLst>
                                            <p:cond delay="1834"/>
                                          </p:stCondLst>
                                        </p:cTn>
                                        <p:tgtEl>
                                          <p:spTgt spid="48"/>
                                        </p:tgtEl>
                                      </p:cBhvr>
                                      <p:to x="100000" y="100000"/>
                                    </p:animScale>
                                  </p:childTnLst>
                                </p:cTn>
                              </p:par>
                            </p:childTnLst>
                          </p:cTn>
                        </p:par>
                        <p:par>
                          <p:cTn id="294" fill="hold">
                            <p:stCondLst>
                              <p:cond delay="12000"/>
                            </p:stCondLst>
                            <p:childTnLst>
                              <p:par>
                                <p:cTn id="295" presetID="26" presetClass="entr" presetSubtype="0" fill="hold" grpId="0" nodeType="afterEffect">
                                  <p:stCondLst>
                                    <p:cond delay="0"/>
                                  </p:stCondLst>
                                  <p:childTnLst>
                                    <p:set>
                                      <p:cBhvr>
                                        <p:cTn id="296" dur="1" fill="hold">
                                          <p:stCondLst>
                                            <p:cond delay="0"/>
                                          </p:stCondLst>
                                        </p:cTn>
                                        <p:tgtEl>
                                          <p:spTgt spid="51"/>
                                        </p:tgtEl>
                                        <p:attrNameLst>
                                          <p:attrName>style.visibility</p:attrName>
                                        </p:attrNameLst>
                                      </p:cBhvr>
                                      <p:to>
                                        <p:strVal val="visible"/>
                                      </p:to>
                                    </p:set>
                                    <p:animEffect transition="in" filter="wipe(down)">
                                      <p:cBhvr>
                                        <p:cTn id="297" dur="580">
                                          <p:stCondLst>
                                            <p:cond delay="0"/>
                                          </p:stCondLst>
                                        </p:cTn>
                                        <p:tgtEl>
                                          <p:spTgt spid="51"/>
                                        </p:tgtEl>
                                      </p:cBhvr>
                                    </p:animEffect>
                                    <p:anim calcmode="lin" valueType="num">
                                      <p:cBhvr>
                                        <p:cTn id="29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9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0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0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0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03" dur="26">
                                          <p:stCondLst>
                                            <p:cond delay="650"/>
                                          </p:stCondLst>
                                        </p:cTn>
                                        <p:tgtEl>
                                          <p:spTgt spid="51"/>
                                        </p:tgtEl>
                                      </p:cBhvr>
                                      <p:to x="100000" y="60000"/>
                                    </p:animScale>
                                    <p:animScale>
                                      <p:cBhvr>
                                        <p:cTn id="304" dur="166" decel="50000">
                                          <p:stCondLst>
                                            <p:cond delay="676"/>
                                          </p:stCondLst>
                                        </p:cTn>
                                        <p:tgtEl>
                                          <p:spTgt spid="51"/>
                                        </p:tgtEl>
                                      </p:cBhvr>
                                      <p:to x="100000" y="100000"/>
                                    </p:animScale>
                                    <p:animScale>
                                      <p:cBhvr>
                                        <p:cTn id="305" dur="26">
                                          <p:stCondLst>
                                            <p:cond delay="1312"/>
                                          </p:stCondLst>
                                        </p:cTn>
                                        <p:tgtEl>
                                          <p:spTgt spid="51"/>
                                        </p:tgtEl>
                                      </p:cBhvr>
                                      <p:to x="100000" y="80000"/>
                                    </p:animScale>
                                    <p:animScale>
                                      <p:cBhvr>
                                        <p:cTn id="306" dur="166" decel="50000">
                                          <p:stCondLst>
                                            <p:cond delay="1338"/>
                                          </p:stCondLst>
                                        </p:cTn>
                                        <p:tgtEl>
                                          <p:spTgt spid="51"/>
                                        </p:tgtEl>
                                      </p:cBhvr>
                                      <p:to x="100000" y="100000"/>
                                    </p:animScale>
                                    <p:animScale>
                                      <p:cBhvr>
                                        <p:cTn id="307" dur="26">
                                          <p:stCondLst>
                                            <p:cond delay="1642"/>
                                          </p:stCondLst>
                                        </p:cTn>
                                        <p:tgtEl>
                                          <p:spTgt spid="51"/>
                                        </p:tgtEl>
                                      </p:cBhvr>
                                      <p:to x="100000" y="90000"/>
                                    </p:animScale>
                                    <p:animScale>
                                      <p:cBhvr>
                                        <p:cTn id="308" dur="166" decel="50000">
                                          <p:stCondLst>
                                            <p:cond delay="1668"/>
                                          </p:stCondLst>
                                        </p:cTn>
                                        <p:tgtEl>
                                          <p:spTgt spid="51"/>
                                        </p:tgtEl>
                                      </p:cBhvr>
                                      <p:to x="100000" y="100000"/>
                                    </p:animScale>
                                    <p:animScale>
                                      <p:cBhvr>
                                        <p:cTn id="309" dur="26">
                                          <p:stCondLst>
                                            <p:cond delay="1808"/>
                                          </p:stCondLst>
                                        </p:cTn>
                                        <p:tgtEl>
                                          <p:spTgt spid="51"/>
                                        </p:tgtEl>
                                      </p:cBhvr>
                                      <p:to x="100000" y="95000"/>
                                    </p:animScale>
                                    <p:animScale>
                                      <p:cBhvr>
                                        <p:cTn id="310" dur="166" decel="50000">
                                          <p:stCondLst>
                                            <p:cond delay="1834"/>
                                          </p:stCondLst>
                                        </p:cTn>
                                        <p:tgtEl>
                                          <p:spTgt spid="51"/>
                                        </p:tgtEl>
                                      </p:cBhvr>
                                      <p:to x="100000" y="100000"/>
                                    </p:animScale>
                                  </p:childTnLst>
                                </p:cTn>
                              </p:par>
                            </p:childTnLst>
                          </p:cTn>
                        </p:par>
                        <p:par>
                          <p:cTn id="311" fill="hold">
                            <p:stCondLst>
                              <p:cond delay="14000"/>
                            </p:stCondLst>
                            <p:childTnLst>
                              <p:par>
                                <p:cTn id="312" presetID="26" presetClass="entr" presetSubtype="0" fill="hold" grpId="0" nodeType="afterEffect">
                                  <p:stCondLst>
                                    <p:cond delay="0"/>
                                  </p:stCondLst>
                                  <p:childTnLst>
                                    <p:set>
                                      <p:cBhvr>
                                        <p:cTn id="313" dur="1" fill="hold">
                                          <p:stCondLst>
                                            <p:cond delay="0"/>
                                          </p:stCondLst>
                                        </p:cTn>
                                        <p:tgtEl>
                                          <p:spTgt spid="52"/>
                                        </p:tgtEl>
                                        <p:attrNameLst>
                                          <p:attrName>style.visibility</p:attrName>
                                        </p:attrNameLst>
                                      </p:cBhvr>
                                      <p:to>
                                        <p:strVal val="visible"/>
                                      </p:to>
                                    </p:set>
                                    <p:animEffect transition="in" filter="wipe(down)">
                                      <p:cBhvr>
                                        <p:cTn id="314" dur="580">
                                          <p:stCondLst>
                                            <p:cond delay="0"/>
                                          </p:stCondLst>
                                        </p:cTn>
                                        <p:tgtEl>
                                          <p:spTgt spid="52"/>
                                        </p:tgtEl>
                                      </p:cBhvr>
                                    </p:animEffect>
                                    <p:anim calcmode="lin" valueType="num">
                                      <p:cBhvr>
                                        <p:cTn id="315"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316"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317"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318"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319"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320" dur="26">
                                          <p:stCondLst>
                                            <p:cond delay="650"/>
                                          </p:stCondLst>
                                        </p:cTn>
                                        <p:tgtEl>
                                          <p:spTgt spid="52"/>
                                        </p:tgtEl>
                                      </p:cBhvr>
                                      <p:to x="100000" y="60000"/>
                                    </p:animScale>
                                    <p:animScale>
                                      <p:cBhvr>
                                        <p:cTn id="321" dur="166" decel="50000">
                                          <p:stCondLst>
                                            <p:cond delay="676"/>
                                          </p:stCondLst>
                                        </p:cTn>
                                        <p:tgtEl>
                                          <p:spTgt spid="52"/>
                                        </p:tgtEl>
                                      </p:cBhvr>
                                      <p:to x="100000" y="100000"/>
                                    </p:animScale>
                                    <p:animScale>
                                      <p:cBhvr>
                                        <p:cTn id="322" dur="26">
                                          <p:stCondLst>
                                            <p:cond delay="1312"/>
                                          </p:stCondLst>
                                        </p:cTn>
                                        <p:tgtEl>
                                          <p:spTgt spid="52"/>
                                        </p:tgtEl>
                                      </p:cBhvr>
                                      <p:to x="100000" y="80000"/>
                                    </p:animScale>
                                    <p:animScale>
                                      <p:cBhvr>
                                        <p:cTn id="323" dur="166" decel="50000">
                                          <p:stCondLst>
                                            <p:cond delay="1338"/>
                                          </p:stCondLst>
                                        </p:cTn>
                                        <p:tgtEl>
                                          <p:spTgt spid="52"/>
                                        </p:tgtEl>
                                      </p:cBhvr>
                                      <p:to x="100000" y="100000"/>
                                    </p:animScale>
                                    <p:animScale>
                                      <p:cBhvr>
                                        <p:cTn id="324" dur="26">
                                          <p:stCondLst>
                                            <p:cond delay="1642"/>
                                          </p:stCondLst>
                                        </p:cTn>
                                        <p:tgtEl>
                                          <p:spTgt spid="52"/>
                                        </p:tgtEl>
                                      </p:cBhvr>
                                      <p:to x="100000" y="90000"/>
                                    </p:animScale>
                                    <p:animScale>
                                      <p:cBhvr>
                                        <p:cTn id="325" dur="166" decel="50000">
                                          <p:stCondLst>
                                            <p:cond delay="1668"/>
                                          </p:stCondLst>
                                        </p:cTn>
                                        <p:tgtEl>
                                          <p:spTgt spid="52"/>
                                        </p:tgtEl>
                                      </p:cBhvr>
                                      <p:to x="100000" y="100000"/>
                                    </p:animScale>
                                    <p:animScale>
                                      <p:cBhvr>
                                        <p:cTn id="326" dur="26">
                                          <p:stCondLst>
                                            <p:cond delay="1808"/>
                                          </p:stCondLst>
                                        </p:cTn>
                                        <p:tgtEl>
                                          <p:spTgt spid="52"/>
                                        </p:tgtEl>
                                      </p:cBhvr>
                                      <p:to x="100000" y="95000"/>
                                    </p:animScale>
                                    <p:animScale>
                                      <p:cBhvr>
                                        <p:cTn id="327" dur="166" decel="50000">
                                          <p:stCondLst>
                                            <p:cond delay="1834"/>
                                          </p:stCondLst>
                                        </p:cTn>
                                        <p:tgtEl>
                                          <p:spTgt spid="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3" grpId="0"/>
      <p:bldP spid="14" grpId="0"/>
      <p:bldP spid="15" grpId="0"/>
      <p:bldP spid="16" grpId="0"/>
      <p:bldP spid="17" grpId="0"/>
      <p:bldP spid="18" grpId="0"/>
      <p:bldP spid="19" grpId="0"/>
      <p:bldP spid="20" grpId="0"/>
      <p:bldP spid="23" grpId="0"/>
      <p:bldP spid="24" grpId="0"/>
      <p:bldP spid="25" grpId="0"/>
      <p:bldP spid="26" grpId="0"/>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22" grpId="0"/>
      <p:bldP spid="6" grpId="0"/>
      <p:bldP spid="3" grpId="0"/>
      <p:bldP spid="49" grpId="0" animBg="1"/>
      <p:bldP spid="50" grpId="0" animBg="1"/>
      <p:bldP spid="42" grpId="0" animBg="1"/>
      <p:bldP spid="43" grpId="0" animBg="1"/>
      <p:bldP spid="44" grpId="0" animBg="1"/>
      <p:bldP spid="46" grpId="0" animBg="1"/>
      <p:bldP spid="47" grpId="0" animBg="1"/>
      <p:bldP spid="48"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2844" y="1285860"/>
            <a:ext cx="3643338" cy="830997"/>
          </a:xfrm>
          <a:prstGeom prst="rect">
            <a:avLst/>
          </a:prstGeom>
          <a:noFill/>
        </p:spPr>
        <p:txBody>
          <a:bodyPr wrap="square" rtlCol="0">
            <a:spAutoFit/>
          </a:bodyPr>
          <a:lstStyle/>
          <a:p>
            <a:pPr algn="ctr"/>
            <a:r>
              <a:rPr lang="fr-FR" sz="2400" dirty="0" smtClean="0">
                <a:latin typeface="Poor Richard" pitchFamily="18" charset="0"/>
              </a:rPr>
              <a:t>1 - </a:t>
            </a:r>
            <a:r>
              <a:rPr lang="fr-FR" sz="2400" u="sng" dirty="0" smtClean="0">
                <a:latin typeface="Poor Richard" pitchFamily="18" charset="0"/>
              </a:rPr>
              <a:t>Une circulation maritime de plus en plus intense</a:t>
            </a:r>
            <a:endParaRPr lang="fr-FR" sz="2400" u="sng" dirty="0">
              <a:latin typeface="Poor Richard" pitchFamily="18" charset="0"/>
            </a:endParaRPr>
          </a:p>
        </p:txBody>
      </p:sp>
      <p:sp>
        <p:nvSpPr>
          <p:cNvPr id="4" name="ZoneTexte 3"/>
          <p:cNvSpPr txBox="1"/>
          <p:nvPr/>
        </p:nvSpPr>
        <p:spPr>
          <a:xfrm>
            <a:off x="714348" y="714356"/>
            <a:ext cx="2286016" cy="461665"/>
          </a:xfrm>
          <a:prstGeom prst="rect">
            <a:avLst/>
          </a:prstGeom>
          <a:noFill/>
          <a:ln>
            <a:noFill/>
          </a:ln>
        </p:spPr>
        <p:txBody>
          <a:bodyPr wrap="square" rtlCol="0">
            <a:spAutoFit/>
          </a:bodyPr>
          <a:lstStyle/>
          <a:p>
            <a:r>
              <a:rPr lang="fr-FR" sz="2400" i="1" dirty="0" smtClean="0">
                <a:solidFill>
                  <a:schemeClr val="bg1">
                    <a:lumMod val="50000"/>
                  </a:schemeClr>
                </a:solidFill>
                <a:latin typeface="Poor Richard" pitchFamily="18" charset="0"/>
              </a:rPr>
              <a:t>Légende - Partie 1</a:t>
            </a:r>
            <a:endParaRPr lang="fr-FR" sz="2400" i="1" dirty="0">
              <a:solidFill>
                <a:schemeClr val="bg1">
                  <a:lumMod val="50000"/>
                </a:schemeClr>
              </a:solidFill>
              <a:latin typeface="Poor Richard" pitchFamily="18" charset="0"/>
            </a:endParaRPr>
          </a:p>
        </p:txBody>
      </p:sp>
      <p:sp>
        <p:nvSpPr>
          <p:cNvPr id="5" name="ZoneTexte 4"/>
          <p:cNvSpPr txBox="1"/>
          <p:nvPr/>
        </p:nvSpPr>
        <p:spPr>
          <a:xfrm>
            <a:off x="1214414" y="3571876"/>
            <a:ext cx="2357454" cy="461665"/>
          </a:xfrm>
          <a:prstGeom prst="rect">
            <a:avLst/>
          </a:prstGeom>
          <a:noFill/>
        </p:spPr>
        <p:txBody>
          <a:bodyPr wrap="square" rtlCol="0">
            <a:spAutoFit/>
          </a:bodyPr>
          <a:lstStyle/>
          <a:p>
            <a:r>
              <a:rPr lang="fr-FR" sz="2400" dirty="0" smtClean="0">
                <a:latin typeface="Poor Richard" pitchFamily="18" charset="0"/>
              </a:rPr>
              <a:t>détroit de Malacca</a:t>
            </a:r>
            <a:endParaRPr lang="fr-FR" sz="2400" dirty="0">
              <a:latin typeface="Poor Richard" pitchFamily="18" charset="0"/>
            </a:endParaRPr>
          </a:p>
        </p:txBody>
      </p:sp>
      <p:cxnSp>
        <p:nvCxnSpPr>
          <p:cNvPr id="7" name="Connecteur droit avec flèche 6"/>
          <p:cNvCxnSpPr/>
          <p:nvPr/>
        </p:nvCxnSpPr>
        <p:spPr>
          <a:xfrm>
            <a:off x="285720" y="3786190"/>
            <a:ext cx="714380" cy="158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214282" y="4214818"/>
            <a:ext cx="714380" cy="1588"/>
          </a:xfrm>
          <a:prstGeom prst="straightConnector1">
            <a:avLst/>
          </a:prstGeom>
          <a:ln w="38100">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142976" y="3929066"/>
            <a:ext cx="2786082" cy="461665"/>
          </a:xfrm>
          <a:prstGeom prst="rect">
            <a:avLst/>
          </a:prstGeom>
          <a:noFill/>
        </p:spPr>
        <p:txBody>
          <a:bodyPr wrap="square" rtlCol="0">
            <a:spAutoFit/>
          </a:bodyPr>
          <a:lstStyle/>
          <a:p>
            <a:r>
              <a:rPr lang="fr-FR" sz="2400" dirty="0" smtClean="0">
                <a:latin typeface="Poor Richard" pitchFamily="18" charset="0"/>
              </a:rPr>
              <a:t>détroit de Gibraltar</a:t>
            </a:r>
            <a:endParaRPr lang="fr-FR" sz="2400" dirty="0">
              <a:latin typeface="Poor Richard" pitchFamily="18" charset="0"/>
            </a:endParaRPr>
          </a:p>
        </p:txBody>
      </p:sp>
      <p:cxnSp>
        <p:nvCxnSpPr>
          <p:cNvPr id="10" name="Connecteur droit avec flèche 9"/>
          <p:cNvCxnSpPr/>
          <p:nvPr/>
        </p:nvCxnSpPr>
        <p:spPr>
          <a:xfrm>
            <a:off x="214282" y="4643446"/>
            <a:ext cx="714380"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142976" y="4429132"/>
            <a:ext cx="2786082" cy="461665"/>
          </a:xfrm>
          <a:prstGeom prst="rect">
            <a:avLst/>
          </a:prstGeom>
          <a:noFill/>
        </p:spPr>
        <p:txBody>
          <a:bodyPr wrap="square" rtlCol="0">
            <a:spAutoFit/>
          </a:bodyPr>
          <a:lstStyle/>
          <a:p>
            <a:r>
              <a:rPr lang="fr-FR" sz="2400" dirty="0" smtClean="0">
                <a:latin typeface="Poor Richard" pitchFamily="18" charset="0"/>
              </a:rPr>
              <a:t>détroit de Béring</a:t>
            </a:r>
            <a:endParaRPr lang="fr-FR" sz="2400" dirty="0">
              <a:latin typeface="Poor Richard" pitchFamily="18" charset="0"/>
            </a:endParaRPr>
          </a:p>
        </p:txBody>
      </p:sp>
      <p:sp>
        <p:nvSpPr>
          <p:cNvPr id="12" name="Ellipse 11"/>
          <p:cNvSpPr/>
          <p:nvPr/>
        </p:nvSpPr>
        <p:spPr>
          <a:xfrm>
            <a:off x="6215074" y="3643314"/>
            <a:ext cx="288000" cy="2857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6786546" y="3571876"/>
            <a:ext cx="2357454" cy="461665"/>
          </a:xfrm>
          <a:prstGeom prst="rect">
            <a:avLst/>
          </a:prstGeom>
          <a:noFill/>
        </p:spPr>
        <p:txBody>
          <a:bodyPr wrap="square" rtlCol="0">
            <a:spAutoFit/>
          </a:bodyPr>
          <a:lstStyle/>
          <a:p>
            <a:r>
              <a:rPr lang="fr-FR" sz="2400" dirty="0" smtClean="0">
                <a:latin typeface="Poor Richard" pitchFamily="18" charset="0"/>
              </a:rPr>
              <a:t>canal de Panama</a:t>
            </a:r>
            <a:endParaRPr lang="fr-FR" sz="2400" dirty="0">
              <a:latin typeface="Poor Richard" pitchFamily="18" charset="0"/>
            </a:endParaRPr>
          </a:p>
        </p:txBody>
      </p:sp>
      <p:sp>
        <p:nvSpPr>
          <p:cNvPr id="14" name="Ellipse 13"/>
          <p:cNvSpPr/>
          <p:nvPr/>
        </p:nvSpPr>
        <p:spPr>
          <a:xfrm>
            <a:off x="6143636" y="4429132"/>
            <a:ext cx="288000" cy="28575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6786546" y="4286256"/>
            <a:ext cx="2357454" cy="461665"/>
          </a:xfrm>
          <a:prstGeom prst="rect">
            <a:avLst/>
          </a:prstGeom>
          <a:noFill/>
        </p:spPr>
        <p:txBody>
          <a:bodyPr wrap="square" rtlCol="0">
            <a:spAutoFit/>
          </a:bodyPr>
          <a:lstStyle/>
          <a:p>
            <a:r>
              <a:rPr lang="fr-FR" sz="2400" dirty="0" smtClean="0">
                <a:latin typeface="Poor Richard" pitchFamily="18" charset="0"/>
              </a:rPr>
              <a:t>canal de Suez</a:t>
            </a:r>
            <a:endParaRPr lang="fr-FR" sz="2400" dirty="0">
              <a:latin typeface="Poor Richard" pitchFamily="18" charset="0"/>
            </a:endParaRPr>
          </a:p>
        </p:txBody>
      </p:sp>
      <p:sp>
        <p:nvSpPr>
          <p:cNvPr id="16" name="ZoneTexte 15"/>
          <p:cNvSpPr txBox="1"/>
          <p:nvPr/>
        </p:nvSpPr>
        <p:spPr>
          <a:xfrm>
            <a:off x="3714744" y="3571876"/>
            <a:ext cx="2214578" cy="1200329"/>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fr-FR" sz="2400" dirty="0" smtClean="0">
                <a:latin typeface="Poor Richard" pitchFamily="18" charset="0"/>
              </a:rPr>
              <a:t>Les passages maritimes stratégiques</a:t>
            </a:r>
            <a:endParaRPr lang="fr-FR" sz="2400" dirty="0">
              <a:latin typeface="Poor Richard" pitchFamily="18" charset="0"/>
            </a:endParaRPr>
          </a:p>
        </p:txBody>
      </p:sp>
      <p:cxnSp>
        <p:nvCxnSpPr>
          <p:cNvPr id="18" name="Connecteur droit 17"/>
          <p:cNvCxnSpPr/>
          <p:nvPr/>
        </p:nvCxnSpPr>
        <p:spPr>
          <a:xfrm>
            <a:off x="357158" y="5572140"/>
            <a:ext cx="785818" cy="1588"/>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142976" y="5286388"/>
            <a:ext cx="3929090" cy="461665"/>
          </a:xfrm>
          <a:prstGeom prst="rect">
            <a:avLst/>
          </a:prstGeom>
          <a:noFill/>
        </p:spPr>
        <p:txBody>
          <a:bodyPr wrap="square" rtlCol="0">
            <a:spAutoFit/>
          </a:bodyPr>
          <a:lstStyle/>
          <a:p>
            <a:r>
              <a:rPr lang="fr-FR" sz="2400" dirty="0" smtClean="0">
                <a:latin typeface="Poor Richard" pitchFamily="18" charset="0"/>
              </a:rPr>
              <a:t>les principales routes maritimes</a:t>
            </a:r>
            <a:endParaRPr lang="fr-FR" sz="2400" dirty="0">
              <a:latin typeface="Poor Richard" pitchFamily="18" charset="0"/>
            </a:endParaRPr>
          </a:p>
        </p:txBody>
      </p:sp>
      <p:pic>
        <p:nvPicPr>
          <p:cNvPr id="1027" name="Picture 3"/>
          <p:cNvPicPr>
            <a:picLocks noChangeAspect="1" noChangeArrowheads="1"/>
          </p:cNvPicPr>
          <p:nvPr/>
        </p:nvPicPr>
        <p:blipFill>
          <a:blip r:embed="rId2"/>
          <a:srcRect l="13177" t="7812" r="12701" b="6250"/>
          <a:stretch>
            <a:fillRect/>
          </a:stretch>
        </p:blipFill>
        <p:spPr bwMode="auto">
          <a:xfrm>
            <a:off x="4000496" y="214290"/>
            <a:ext cx="4643470" cy="3026843"/>
          </a:xfrm>
          <a:prstGeom prst="rect">
            <a:avLst/>
          </a:prstGeom>
          <a:noFill/>
          <a:ln w="9525">
            <a:solidFill>
              <a:schemeClr val="tx1"/>
            </a:solidFill>
            <a:miter lim="800000"/>
            <a:headEnd/>
            <a:tailEnd/>
          </a:ln>
          <a:effectLst/>
        </p:spPr>
      </p:pic>
      <p:sp>
        <p:nvSpPr>
          <p:cNvPr id="23" name="Rectangle 22"/>
          <p:cNvSpPr/>
          <p:nvPr/>
        </p:nvSpPr>
        <p:spPr>
          <a:xfrm>
            <a:off x="6429388" y="5429264"/>
            <a:ext cx="214314" cy="214314"/>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6715140" y="5286388"/>
            <a:ext cx="2428860" cy="461665"/>
          </a:xfrm>
          <a:prstGeom prst="rect">
            <a:avLst/>
          </a:prstGeom>
          <a:noFill/>
        </p:spPr>
        <p:txBody>
          <a:bodyPr wrap="square" rtlCol="0">
            <a:spAutoFit/>
          </a:bodyPr>
          <a:lstStyle/>
          <a:p>
            <a:r>
              <a:rPr lang="fr-FR" sz="2400" dirty="0" smtClean="0">
                <a:latin typeface="Poor Richard" pitchFamily="18" charset="0"/>
              </a:rPr>
              <a:t>principales Z.I.P.</a:t>
            </a:r>
            <a:endParaRPr lang="fr-FR" sz="2400" dirty="0">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par>
                                <p:cTn id="8" presetID="7"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0-#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3"/>
                                        </p:tgtEl>
                                        <p:attrNameLst>
                                          <p:attrName>style.visibility</p:attrName>
                                        </p:attrNameLst>
                                      </p:cBhvr>
                                      <p:to>
                                        <p:strVal val="visible"/>
                                      </p:to>
                                    </p:set>
                                    <p:anim calcmode="discrete" valueType="clr">
                                      <p:cBhvr override="childStyle">
                                        <p:cTn id="16"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3"/>
                                        </p:tgtEl>
                                        <p:attrNameLst>
                                          <p:attrName>fillcolor</p:attrName>
                                        </p:attrNameLst>
                                      </p:cBhvr>
                                      <p:tavLst>
                                        <p:tav tm="0">
                                          <p:val>
                                            <p:clrVal>
                                              <a:schemeClr val="accent2"/>
                                            </p:clrVal>
                                          </p:val>
                                        </p:tav>
                                        <p:tav tm="50000">
                                          <p:val>
                                            <p:clrVal>
                                              <a:schemeClr val="hlink"/>
                                            </p:clrVal>
                                          </p:val>
                                        </p:tav>
                                      </p:tavLst>
                                    </p:anim>
                                    <p:set>
                                      <p:cBhvr>
                                        <p:cTn id="18" dur="80"/>
                                        <p:tgtEl>
                                          <p:spTgt spid="3"/>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2000"/>
                                        <p:tgtEl>
                                          <p:spTgt spid="7"/>
                                        </p:tgtEl>
                                      </p:cBhvr>
                                    </p:animEffect>
                                  </p:childTnLst>
                                </p:cTn>
                              </p:par>
                            </p:childTnLst>
                          </p:cTn>
                        </p:par>
                        <p:par>
                          <p:cTn id="24" fill="hold">
                            <p:stCondLst>
                              <p:cond delay="20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5"/>
                                        </p:tgtEl>
                                        <p:attrNameLst>
                                          <p:attrName>style.visibility</p:attrName>
                                        </p:attrNameLst>
                                      </p:cBhvr>
                                      <p:to>
                                        <p:strVal val="visible"/>
                                      </p:to>
                                    </p:set>
                                    <p:anim calcmode="discrete" valueType="clr">
                                      <p:cBhvr override="childStyle">
                                        <p:cTn id="2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
                                        </p:tgtEl>
                                        <p:attrNameLst>
                                          <p:attrName>fillcolor</p:attrName>
                                        </p:attrNameLst>
                                      </p:cBhvr>
                                      <p:tavLst>
                                        <p:tav tm="0">
                                          <p:val>
                                            <p:clrVal>
                                              <a:schemeClr val="accent2"/>
                                            </p:clrVal>
                                          </p:val>
                                        </p:tav>
                                        <p:tav tm="50000">
                                          <p:val>
                                            <p:clrVal>
                                              <a:schemeClr val="hlink"/>
                                            </p:clrVal>
                                          </p:val>
                                        </p:tav>
                                      </p:tavLst>
                                    </p:anim>
                                    <p:set>
                                      <p:cBhvr>
                                        <p:cTn id="29" dur="80"/>
                                        <p:tgtEl>
                                          <p:spTgt spid="5"/>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2000"/>
                                        <p:tgtEl>
                                          <p:spTgt spid="8"/>
                                        </p:tgtEl>
                                      </p:cBhvr>
                                    </p:animEffect>
                                  </p:childTnLst>
                                </p:cTn>
                              </p:par>
                            </p:childTnLst>
                          </p:cTn>
                        </p:par>
                        <p:par>
                          <p:cTn id="35" fill="hold">
                            <p:stCondLst>
                              <p:cond delay="2000"/>
                            </p:stCondLst>
                            <p:childTnLst>
                              <p:par>
                                <p:cTn id="36" presetID="27" presetClass="entr" presetSubtype="0" fill="hold" grpId="0" nodeType="afterEffect">
                                  <p:stCondLst>
                                    <p:cond delay="0"/>
                                  </p:stCondLst>
                                  <p:iterate type="lt">
                                    <p:tmPct val="50000"/>
                                  </p:iterate>
                                  <p:childTnLst>
                                    <p:set>
                                      <p:cBhvr>
                                        <p:cTn id="37" dur="1" fill="hold">
                                          <p:stCondLst>
                                            <p:cond delay="0"/>
                                          </p:stCondLst>
                                        </p:cTn>
                                        <p:tgtEl>
                                          <p:spTgt spid="9"/>
                                        </p:tgtEl>
                                        <p:attrNameLst>
                                          <p:attrName>style.visibility</p:attrName>
                                        </p:attrNameLst>
                                      </p:cBhvr>
                                      <p:to>
                                        <p:strVal val="visible"/>
                                      </p:to>
                                    </p:set>
                                    <p:anim calcmode="discrete" valueType="clr">
                                      <p:cBhvr override="childStyle">
                                        <p:cTn id="3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9"/>
                                        </p:tgtEl>
                                        <p:attrNameLst>
                                          <p:attrName>fillcolor</p:attrName>
                                        </p:attrNameLst>
                                      </p:cBhvr>
                                      <p:tavLst>
                                        <p:tav tm="0">
                                          <p:val>
                                            <p:clrVal>
                                              <a:schemeClr val="accent2"/>
                                            </p:clrVal>
                                          </p:val>
                                        </p:tav>
                                        <p:tav tm="50000">
                                          <p:val>
                                            <p:clrVal>
                                              <a:schemeClr val="hlink"/>
                                            </p:clrVal>
                                          </p:val>
                                        </p:tav>
                                      </p:tavLst>
                                    </p:anim>
                                    <p:set>
                                      <p:cBhvr>
                                        <p:cTn id="40" dur="80"/>
                                        <p:tgtEl>
                                          <p:spTgt spid="9"/>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2000"/>
                                        <p:tgtEl>
                                          <p:spTgt spid="10"/>
                                        </p:tgtEl>
                                      </p:cBhvr>
                                    </p:animEffect>
                                  </p:childTnLst>
                                </p:cTn>
                              </p:par>
                            </p:childTnLst>
                          </p:cTn>
                        </p:par>
                        <p:par>
                          <p:cTn id="46" fill="hold">
                            <p:stCondLst>
                              <p:cond delay="2000"/>
                            </p:stCondLst>
                            <p:childTnLst>
                              <p:par>
                                <p:cTn id="47" presetID="27" presetClass="entr" presetSubtype="0" fill="hold" grpId="0" nodeType="afterEffect">
                                  <p:stCondLst>
                                    <p:cond delay="0"/>
                                  </p:stCondLst>
                                  <p:iterate type="lt">
                                    <p:tmPct val="50000"/>
                                  </p:iterate>
                                  <p:childTnLst>
                                    <p:set>
                                      <p:cBhvr>
                                        <p:cTn id="48" dur="1" fill="hold">
                                          <p:stCondLst>
                                            <p:cond delay="0"/>
                                          </p:stCondLst>
                                        </p:cTn>
                                        <p:tgtEl>
                                          <p:spTgt spid="11"/>
                                        </p:tgtEl>
                                        <p:attrNameLst>
                                          <p:attrName>style.visibility</p:attrName>
                                        </p:attrNameLst>
                                      </p:cBhvr>
                                      <p:to>
                                        <p:strVal val="visible"/>
                                      </p:to>
                                    </p:set>
                                    <p:anim calcmode="discrete" valueType="clr">
                                      <p:cBhvr override="childStyle">
                                        <p:cTn id="4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1"/>
                                        </p:tgtEl>
                                        <p:attrNameLst>
                                          <p:attrName>fillcolor</p:attrName>
                                        </p:attrNameLst>
                                      </p:cBhvr>
                                      <p:tavLst>
                                        <p:tav tm="0">
                                          <p:val>
                                            <p:clrVal>
                                              <a:schemeClr val="accent2"/>
                                            </p:clrVal>
                                          </p:val>
                                        </p:tav>
                                        <p:tav tm="50000">
                                          <p:val>
                                            <p:clrVal>
                                              <a:schemeClr val="hlink"/>
                                            </p:clrVal>
                                          </p:val>
                                        </p:tav>
                                      </p:tavLst>
                                    </p:anim>
                                    <p:set>
                                      <p:cBhvr>
                                        <p:cTn id="51" dur="80"/>
                                        <p:tgtEl>
                                          <p:spTgt spid="1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heel(1)">
                                      <p:cBhvr>
                                        <p:cTn id="56" dur="2000"/>
                                        <p:tgtEl>
                                          <p:spTgt spid="12"/>
                                        </p:tgtEl>
                                      </p:cBhvr>
                                    </p:animEffect>
                                  </p:childTnLst>
                                </p:cTn>
                              </p:par>
                            </p:childTnLst>
                          </p:cTn>
                        </p:par>
                        <p:par>
                          <p:cTn id="57" fill="hold">
                            <p:stCondLst>
                              <p:cond delay="2000"/>
                            </p:stCondLst>
                            <p:childTnLst>
                              <p:par>
                                <p:cTn id="58" presetID="27" presetClass="entr" presetSubtype="0" fill="hold" grpId="0" nodeType="afterEffect">
                                  <p:stCondLst>
                                    <p:cond delay="0"/>
                                  </p:stCondLst>
                                  <p:iterate type="lt">
                                    <p:tmPct val="50000"/>
                                  </p:iterate>
                                  <p:childTnLst>
                                    <p:set>
                                      <p:cBhvr>
                                        <p:cTn id="59" dur="1" fill="hold">
                                          <p:stCondLst>
                                            <p:cond delay="0"/>
                                          </p:stCondLst>
                                        </p:cTn>
                                        <p:tgtEl>
                                          <p:spTgt spid="13"/>
                                        </p:tgtEl>
                                        <p:attrNameLst>
                                          <p:attrName>style.visibility</p:attrName>
                                        </p:attrNameLst>
                                      </p:cBhvr>
                                      <p:to>
                                        <p:strVal val="visible"/>
                                      </p:to>
                                    </p:set>
                                    <p:anim calcmode="discrete" valueType="clr">
                                      <p:cBhvr override="childStyle">
                                        <p:cTn id="6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13"/>
                                        </p:tgtEl>
                                        <p:attrNameLst>
                                          <p:attrName>fillcolor</p:attrName>
                                        </p:attrNameLst>
                                      </p:cBhvr>
                                      <p:tavLst>
                                        <p:tav tm="0">
                                          <p:val>
                                            <p:clrVal>
                                              <a:schemeClr val="accent2"/>
                                            </p:clrVal>
                                          </p:val>
                                        </p:tav>
                                        <p:tav tm="50000">
                                          <p:val>
                                            <p:clrVal>
                                              <a:schemeClr val="hlink"/>
                                            </p:clrVal>
                                          </p:val>
                                        </p:tav>
                                      </p:tavLst>
                                    </p:anim>
                                    <p:set>
                                      <p:cBhvr>
                                        <p:cTn id="62" dur="80"/>
                                        <p:tgtEl>
                                          <p:spTgt spid="1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heel(1)">
                                      <p:cBhvr>
                                        <p:cTn id="67" dur="2000"/>
                                        <p:tgtEl>
                                          <p:spTgt spid="14"/>
                                        </p:tgtEl>
                                      </p:cBhvr>
                                    </p:animEffect>
                                  </p:childTnLst>
                                </p:cTn>
                              </p:par>
                            </p:childTnLst>
                          </p:cTn>
                        </p:par>
                        <p:par>
                          <p:cTn id="68" fill="hold">
                            <p:stCondLst>
                              <p:cond delay="2000"/>
                            </p:stCondLst>
                            <p:childTnLst>
                              <p:par>
                                <p:cTn id="69" presetID="27" presetClass="entr" presetSubtype="0" fill="hold" grpId="0" nodeType="afterEffect">
                                  <p:stCondLst>
                                    <p:cond delay="0"/>
                                  </p:stCondLst>
                                  <p:iterate type="lt">
                                    <p:tmPct val="50000"/>
                                  </p:iterate>
                                  <p:childTnLst>
                                    <p:set>
                                      <p:cBhvr>
                                        <p:cTn id="70" dur="1" fill="hold">
                                          <p:stCondLst>
                                            <p:cond delay="0"/>
                                          </p:stCondLst>
                                        </p:cTn>
                                        <p:tgtEl>
                                          <p:spTgt spid="15"/>
                                        </p:tgtEl>
                                        <p:attrNameLst>
                                          <p:attrName>style.visibility</p:attrName>
                                        </p:attrNameLst>
                                      </p:cBhvr>
                                      <p:to>
                                        <p:strVal val="visible"/>
                                      </p:to>
                                    </p:set>
                                    <p:anim calcmode="discrete" valueType="clr">
                                      <p:cBhvr override="childStyle">
                                        <p:cTn id="71"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15"/>
                                        </p:tgtEl>
                                        <p:attrNameLst>
                                          <p:attrName>fillcolor</p:attrName>
                                        </p:attrNameLst>
                                      </p:cBhvr>
                                      <p:tavLst>
                                        <p:tav tm="0">
                                          <p:val>
                                            <p:clrVal>
                                              <a:schemeClr val="accent2"/>
                                            </p:clrVal>
                                          </p:val>
                                        </p:tav>
                                        <p:tav tm="50000">
                                          <p:val>
                                            <p:clrVal>
                                              <a:schemeClr val="hlink"/>
                                            </p:clrVal>
                                          </p:val>
                                        </p:tav>
                                      </p:tavLst>
                                    </p:anim>
                                    <p:set>
                                      <p:cBhvr>
                                        <p:cTn id="73" dur="80"/>
                                        <p:tgtEl>
                                          <p:spTgt spid="15"/>
                                        </p:tgtEl>
                                        <p:attrNameLst>
                                          <p:attrName>fill.type</p:attrName>
                                        </p:attrNameLst>
                                      </p:cBhvr>
                                      <p:to>
                                        <p:strVal val="solid"/>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2000" fill="hold"/>
                                        <p:tgtEl>
                                          <p:spTgt spid="16"/>
                                        </p:tgtEl>
                                        <p:attrNameLst>
                                          <p:attrName>ppt_w</p:attrName>
                                        </p:attrNameLst>
                                      </p:cBhvr>
                                      <p:tavLst>
                                        <p:tav tm="0">
                                          <p:val>
                                            <p:fltVal val="0"/>
                                          </p:val>
                                        </p:tav>
                                        <p:tav tm="100000">
                                          <p:val>
                                            <p:strVal val="#ppt_w"/>
                                          </p:val>
                                        </p:tav>
                                      </p:tavLst>
                                    </p:anim>
                                    <p:anim calcmode="lin" valueType="num">
                                      <p:cBhvr>
                                        <p:cTn id="79" dur="2000" fill="hold"/>
                                        <p:tgtEl>
                                          <p:spTgt spid="16"/>
                                        </p:tgtEl>
                                        <p:attrNameLst>
                                          <p:attrName>ppt_h</p:attrName>
                                        </p:attrNameLst>
                                      </p:cBhvr>
                                      <p:tavLst>
                                        <p:tav tm="0">
                                          <p:val>
                                            <p:fltVal val="0"/>
                                          </p:val>
                                        </p:tav>
                                        <p:tav tm="100000">
                                          <p:val>
                                            <p:strVal val="#ppt_h"/>
                                          </p:val>
                                        </p:tav>
                                      </p:tavLst>
                                    </p:anim>
                                    <p:animEffect transition="in" filter="fade">
                                      <p:cBhvr>
                                        <p:cTn id="80" dur="20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2000"/>
                                        <p:tgtEl>
                                          <p:spTgt spid="18"/>
                                        </p:tgtEl>
                                      </p:cBhvr>
                                    </p:animEffect>
                                  </p:childTnLst>
                                </p:cTn>
                              </p:par>
                            </p:childTnLst>
                          </p:cTn>
                        </p:par>
                        <p:par>
                          <p:cTn id="86" fill="hold">
                            <p:stCondLst>
                              <p:cond delay="2000"/>
                            </p:stCondLst>
                            <p:childTnLst>
                              <p:par>
                                <p:cTn id="87" presetID="27" presetClass="entr" presetSubtype="0" fill="hold" grpId="0" nodeType="afterEffect">
                                  <p:stCondLst>
                                    <p:cond delay="0"/>
                                  </p:stCondLst>
                                  <p:iterate type="lt">
                                    <p:tmPct val="50000"/>
                                  </p:iterate>
                                  <p:childTnLst>
                                    <p:set>
                                      <p:cBhvr>
                                        <p:cTn id="88" dur="1" fill="hold">
                                          <p:stCondLst>
                                            <p:cond delay="0"/>
                                          </p:stCondLst>
                                        </p:cTn>
                                        <p:tgtEl>
                                          <p:spTgt spid="19"/>
                                        </p:tgtEl>
                                        <p:attrNameLst>
                                          <p:attrName>style.visibility</p:attrName>
                                        </p:attrNameLst>
                                      </p:cBhvr>
                                      <p:to>
                                        <p:strVal val="visible"/>
                                      </p:to>
                                    </p:set>
                                    <p:anim calcmode="discrete" valueType="clr">
                                      <p:cBhvr override="childStyle">
                                        <p:cTn id="89"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90" dur="80"/>
                                        <p:tgtEl>
                                          <p:spTgt spid="19"/>
                                        </p:tgtEl>
                                        <p:attrNameLst>
                                          <p:attrName>fillcolor</p:attrName>
                                        </p:attrNameLst>
                                      </p:cBhvr>
                                      <p:tavLst>
                                        <p:tav tm="0">
                                          <p:val>
                                            <p:clrVal>
                                              <a:schemeClr val="accent2"/>
                                            </p:clrVal>
                                          </p:val>
                                        </p:tav>
                                        <p:tav tm="50000">
                                          <p:val>
                                            <p:clrVal>
                                              <a:schemeClr val="hlink"/>
                                            </p:clrVal>
                                          </p:val>
                                        </p:tav>
                                      </p:tavLst>
                                    </p:anim>
                                    <p:set>
                                      <p:cBhvr>
                                        <p:cTn id="91" dur="80"/>
                                        <p:tgtEl>
                                          <p:spTgt spid="19"/>
                                        </p:tgtEl>
                                        <p:attrNameLst>
                                          <p:attrName>fill.type</p:attrName>
                                        </p:attrNameLst>
                                      </p:cBhvr>
                                      <p:to>
                                        <p:strVal val="solid"/>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p:cTn id="96" dur="2000" fill="hold"/>
                                        <p:tgtEl>
                                          <p:spTgt spid="23"/>
                                        </p:tgtEl>
                                        <p:attrNameLst>
                                          <p:attrName>ppt_w</p:attrName>
                                        </p:attrNameLst>
                                      </p:cBhvr>
                                      <p:tavLst>
                                        <p:tav tm="0">
                                          <p:val>
                                            <p:fltVal val="0"/>
                                          </p:val>
                                        </p:tav>
                                        <p:tav tm="100000">
                                          <p:val>
                                            <p:strVal val="#ppt_w"/>
                                          </p:val>
                                        </p:tav>
                                      </p:tavLst>
                                    </p:anim>
                                    <p:anim calcmode="lin" valueType="num">
                                      <p:cBhvr>
                                        <p:cTn id="97" dur="2000" fill="hold"/>
                                        <p:tgtEl>
                                          <p:spTgt spid="23"/>
                                        </p:tgtEl>
                                        <p:attrNameLst>
                                          <p:attrName>ppt_h</p:attrName>
                                        </p:attrNameLst>
                                      </p:cBhvr>
                                      <p:tavLst>
                                        <p:tav tm="0">
                                          <p:val>
                                            <p:fltVal val="0"/>
                                          </p:val>
                                        </p:tav>
                                        <p:tav tm="100000">
                                          <p:val>
                                            <p:strVal val="#ppt_h"/>
                                          </p:val>
                                        </p:tav>
                                      </p:tavLst>
                                    </p:anim>
                                    <p:animEffect transition="in" filter="fade">
                                      <p:cBhvr>
                                        <p:cTn id="98" dur="2000"/>
                                        <p:tgtEl>
                                          <p:spTgt spid="23"/>
                                        </p:tgtEl>
                                      </p:cBhvr>
                                    </p:animEffect>
                                  </p:childTnLst>
                                </p:cTn>
                              </p:par>
                            </p:childTnLst>
                          </p:cTn>
                        </p:par>
                        <p:par>
                          <p:cTn id="99" fill="hold">
                            <p:stCondLst>
                              <p:cond delay="2000"/>
                            </p:stCondLst>
                            <p:childTnLst>
                              <p:par>
                                <p:cTn id="100" presetID="27" presetClass="entr" presetSubtype="0" fill="hold" grpId="0" nodeType="afterEffect">
                                  <p:stCondLst>
                                    <p:cond delay="0"/>
                                  </p:stCondLst>
                                  <p:iterate type="lt">
                                    <p:tmPct val="50000"/>
                                  </p:iterate>
                                  <p:childTnLst>
                                    <p:set>
                                      <p:cBhvr>
                                        <p:cTn id="101" dur="1" fill="hold">
                                          <p:stCondLst>
                                            <p:cond delay="0"/>
                                          </p:stCondLst>
                                        </p:cTn>
                                        <p:tgtEl>
                                          <p:spTgt spid="24"/>
                                        </p:tgtEl>
                                        <p:attrNameLst>
                                          <p:attrName>style.visibility</p:attrName>
                                        </p:attrNameLst>
                                      </p:cBhvr>
                                      <p:to>
                                        <p:strVal val="visible"/>
                                      </p:to>
                                    </p:set>
                                    <p:anim calcmode="discrete" valueType="clr">
                                      <p:cBhvr override="childStyle">
                                        <p:cTn id="102"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03" dur="80"/>
                                        <p:tgtEl>
                                          <p:spTgt spid="24"/>
                                        </p:tgtEl>
                                        <p:attrNameLst>
                                          <p:attrName>fillcolor</p:attrName>
                                        </p:attrNameLst>
                                      </p:cBhvr>
                                      <p:tavLst>
                                        <p:tav tm="0">
                                          <p:val>
                                            <p:clrVal>
                                              <a:schemeClr val="accent2"/>
                                            </p:clrVal>
                                          </p:val>
                                        </p:tav>
                                        <p:tav tm="50000">
                                          <p:val>
                                            <p:clrVal>
                                              <a:schemeClr val="hlink"/>
                                            </p:clrVal>
                                          </p:val>
                                        </p:tav>
                                      </p:tavLst>
                                    </p:anim>
                                    <p:set>
                                      <p:cBhvr>
                                        <p:cTn id="104"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12" grpId="0" animBg="1"/>
      <p:bldP spid="13" grpId="0"/>
      <p:bldP spid="14" grpId="0" animBg="1"/>
      <p:bldP spid="15" grpId="0"/>
      <p:bldP spid="16" grpId="0" animBg="1"/>
      <p:bldP spid="19" grpId="0"/>
      <p:bldP spid="2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0" y="2500306"/>
          <a:ext cx="9144001" cy="3470148"/>
        </p:xfrm>
        <a:graphic>
          <a:graphicData uri="http://schemas.openxmlformats.org/drawingml/2006/table">
            <a:tbl>
              <a:tblPr/>
              <a:tblGrid>
                <a:gridCol w="1165384"/>
                <a:gridCol w="2659539"/>
                <a:gridCol w="2659539"/>
                <a:gridCol w="2659539"/>
              </a:tblGrid>
              <a:tr h="215801">
                <a:tc>
                  <a:txBody>
                    <a:bodyPr/>
                    <a:lstStyle/>
                    <a:p>
                      <a:pPr algn="ctr">
                        <a:lnSpc>
                          <a:spcPct val="115000"/>
                        </a:lnSpc>
                        <a:spcAft>
                          <a:spcPts val="0"/>
                        </a:spcAft>
                      </a:pPr>
                      <a:endParaRPr lang="fr-FR" sz="1800" dirty="0">
                        <a:latin typeface="Palatino Linotype"/>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800">
                          <a:latin typeface="Palatino Linotype"/>
                          <a:ea typeface="Calibri"/>
                          <a:cs typeface="Times New Roman"/>
                        </a:rPr>
                        <a:t>Les constats : les caractéristiques de cet espace (rapide description)</a:t>
                      </a:r>
                      <a:endParaRPr lang="fr-FR" sz="2000">
                        <a:latin typeface="Calibri"/>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800">
                          <a:latin typeface="Palatino Linotype"/>
                          <a:ea typeface="Calibri"/>
                          <a:cs typeface="Times New Roman"/>
                        </a:rPr>
                        <a:t>Les conséquences de la mondialisation sur cet espace</a:t>
                      </a:r>
                      <a:endParaRPr lang="fr-FR" sz="2000">
                        <a:latin typeface="Calibri"/>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800">
                          <a:latin typeface="Palatino Linotype"/>
                          <a:ea typeface="Calibri"/>
                          <a:cs typeface="Times New Roman"/>
                        </a:rPr>
                        <a:t>Les solutions à envisager pour préserver cet espace ?</a:t>
                      </a:r>
                      <a:endParaRPr lang="fr-FR" sz="2000">
                        <a:latin typeface="Calibri"/>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603">
                <a:tc>
                  <a:txBody>
                    <a:bodyPr/>
                    <a:lstStyle/>
                    <a:p>
                      <a:pPr algn="ctr">
                        <a:lnSpc>
                          <a:spcPct val="115000"/>
                        </a:lnSpc>
                        <a:spcAft>
                          <a:spcPts val="0"/>
                        </a:spcAft>
                      </a:pPr>
                      <a:endParaRPr lang="fr-FR" sz="1800">
                        <a:latin typeface="Palatino Linotype"/>
                        <a:ea typeface="Calibri"/>
                        <a:cs typeface="Times New Roman"/>
                      </a:endParaRPr>
                    </a:p>
                    <a:p>
                      <a:pPr algn="ctr">
                        <a:lnSpc>
                          <a:spcPct val="115000"/>
                        </a:lnSpc>
                        <a:spcAft>
                          <a:spcPts val="0"/>
                        </a:spcAft>
                      </a:pPr>
                      <a:r>
                        <a:rPr lang="fr-FR" sz="1800">
                          <a:latin typeface="Palatino Linotype"/>
                          <a:ea typeface="Calibri"/>
                          <a:cs typeface="Times New Roman"/>
                        </a:rPr>
                        <a:t>Une circulation maritime de plus en plus intense</a:t>
                      </a:r>
                      <a:endParaRPr lang="fr-FR" sz="2000">
                        <a:latin typeface="Calibri"/>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800">
                        <a:latin typeface="Palatino Linotype"/>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800">
                        <a:latin typeface="Palatino Linotype"/>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800" dirty="0">
                        <a:latin typeface="Palatino Linotype"/>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ZoneTexte 3"/>
          <p:cNvSpPr txBox="1"/>
          <p:nvPr/>
        </p:nvSpPr>
        <p:spPr>
          <a:xfrm>
            <a:off x="0" y="214290"/>
            <a:ext cx="9144000" cy="523220"/>
          </a:xfrm>
          <a:prstGeom prst="rect">
            <a:avLst/>
          </a:prstGeom>
          <a:solidFill>
            <a:schemeClr val="bg1">
              <a:lumMod val="85000"/>
            </a:schemeClr>
          </a:solidFill>
        </p:spPr>
        <p:txBody>
          <a:bodyPr wrap="square" rtlCol="0">
            <a:spAutoFit/>
          </a:bodyPr>
          <a:lstStyle/>
          <a:p>
            <a:pPr algn="ctr"/>
            <a:r>
              <a:rPr lang="fr-FR" sz="2800" dirty="0" smtClean="0">
                <a:latin typeface="Poor Richard" pitchFamily="18" charset="0"/>
              </a:rPr>
              <a:t>Partie 1 du tableau de synthèse</a:t>
            </a:r>
            <a:endParaRPr lang="fr-FR" sz="2800" dirty="0">
              <a:latin typeface="Poor Richard" pitchFamily="18" charset="0"/>
            </a:endParaRPr>
          </a:p>
        </p:txBody>
      </p:sp>
      <p:sp>
        <p:nvSpPr>
          <p:cNvPr id="5" name="Rectangle 4"/>
          <p:cNvSpPr/>
          <p:nvPr/>
        </p:nvSpPr>
        <p:spPr>
          <a:xfrm>
            <a:off x="0" y="1071546"/>
            <a:ext cx="9144000" cy="954107"/>
          </a:xfrm>
          <a:prstGeom prst="rect">
            <a:avLst/>
          </a:prstGeom>
        </p:spPr>
        <p:txBody>
          <a:bodyPr wrap="square">
            <a:spAutoFit/>
          </a:bodyPr>
          <a:lstStyle/>
          <a:p>
            <a:pPr algn="ctr"/>
            <a:r>
              <a:rPr lang="fr-FR" sz="2800" dirty="0" smtClean="0">
                <a:latin typeface="Poor Richard" pitchFamily="18" charset="0"/>
              </a:rPr>
              <a:t>À l’aide de vos réponses aux questions précédentes, complétez les deux premières </a:t>
            </a:r>
            <a:r>
              <a:rPr lang="fr-FR" sz="2800" smtClean="0">
                <a:latin typeface="Poor Richard" pitchFamily="18" charset="0"/>
              </a:rPr>
              <a:t>cases du </a:t>
            </a:r>
            <a:r>
              <a:rPr lang="fr-FR" sz="2800" dirty="0" smtClean="0">
                <a:latin typeface="Poor Richard" pitchFamily="18" charset="0"/>
              </a:rPr>
              <a:t>tableau.</a:t>
            </a:r>
            <a:endParaRPr lang="fr-FR" sz="2800" dirty="0">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par>
                          <p:cTn id="8" fill="hold">
                            <p:stCondLst>
                              <p:cond delay="5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anim calcmode="discrete" valueType="clr">
                                      <p:cBhvr override="childStyle">
                                        <p:cTn id="1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
                                        </p:tgtEl>
                                        <p:attrNameLst>
                                          <p:attrName>fillcolor</p:attrName>
                                        </p:attrNameLst>
                                      </p:cBhvr>
                                      <p:tavLst>
                                        <p:tav tm="0">
                                          <p:val>
                                            <p:clrVal>
                                              <a:schemeClr val="accent2"/>
                                            </p:clrVal>
                                          </p:val>
                                        </p:tav>
                                        <p:tav tm="50000">
                                          <p:val>
                                            <p:clrVal>
                                              <a:schemeClr val="hlink"/>
                                            </p:clrVal>
                                          </p:val>
                                        </p:tav>
                                      </p:tavLst>
                                    </p:anim>
                                    <p:set>
                                      <p:cBhvr>
                                        <p:cTn id="13" dur="80"/>
                                        <p:tgtEl>
                                          <p:spTgt spid="5"/>
                                        </p:tgtEl>
                                        <p:attrNameLst>
                                          <p:attrName>fill.type</p:attrName>
                                        </p:attrNameLst>
                                      </p:cBhvr>
                                      <p:to>
                                        <p:strVal val="solid"/>
                                      </p:to>
                                    </p:set>
                                  </p:childTnLst>
                                </p:cTn>
                              </p:par>
                            </p:childTnLst>
                          </p:cTn>
                        </p:par>
                        <p:par>
                          <p:cTn id="14" fill="hold">
                            <p:stCondLst>
                              <p:cond delay="8400"/>
                            </p:stCondLst>
                            <p:childTnLst>
                              <p:par>
                                <p:cTn id="15" presetID="21"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4)">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2143116"/>
            <a:ext cx="8429684" cy="1938992"/>
          </a:xfrm>
          <a:prstGeom prst="rect">
            <a:avLst/>
          </a:prstGeom>
        </p:spPr>
        <p:txBody>
          <a:bodyPr wrap="square">
            <a:spAutoFit/>
          </a:bodyPr>
          <a:lstStyle/>
          <a:p>
            <a:pPr algn="ctr"/>
            <a:r>
              <a:rPr lang="fr-FR" sz="6000" dirty="0" smtClean="0">
                <a:solidFill>
                  <a:srgbClr val="FF0000"/>
                </a:solidFill>
                <a:latin typeface="Poor Richard" pitchFamily="18" charset="0"/>
              </a:rPr>
              <a:t>2 – </a:t>
            </a:r>
            <a:r>
              <a:rPr lang="fr-FR" sz="6000" u="sng" dirty="0" smtClean="0">
                <a:solidFill>
                  <a:srgbClr val="FF0000"/>
                </a:solidFill>
                <a:latin typeface="Poor Richard" pitchFamily="18" charset="0"/>
              </a:rPr>
              <a:t>Des espaces objets de conflits.</a:t>
            </a:r>
            <a:endParaRPr lang="fr-FR" sz="6000" u="sng" dirty="0">
              <a:solidFill>
                <a:srgbClr val="FF0000"/>
              </a:solidFill>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786446" y="1214422"/>
            <a:ext cx="3189210" cy="4404901"/>
          </a:xfrm>
          <a:prstGeom prst="rect">
            <a:avLst/>
          </a:prstGeom>
          <a:noFill/>
          <a:ln w="9525">
            <a:noFill/>
            <a:miter lim="800000"/>
            <a:headEnd/>
            <a:tailEnd/>
          </a:ln>
          <a:effectLst/>
        </p:spPr>
      </p:pic>
      <p:sp>
        <p:nvSpPr>
          <p:cNvPr id="3" name="Rectangle 2"/>
          <p:cNvSpPr/>
          <p:nvPr/>
        </p:nvSpPr>
        <p:spPr>
          <a:xfrm>
            <a:off x="142844" y="1142984"/>
            <a:ext cx="5572164" cy="4524315"/>
          </a:xfrm>
          <a:prstGeom prst="rect">
            <a:avLst/>
          </a:prstGeom>
        </p:spPr>
        <p:txBody>
          <a:bodyPr wrap="square">
            <a:spAutoFit/>
          </a:bodyPr>
          <a:lstStyle/>
          <a:p>
            <a:r>
              <a:rPr lang="fr-FR" sz="2400" dirty="0" smtClean="0">
                <a:latin typeface="Poor Richard" pitchFamily="18" charset="0"/>
              </a:rPr>
              <a:t>1/. À l’aide du document n°2, coloriez en rouge sur le planisphère les six pays qui sont en concurrence pour les richesses potentielles de l’Arctique. Ajoutez le nom de chaque pays au bon endroit.</a:t>
            </a:r>
          </a:p>
          <a:p>
            <a:r>
              <a:rPr lang="fr-FR" sz="2400" dirty="0" smtClean="0">
                <a:latin typeface="Poor Richard" pitchFamily="18" charset="0"/>
              </a:rPr>
              <a:t>2/. Doc 1 : quelles sont les ressources qui pourraient être accessibles dans cette zone ?</a:t>
            </a:r>
          </a:p>
          <a:p>
            <a:r>
              <a:rPr lang="fr-FR" sz="2400" dirty="0" smtClean="0">
                <a:latin typeface="Poor Richard" pitchFamily="18" charset="0"/>
              </a:rPr>
              <a:t>3/. Doc 1 : soulignez en rouge dans le texte une phrase qui explique pourquoi ces ressources deviendraient accessibles. Soulignez en bleu les</a:t>
            </a:r>
          </a:p>
          <a:p>
            <a:r>
              <a:rPr lang="fr-FR" sz="2400" dirty="0" smtClean="0">
                <a:latin typeface="Poor Richard" pitchFamily="18" charset="0"/>
              </a:rPr>
              <a:t>passages qui évoquent les problèmes écologiques.</a:t>
            </a:r>
            <a:endParaRPr lang="fr-FR" sz="2400" dirty="0">
              <a:latin typeface="Poor Richard" pitchFamily="18" charset="0"/>
            </a:endParaRPr>
          </a:p>
        </p:txBody>
      </p:sp>
      <p:pic>
        <p:nvPicPr>
          <p:cNvPr id="4" name="Image 3" descr="j0254500.gif"/>
          <p:cNvPicPr>
            <a:picLocks noChangeAspect="1"/>
          </p:cNvPicPr>
          <p:nvPr/>
        </p:nvPicPr>
        <p:blipFill>
          <a:blip r:embed="rId3"/>
          <a:stretch>
            <a:fillRect/>
          </a:stretch>
        </p:blipFill>
        <p:spPr>
          <a:xfrm>
            <a:off x="2285984" y="357166"/>
            <a:ext cx="642942" cy="642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4"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3000"/>
                                        <p:tgtEl>
                                          <p:spTgt spid="3"/>
                                        </p:tgtEl>
                                      </p:cBhvr>
                                    </p:animEffect>
                                  </p:childTnLst>
                                </p:cTn>
                              </p:par>
                              <p:par>
                                <p:cTn id="12" presetID="4" presetClass="entr" presetSubtype="32"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ox(out)">
                                      <p:cBhvr>
                                        <p:cTn id="14"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8662" y="214290"/>
            <a:ext cx="8215338" cy="1200329"/>
          </a:xfrm>
          <a:prstGeom prst="rect">
            <a:avLst/>
          </a:prstGeom>
        </p:spPr>
        <p:txBody>
          <a:bodyPr wrap="square">
            <a:spAutoFit/>
          </a:bodyPr>
          <a:lstStyle/>
          <a:p>
            <a:pPr algn="ctr"/>
            <a:r>
              <a:rPr lang="fr-FR" sz="2400" dirty="0" smtClean="0">
                <a:latin typeface="Poor Richard" pitchFamily="18" charset="0"/>
              </a:rPr>
              <a:t>1/. À l’aide du document n°2, coloriez en rouge sur le planisphère les six pays qui sont en concurrence pour les richesses potentielles de l’Arctique. Ajoutez le nom de chaque pays au bon endroit.</a:t>
            </a:r>
          </a:p>
        </p:txBody>
      </p:sp>
      <p:pic>
        <p:nvPicPr>
          <p:cNvPr id="4" name="Image 3" descr="j0254500.gif"/>
          <p:cNvPicPr>
            <a:picLocks noChangeAspect="1"/>
          </p:cNvPicPr>
          <p:nvPr/>
        </p:nvPicPr>
        <p:blipFill>
          <a:blip r:embed="rId2"/>
          <a:stretch>
            <a:fillRect/>
          </a:stretch>
        </p:blipFill>
        <p:spPr>
          <a:xfrm>
            <a:off x="142844" y="357166"/>
            <a:ext cx="642942" cy="642942"/>
          </a:xfrm>
          <a:prstGeom prst="rect">
            <a:avLst/>
          </a:prstGeom>
        </p:spPr>
      </p:pic>
      <p:pic>
        <p:nvPicPr>
          <p:cNvPr id="5" name="Picture 2"/>
          <p:cNvPicPr>
            <a:picLocks noChangeAspect="1" noChangeArrowheads="1"/>
          </p:cNvPicPr>
          <p:nvPr/>
        </p:nvPicPr>
        <p:blipFill>
          <a:blip r:embed="rId3"/>
          <a:srcRect l="6897" t="56546" r="8620"/>
          <a:stretch>
            <a:fillRect/>
          </a:stretch>
        </p:blipFill>
        <p:spPr bwMode="auto">
          <a:xfrm>
            <a:off x="1643042" y="1785926"/>
            <a:ext cx="6072229" cy="4313770"/>
          </a:xfrm>
          <a:prstGeom prst="rect">
            <a:avLst/>
          </a:prstGeom>
          <a:noFill/>
          <a:ln w="9525">
            <a:noFill/>
            <a:miter lim="800000"/>
            <a:headEnd/>
            <a:tailEnd/>
          </a:ln>
          <a:effectLst/>
        </p:spPr>
      </p:pic>
      <p:sp>
        <p:nvSpPr>
          <p:cNvPr id="6" name="Rectangle 5"/>
          <p:cNvSpPr/>
          <p:nvPr/>
        </p:nvSpPr>
        <p:spPr>
          <a:xfrm>
            <a:off x="4071934" y="2071678"/>
            <a:ext cx="500066" cy="214314"/>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786314" y="2071678"/>
            <a:ext cx="642942" cy="214314"/>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429388" y="2071678"/>
            <a:ext cx="500066" cy="214314"/>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643042" y="2285992"/>
            <a:ext cx="571504" cy="214314"/>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000760" y="2285992"/>
            <a:ext cx="571504" cy="214314"/>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857620" y="2428868"/>
            <a:ext cx="571504" cy="214314"/>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4"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3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3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000" fill="hold"/>
                                        <p:tgtEl>
                                          <p:spTgt spid="6"/>
                                        </p:tgtEl>
                                        <p:attrNameLst>
                                          <p:attrName>ppt_x</p:attrName>
                                        </p:attrNameLst>
                                      </p:cBhvr>
                                      <p:tavLst>
                                        <p:tav tm="0">
                                          <p:val>
                                            <p:strVal val="0-#ppt_w/2"/>
                                          </p:val>
                                        </p:tav>
                                        <p:tav tm="100000">
                                          <p:val>
                                            <p:strVal val="#ppt_x"/>
                                          </p:val>
                                        </p:tav>
                                      </p:tavLst>
                                    </p:anim>
                                    <p:anim calcmode="lin" valueType="num">
                                      <p:cBhvr additive="base">
                                        <p:cTn id="22" dur="2000" fill="hold"/>
                                        <p:tgtEl>
                                          <p:spTgt spid="6"/>
                                        </p:tgtEl>
                                        <p:attrNameLst>
                                          <p:attrName>ppt_y</p:attrName>
                                        </p:attrNameLst>
                                      </p:cBhvr>
                                      <p:tavLst>
                                        <p:tav tm="0">
                                          <p:val>
                                            <p:strVal val="#ppt_y"/>
                                          </p:val>
                                        </p:tav>
                                        <p:tav tm="100000">
                                          <p:val>
                                            <p:strVal val="#ppt_y"/>
                                          </p:val>
                                        </p:tav>
                                      </p:tavLst>
                                    </p:anim>
                                  </p:childTnLst>
                                </p:cTn>
                              </p:par>
                              <p:par>
                                <p:cTn id="23" presetID="7" presetClass="entr" presetSubtype="2"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2000" fill="hold"/>
                                        <p:tgtEl>
                                          <p:spTgt spid="7"/>
                                        </p:tgtEl>
                                        <p:attrNameLst>
                                          <p:attrName>ppt_x</p:attrName>
                                        </p:attrNameLst>
                                      </p:cBhvr>
                                      <p:tavLst>
                                        <p:tav tm="0">
                                          <p:val>
                                            <p:strVal val="1+#ppt_w/2"/>
                                          </p:val>
                                        </p:tav>
                                        <p:tav tm="100000">
                                          <p:val>
                                            <p:strVal val="#ppt_x"/>
                                          </p:val>
                                        </p:tav>
                                      </p:tavLst>
                                    </p:anim>
                                    <p:anim calcmode="lin" valueType="num">
                                      <p:cBhvr additive="base">
                                        <p:cTn id="26" dur="2000" fill="hold"/>
                                        <p:tgtEl>
                                          <p:spTgt spid="7"/>
                                        </p:tgtEl>
                                        <p:attrNameLst>
                                          <p:attrName>ppt_y</p:attrName>
                                        </p:attrNameLst>
                                      </p:cBhvr>
                                      <p:tavLst>
                                        <p:tav tm="0">
                                          <p:val>
                                            <p:strVal val="#ppt_y"/>
                                          </p:val>
                                        </p:tav>
                                        <p:tav tm="100000">
                                          <p:val>
                                            <p:strVal val="#ppt_y"/>
                                          </p:val>
                                        </p:tav>
                                      </p:tavLst>
                                    </p:anim>
                                  </p:childTnLst>
                                </p:cTn>
                              </p:par>
                              <p:par>
                                <p:cTn id="27" presetID="7"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2000" fill="hold"/>
                                        <p:tgtEl>
                                          <p:spTgt spid="8"/>
                                        </p:tgtEl>
                                        <p:attrNameLst>
                                          <p:attrName>ppt_x</p:attrName>
                                        </p:attrNameLst>
                                      </p:cBhvr>
                                      <p:tavLst>
                                        <p:tav tm="0">
                                          <p:val>
                                            <p:strVal val="#ppt_x"/>
                                          </p:val>
                                        </p:tav>
                                        <p:tav tm="100000">
                                          <p:val>
                                            <p:strVal val="#ppt_x"/>
                                          </p:val>
                                        </p:tav>
                                      </p:tavLst>
                                    </p:anim>
                                    <p:anim calcmode="lin" valueType="num">
                                      <p:cBhvr additive="base">
                                        <p:cTn id="30" dur="2000" fill="hold"/>
                                        <p:tgtEl>
                                          <p:spTgt spid="8"/>
                                        </p:tgtEl>
                                        <p:attrNameLst>
                                          <p:attrName>ppt_y</p:attrName>
                                        </p:attrNameLst>
                                      </p:cBhvr>
                                      <p:tavLst>
                                        <p:tav tm="0">
                                          <p:val>
                                            <p:strVal val="1+#ppt_h/2"/>
                                          </p:val>
                                        </p:tav>
                                        <p:tav tm="100000">
                                          <p:val>
                                            <p:strVal val="#ppt_y"/>
                                          </p:val>
                                        </p:tav>
                                      </p:tavLst>
                                    </p:anim>
                                  </p:childTnLst>
                                </p:cTn>
                              </p:par>
                              <p:par>
                                <p:cTn id="31" presetID="7"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2000" fill="hold"/>
                                        <p:tgtEl>
                                          <p:spTgt spid="9"/>
                                        </p:tgtEl>
                                        <p:attrNameLst>
                                          <p:attrName>ppt_x</p:attrName>
                                        </p:attrNameLst>
                                      </p:cBhvr>
                                      <p:tavLst>
                                        <p:tav tm="0">
                                          <p:val>
                                            <p:strVal val="#ppt_x"/>
                                          </p:val>
                                        </p:tav>
                                        <p:tav tm="100000">
                                          <p:val>
                                            <p:strVal val="#ppt_x"/>
                                          </p:val>
                                        </p:tav>
                                      </p:tavLst>
                                    </p:anim>
                                    <p:anim calcmode="lin" valueType="num">
                                      <p:cBhvr additive="base">
                                        <p:cTn id="34" dur="2000" fill="hold"/>
                                        <p:tgtEl>
                                          <p:spTgt spid="9"/>
                                        </p:tgtEl>
                                        <p:attrNameLst>
                                          <p:attrName>ppt_y</p:attrName>
                                        </p:attrNameLst>
                                      </p:cBhvr>
                                      <p:tavLst>
                                        <p:tav tm="0">
                                          <p:val>
                                            <p:strVal val="0-#ppt_h/2"/>
                                          </p:val>
                                        </p:tav>
                                        <p:tav tm="100000">
                                          <p:val>
                                            <p:strVal val="#ppt_y"/>
                                          </p:val>
                                        </p:tav>
                                      </p:tavLst>
                                    </p:anim>
                                  </p:childTnLst>
                                </p:cTn>
                              </p:par>
                              <p:par>
                                <p:cTn id="35" presetID="7"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2000" fill="hold"/>
                                        <p:tgtEl>
                                          <p:spTgt spid="10"/>
                                        </p:tgtEl>
                                        <p:attrNameLst>
                                          <p:attrName>ppt_x</p:attrName>
                                        </p:attrNameLst>
                                      </p:cBhvr>
                                      <p:tavLst>
                                        <p:tav tm="0">
                                          <p:val>
                                            <p:strVal val="0-#ppt_w/2"/>
                                          </p:val>
                                        </p:tav>
                                        <p:tav tm="100000">
                                          <p:val>
                                            <p:strVal val="#ppt_x"/>
                                          </p:val>
                                        </p:tav>
                                      </p:tavLst>
                                    </p:anim>
                                    <p:anim calcmode="lin" valueType="num">
                                      <p:cBhvr additive="base">
                                        <p:cTn id="38" dur="2000" fill="hold"/>
                                        <p:tgtEl>
                                          <p:spTgt spid="10"/>
                                        </p:tgtEl>
                                        <p:attrNameLst>
                                          <p:attrName>ppt_y</p:attrName>
                                        </p:attrNameLst>
                                      </p:cBhvr>
                                      <p:tavLst>
                                        <p:tav tm="0">
                                          <p:val>
                                            <p:strVal val="#ppt_y"/>
                                          </p:val>
                                        </p:tav>
                                        <p:tav tm="100000">
                                          <p:val>
                                            <p:strVal val="#ppt_y"/>
                                          </p:val>
                                        </p:tav>
                                      </p:tavLst>
                                    </p:anim>
                                  </p:childTnLst>
                                </p:cTn>
                              </p:par>
                              <p:par>
                                <p:cTn id="39" presetID="7" presetClass="entr" presetSubtype="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 fill="hold"/>
                                        <p:tgtEl>
                                          <p:spTgt spid="11"/>
                                        </p:tgtEl>
                                        <p:attrNameLst>
                                          <p:attrName>ppt_x</p:attrName>
                                        </p:attrNameLst>
                                      </p:cBhvr>
                                      <p:tavLst>
                                        <p:tav tm="0">
                                          <p:val>
                                            <p:strVal val="1+#ppt_w/2"/>
                                          </p:val>
                                        </p:tav>
                                        <p:tav tm="100000">
                                          <p:val>
                                            <p:strVal val="#ppt_x"/>
                                          </p:val>
                                        </p:tav>
                                      </p:tavLst>
                                    </p:anim>
                                    <p:anim calcmode="lin" valueType="num">
                                      <p:cBhvr additive="base">
                                        <p:cTn id="42"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CUENIN\Pictures\Image1.gif"/>
          <p:cNvPicPr>
            <a:picLocks noChangeAspect="1" noChangeArrowheads="1"/>
          </p:cNvPicPr>
          <p:nvPr/>
        </p:nvPicPr>
        <p:blipFill>
          <a:blip r:embed="rId2"/>
          <a:srcRect/>
          <a:stretch>
            <a:fillRect/>
          </a:stretch>
        </p:blipFill>
        <p:spPr bwMode="auto">
          <a:xfrm>
            <a:off x="-14288" y="400050"/>
            <a:ext cx="9172576" cy="6057900"/>
          </a:xfrm>
          <a:prstGeom prst="rect">
            <a:avLst/>
          </a:prstGeom>
          <a:noFill/>
        </p:spPr>
      </p:pic>
      <p:sp>
        <p:nvSpPr>
          <p:cNvPr id="4" name="ZoneTexte 3"/>
          <p:cNvSpPr txBox="1"/>
          <p:nvPr/>
        </p:nvSpPr>
        <p:spPr>
          <a:xfrm>
            <a:off x="285720" y="3500438"/>
            <a:ext cx="1428760" cy="400110"/>
          </a:xfrm>
          <a:prstGeom prst="rect">
            <a:avLst/>
          </a:prstGeom>
          <a:noFill/>
        </p:spPr>
        <p:txBody>
          <a:bodyPr wrap="square" rtlCol="0">
            <a:spAutoFit/>
          </a:bodyPr>
          <a:lstStyle/>
          <a:p>
            <a:pPr algn="ctr"/>
            <a:r>
              <a:rPr lang="fr-FR" sz="2000" dirty="0" smtClean="0">
                <a:latin typeface="Palatino Linotype" pitchFamily="18" charset="0"/>
              </a:rPr>
              <a:t>AFRIQUE</a:t>
            </a:r>
            <a:endParaRPr lang="fr-FR" sz="2000" dirty="0">
              <a:latin typeface="Palatino Linotype" pitchFamily="18" charset="0"/>
            </a:endParaRPr>
          </a:p>
        </p:txBody>
      </p:sp>
      <p:sp>
        <p:nvSpPr>
          <p:cNvPr id="5" name="ZoneTexte 4"/>
          <p:cNvSpPr txBox="1"/>
          <p:nvPr/>
        </p:nvSpPr>
        <p:spPr>
          <a:xfrm>
            <a:off x="2214546" y="2071678"/>
            <a:ext cx="1428760" cy="400110"/>
          </a:xfrm>
          <a:prstGeom prst="rect">
            <a:avLst/>
          </a:prstGeom>
          <a:noFill/>
        </p:spPr>
        <p:txBody>
          <a:bodyPr wrap="square" rtlCol="0">
            <a:spAutoFit/>
          </a:bodyPr>
          <a:lstStyle/>
          <a:p>
            <a:pPr algn="ctr"/>
            <a:r>
              <a:rPr lang="fr-FR" sz="2000" dirty="0" smtClean="0">
                <a:latin typeface="Palatino Linotype" pitchFamily="18" charset="0"/>
              </a:rPr>
              <a:t>ASIE</a:t>
            </a:r>
            <a:endParaRPr lang="fr-FR" sz="2000" dirty="0">
              <a:latin typeface="Palatino Linotype" pitchFamily="18" charset="0"/>
            </a:endParaRPr>
          </a:p>
        </p:txBody>
      </p:sp>
      <p:sp>
        <p:nvSpPr>
          <p:cNvPr id="7" name="ZoneTexte 6"/>
          <p:cNvSpPr txBox="1"/>
          <p:nvPr/>
        </p:nvSpPr>
        <p:spPr>
          <a:xfrm>
            <a:off x="3214678" y="4286256"/>
            <a:ext cx="1428760" cy="400110"/>
          </a:xfrm>
          <a:prstGeom prst="rect">
            <a:avLst/>
          </a:prstGeom>
          <a:noFill/>
        </p:spPr>
        <p:txBody>
          <a:bodyPr wrap="square" rtlCol="0">
            <a:spAutoFit/>
          </a:bodyPr>
          <a:lstStyle/>
          <a:p>
            <a:pPr algn="ctr"/>
            <a:r>
              <a:rPr lang="fr-FR" sz="2000" dirty="0" smtClean="0">
                <a:latin typeface="Palatino Linotype" pitchFamily="18" charset="0"/>
              </a:rPr>
              <a:t>OCÉANIE</a:t>
            </a:r>
            <a:endParaRPr lang="fr-FR" sz="2000" dirty="0">
              <a:latin typeface="Palatino Linotype" pitchFamily="18" charset="0"/>
            </a:endParaRPr>
          </a:p>
        </p:txBody>
      </p:sp>
      <p:sp>
        <p:nvSpPr>
          <p:cNvPr id="8" name="ZoneTexte 7"/>
          <p:cNvSpPr txBox="1"/>
          <p:nvPr/>
        </p:nvSpPr>
        <p:spPr>
          <a:xfrm>
            <a:off x="4572000" y="2786058"/>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9" name="ZoneTexte 8"/>
          <p:cNvSpPr txBox="1"/>
          <p:nvPr/>
        </p:nvSpPr>
        <p:spPr>
          <a:xfrm>
            <a:off x="5286380" y="4071942"/>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PACIFIQUE</a:t>
            </a:r>
            <a:endParaRPr lang="fr-FR" dirty="0">
              <a:solidFill>
                <a:srgbClr val="0033CC"/>
              </a:solidFill>
              <a:latin typeface="Palatino Linotype" pitchFamily="18" charset="0"/>
            </a:endParaRPr>
          </a:p>
        </p:txBody>
      </p:sp>
      <p:sp>
        <p:nvSpPr>
          <p:cNvPr id="10" name="ZoneTexte 9"/>
          <p:cNvSpPr txBox="1"/>
          <p:nvPr/>
        </p:nvSpPr>
        <p:spPr>
          <a:xfrm>
            <a:off x="1714480" y="3929066"/>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1" name="ZoneTexte 10"/>
          <p:cNvSpPr txBox="1"/>
          <p:nvPr/>
        </p:nvSpPr>
        <p:spPr>
          <a:xfrm>
            <a:off x="1857356" y="450057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INDIEN</a:t>
            </a:r>
            <a:endParaRPr lang="fr-FR" dirty="0">
              <a:solidFill>
                <a:srgbClr val="0033CC"/>
              </a:solidFill>
              <a:latin typeface="Palatino Linotype" pitchFamily="18" charset="0"/>
            </a:endParaRPr>
          </a:p>
        </p:txBody>
      </p:sp>
      <p:sp>
        <p:nvSpPr>
          <p:cNvPr id="13" name="ZoneTexte 12"/>
          <p:cNvSpPr txBox="1"/>
          <p:nvPr/>
        </p:nvSpPr>
        <p:spPr>
          <a:xfrm>
            <a:off x="7858148" y="200024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4" name="ZoneTexte 13"/>
          <p:cNvSpPr txBox="1"/>
          <p:nvPr/>
        </p:nvSpPr>
        <p:spPr>
          <a:xfrm>
            <a:off x="7429520" y="3071810"/>
            <a:ext cx="1857356"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ATLANTIQUE</a:t>
            </a:r>
            <a:endParaRPr lang="fr-FR" dirty="0">
              <a:solidFill>
                <a:srgbClr val="0033CC"/>
              </a:solidFill>
              <a:latin typeface="Palatino Linotype" pitchFamily="18" charset="0"/>
            </a:endParaRPr>
          </a:p>
        </p:txBody>
      </p:sp>
      <p:sp>
        <p:nvSpPr>
          <p:cNvPr id="15" name="ZoneTexte 14"/>
          <p:cNvSpPr txBox="1"/>
          <p:nvPr/>
        </p:nvSpPr>
        <p:spPr>
          <a:xfrm>
            <a:off x="178591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6" name="ZoneTexte 15"/>
          <p:cNvSpPr txBox="1"/>
          <p:nvPr/>
        </p:nvSpPr>
        <p:spPr>
          <a:xfrm>
            <a:off x="357186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17" name="ZoneTexte 16"/>
          <p:cNvSpPr txBox="1"/>
          <p:nvPr/>
        </p:nvSpPr>
        <p:spPr>
          <a:xfrm>
            <a:off x="5286380"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ARCTIQUE</a:t>
            </a:r>
            <a:endParaRPr lang="fr-FR" dirty="0">
              <a:solidFill>
                <a:srgbClr val="0033CC"/>
              </a:solidFill>
              <a:latin typeface="Palatino Linotype" pitchFamily="18" charset="0"/>
            </a:endParaRPr>
          </a:p>
        </p:txBody>
      </p:sp>
      <p:sp>
        <p:nvSpPr>
          <p:cNvPr id="18" name="ZoneTexte 17"/>
          <p:cNvSpPr txBox="1"/>
          <p:nvPr/>
        </p:nvSpPr>
        <p:spPr>
          <a:xfrm>
            <a:off x="1714480"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9" name="ZoneTexte 18"/>
          <p:cNvSpPr txBox="1"/>
          <p:nvPr/>
        </p:nvSpPr>
        <p:spPr>
          <a:xfrm>
            <a:off x="3643306"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20" name="ZoneTexte 19"/>
          <p:cNvSpPr txBox="1"/>
          <p:nvPr/>
        </p:nvSpPr>
        <p:spPr>
          <a:xfrm>
            <a:off x="5357818" y="5929330"/>
            <a:ext cx="2214578"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ANTARCTIQUE</a:t>
            </a:r>
            <a:endParaRPr lang="fr-FR" dirty="0">
              <a:solidFill>
                <a:srgbClr val="0033CC"/>
              </a:solidFill>
              <a:latin typeface="Palatino Linotype" pitchFamily="18" charset="0"/>
            </a:endParaRPr>
          </a:p>
        </p:txBody>
      </p:sp>
      <p:sp>
        <p:nvSpPr>
          <p:cNvPr id="23" name="ZoneTexte 22"/>
          <p:cNvSpPr txBox="1"/>
          <p:nvPr/>
        </p:nvSpPr>
        <p:spPr>
          <a:xfrm>
            <a:off x="2643174" y="2643182"/>
            <a:ext cx="857256" cy="369332"/>
          </a:xfrm>
          <a:prstGeom prst="rect">
            <a:avLst/>
          </a:prstGeom>
          <a:noFill/>
        </p:spPr>
        <p:txBody>
          <a:bodyPr wrap="square" rtlCol="0">
            <a:spAutoFit/>
          </a:bodyPr>
          <a:lstStyle/>
          <a:p>
            <a:r>
              <a:rPr lang="fr-FR" dirty="0" smtClean="0">
                <a:solidFill>
                  <a:srgbClr val="FF0000"/>
                </a:solidFill>
                <a:latin typeface="Palatino Linotype" pitchFamily="18" charset="0"/>
              </a:rPr>
              <a:t>Chine</a:t>
            </a:r>
            <a:endParaRPr lang="fr-FR" dirty="0">
              <a:solidFill>
                <a:srgbClr val="FF0000"/>
              </a:solidFill>
              <a:latin typeface="Palatino Linotype" pitchFamily="18" charset="0"/>
            </a:endParaRPr>
          </a:p>
        </p:txBody>
      </p:sp>
      <p:sp>
        <p:nvSpPr>
          <p:cNvPr id="24" name="ZoneTexte 23"/>
          <p:cNvSpPr txBox="1"/>
          <p:nvPr/>
        </p:nvSpPr>
        <p:spPr>
          <a:xfrm>
            <a:off x="2143108" y="3143248"/>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Inde</a:t>
            </a:r>
            <a:endParaRPr lang="fr-FR" dirty="0">
              <a:solidFill>
                <a:srgbClr val="FF0000"/>
              </a:solidFill>
              <a:latin typeface="Palatino Linotype" pitchFamily="18" charset="0"/>
            </a:endParaRPr>
          </a:p>
        </p:txBody>
      </p:sp>
      <p:sp>
        <p:nvSpPr>
          <p:cNvPr id="25" name="ZoneTexte 24"/>
          <p:cNvSpPr txBox="1"/>
          <p:nvPr/>
        </p:nvSpPr>
        <p:spPr>
          <a:xfrm>
            <a:off x="3071802" y="3857628"/>
            <a:ext cx="1500198" cy="369332"/>
          </a:xfrm>
          <a:prstGeom prst="rect">
            <a:avLst/>
          </a:prstGeom>
          <a:noFill/>
        </p:spPr>
        <p:txBody>
          <a:bodyPr wrap="square" rtlCol="0">
            <a:spAutoFit/>
          </a:bodyPr>
          <a:lstStyle/>
          <a:p>
            <a:r>
              <a:rPr lang="fr-FR" dirty="0" smtClean="0">
                <a:solidFill>
                  <a:srgbClr val="FF0000"/>
                </a:solidFill>
                <a:latin typeface="Palatino Linotype" pitchFamily="18" charset="0"/>
              </a:rPr>
              <a:t>Indonésie</a:t>
            </a:r>
            <a:endParaRPr lang="fr-FR" dirty="0">
              <a:solidFill>
                <a:srgbClr val="FF0000"/>
              </a:solidFill>
              <a:latin typeface="Palatino Linotype" pitchFamily="18" charset="0"/>
            </a:endParaRPr>
          </a:p>
        </p:txBody>
      </p:sp>
      <p:sp>
        <p:nvSpPr>
          <p:cNvPr id="26" name="ZoneTexte 25"/>
          <p:cNvSpPr txBox="1"/>
          <p:nvPr/>
        </p:nvSpPr>
        <p:spPr>
          <a:xfrm>
            <a:off x="3428992" y="4643446"/>
            <a:ext cx="1143008" cy="369332"/>
          </a:xfrm>
          <a:prstGeom prst="rect">
            <a:avLst/>
          </a:prstGeom>
          <a:noFill/>
        </p:spPr>
        <p:txBody>
          <a:bodyPr wrap="square" rtlCol="0">
            <a:spAutoFit/>
          </a:bodyPr>
          <a:lstStyle/>
          <a:p>
            <a:r>
              <a:rPr lang="fr-FR" dirty="0" smtClean="0">
                <a:solidFill>
                  <a:srgbClr val="FF0000"/>
                </a:solidFill>
                <a:latin typeface="Palatino Linotype" pitchFamily="18" charset="0"/>
              </a:rPr>
              <a:t>Australie</a:t>
            </a:r>
            <a:endParaRPr lang="fr-FR" dirty="0">
              <a:solidFill>
                <a:srgbClr val="FF0000"/>
              </a:solidFill>
              <a:latin typeface="Palatino Linotype" pitchFamily="18" charset="0"/>
            </a:endParaRPr>
          </a:p>
        </p:txBody>
      </p:sp>
      <p:sp>
        <p:nvSpPr>
          <p:cNvPr id="27" name="Forme libre 26"/>
          <p:cNvSpPr/>
          <p:nvPr/>
        </p:nvSpPr>
        <p:spPr>
          <a:xfrm>
            <a:off x="785786" y="2643182"/>
            <a:ext cx="2923573" cy="1383916"/>
          </a:xfrm>
          <a:custGeom>
            <a:avLst/>
            <a:gdLst>
              <a:gd name="connsiteX0" fmla="*/ 2820837 w 2967487"/>
              <a:gd name="connsiteY0" fmla="*/ 414068 h 1404668"/>
              <a:gd name="connsiteX1" fmla="*/ 2958860 w 2967487"/>
              <a:gd name="connsiteY1" fmla="*/ 698740 h 1404668"/>
              <a:gd name="connsiteX2" fmla="*/ 2872596 w 2967487"/>
              <a:gd name="connsiteY2" fmla="*/ 923027 h 1404668"/>
              <a:gd name="connsiteX3" fmla="*/ 2700068 w 2967487"/>
              <a:gd name="connsiteY3" fmla="*/ 1061049 h 1404668"/>
              <a:gd name="connsiteX4" fmla="*/ 2493034 w 2967487"/>
              <a:gd name="connsiteY4" fmla="*/ 1354347 h 1404668"/>
              <a:gd name="connsiteX5" fmla="*/ 2406770 w 2967487"/>
              <a:gd name="connsiteY5" fmla="*/ 1362974 h 1404668"/>
              <a:gd name="connsiteX6" fmla="*/ 2311879 w 2967487"/>
              <a:gd name="connsiteY6" fmla="*/ 1233578 h 1404668"/>
              <a:gd name="connsiteX7" fmla="*/ 2208362 w 2967487"/>
              <a:gd name="connsiteY7" fmla="*/ 1095555 h 1404668"/>
              <a:gd name="connsiteX8" fmla="*/ 1992702 w 2967487"/>
              <a:gd name="connsiteY8" fmla="*/ 1043796 h 1404668"/>
              <a:gd name="connsiteX9" fmla="*/ 1846053 w 2967487"/>
              <a:gd name="connsiteY9" fmla="*/ 1147313 h 1404668"/>
              <a:gd name="connsiteX10" fmla="*/ 1690777 w 2967487"/>
              <a:gd name="connsiteY10" fmla="*/ 1199072 h 1404668"/>
              <a:gd name="connsiteX11" fmla="*/ 1492370 w 2967487"/>
              <a:gd name="connsiteY11" fmla="*/ 957532 h 1404668"/>
              <a:gd name="connsiteX12" fmla="*/ 1319841 w 2967487"/>
              <a:gd name="connsiteY12" fmla="*/ 957532 h 1404668"/>
              <a:gd name="connsiteX13" fmla="*/ 1009290 w 2967487"/>
              <a:gd name="connsiteY13" fmla="*/ 974785 h 1404668"/>
              <a:gd name="connsiteX14" fmla="*/ 871268 w 2967487"/>
              <a:gd name="connsiteY14" fmla="*/ 845389 h 1404668"/>
              <a:gd name="connsiteX15" fmla="*/ 759124 w 2967487"/>
              <a:gd name="connsiteY15" fmla="*/ 534838 h 1404668"/>
              <a:gd name="connsiteX16" fmla="*/ 698739 w 2967487"/>
              <a:gd name="connsiteY16" fmla="*/ 327804 h 1404668"/>
              <a:gd name="connsiteX17" fmla="*/ 543464 w 2967487"/>
              <a:gd name="connsiteY17" fmla="*/ 276045 h 1404668"/>
              <a:gd name="connsiteX18" fmla="*/ 207034 w 2967487"/>
              <a:gd name="connsiteY18" fmla="*/ 215661 h 1404668"/>
              <a:gd name="connsiteX19" fmla="*/ 0 w 2967487"/>
              <a:gd name="connsiteY19" fmla="*/ 0 h 140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7487" h="1404668">
                <a:moveTo>
                  <a:pt x="2820837" y="414068"/>
                </a:moveTo>
                <a:cubicBezTo>
                  <a:pt x="2885535" y="513990"/>
                  <a:pt x="2950233" y="613913"/>
                  <a:pt x="2958860" y="698740"/>
                </a:cubicBezTo>
                <a:cubicBezTo>
                  <a:pt x="2967487" y="783567"/>
                  <a:pt x="2915728" y="862642"/>
                  <a:pt x="2872596" y="923027"/>
                </a:cubicBezTo>
                <a:cubicBezTo>
                  <a:pt x="2829464" y="983412"/>
                  <a:pt x="2763328" y="989162"/>
                  <a:pt x="2700068" y="1061049"/>
                </a:cubicBezTo>
                <a:cubicBezTo>
                  <a:pt x="2636808" y="1132936"/>
                  <a:pt x="2541917" y="1304026"/>
                  <a:pt x="2493034" y="1354347"/>
                </a:cubicBezTo>
                <a:cubicBezTo>
                  <a:pt x="2444151" y="1404668"/>
                  <a:pt x="2436963" y="1383102"/>
                  <a:pt x="2406770" y="1362974"/>
                </a:cubicBezTo>
                <a:cubicBezTo>
                  <a:pt x="2376578" y="1342846"/>
                  <a:pt x="2344947" y="1278148"/>
                  <a:pt x="2311879" y="1233578"/>
                </a:cubicBezTo>
                <a:cubicBezTo>
                  <a:pt x="2278811" y="1189008"/>
                  <a:pt x="2261558" y="1127185"/>
                  <a:pt x="2208362" y="1095555"/>
                </a:cubicBezTo>
                <a:cubicBezTo>
                  <a:pt x="2155166" y="1063925"/>
                  <a:pt x="2053087" y="1035170"/>
                  <a:pt x="1992702" y="1043796"/>
                </a:cubicBezTo>
                <a:cubicBezTo>
                  <a:pt x="1932317" y="1052422"/>
                  <a:pt x="1896374" y="1121434"/>
                  <a:pt x="1846053" y="1147313"/>
                </a:cubicBezTo>
                <a:cubicBezTo>
                  <a:pt x="1795732" y="1173192"/>
                  <a:pt x="1749724" y="1230702"/>
                  <a:pt x="1690777" y="1199072"/>
                </a:cubicBezTo>
                <a:cubicBezTo>
                  <a:pt x="1631830" y="1167442"/>
                  <a:pt x="1554193" y="997789"/>
                  <a:pt x="1492370" y="957532"/>
                </a:cubicBezTo>
                <a:cubicBezTo>
                  <a:pt x="1430547" y="917275"/>
                  <a:pt x="1400354" y="954657"/>
                  <a:pt x="1319841" y="957532"/>
                </a:cubicBezTo>
                <a:cubicBezTo>
                  <a:pt x="1239328" y="960408"/>
                  <a:pt x="1084052" y="993476"/>
                  <a:pt x="1009290" y="974785"/>
                </a:cubicBezTo>
                <a:cubicBezTo>
                  <a:pt x="934528" y="956095"/>
                  <a:pt x="912962" y="918713"/>
                  <a:pt x="871268" y="845389"/>
                </a:cubicBezTo>
                <a:cubicBezTo>
                  <a:pt x="829574" y="772065"/>
                  <a:pt x="787879" y="621102"/>
                  <a:pt x="759124" y="534838"/>
                </a:cubicBezTo>
                <a:cubicBezTo>
                  <a:pt x="730369" y="448574"/>
                  <a:pt x="734682" y="370936"/>
                  <a:pt x="698739" y="327804"/>
                </a:cubicBezTo>
                <a:cubicBezTo>
                  <a:pt x="662796" y="284672"/>
                  <a:pt x="625415" y="294736"/>
                  <a:pt x="543464" y="276045"/>
                </a:cubicBezTo>
                <a:cubicBezTo>
                  <a:pt x="461513" y="257355"/>
                  <a:pt x="297611" y="261669"/>
                  <a:pt x="207034" y="215661"/>
                </a:cubicBezTo>
                <a:cubicBezTo>
                  <a:pt x="116457" y="169654"/>
                  <a:pt x="58228" y="84827"/>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8" name="Connecteur droit avec flèche 27"/>
          <p:cNvCxnSpPr/>
          <p:nvPr/>
        </p:nvCxnSpPr>
        <p:spPr>
          <a:xfrm rot="16200000" flipH="1">
            <a:off x="2893207" y="3750471"/>
            <a:ext cx="285752" cy="21431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Forme libre 28"/>
          <p:cNvSpPr/>
          <p:nvPr/>
        </p:nvSpPr>
        <p:spPr>
          <a:xfrm>
            <a:off x="1828800" y="3079630"/>
            <a:ext cx="355121" cy="500332"/>
          </a:xfrm>
          <a:custGeom>
            <a:avLst/>
            <a:gdLst>
              <a:gd name="connsiteX0" fmla="*/ 345057 w 355121"/>
              <a:gd name="connsiteY0" fmla="*/ 500332 h 500332"/>
              <a:gd name="connsiteX1" fmla="*/ 345057 w 355121"/>
              <a:gd name="connsiteY1" fmla="*/ 267419 h 500332"/>
              <a:gd name="connsiteX2" fmla="*/ 284672 w 355121"/>
              <a:gd name="connsiteY2" fmla="*/ 155276 h 500332"/>
              <a:gd name="connsiteX3" fmla="*/ 51758 w 355121"/>
              <a:gd name="connsiteY3" fmla="*/ 138023 h 500332"/>
              <a:gd name="connsiteX4" fmla="*/ 0 w 355121"/>
              <a:gd name="connsiteY4" fmla="*/ 0 h 50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21" h="500332">
                <a:moveTo>
                  <a:pt x="345057" y="500332"/>
                </a:moveTo>
                <a:cubicBezTo>
                  <a:pt x="350089" y="412630"/>
                  <a:pt x="355121" y="324928"/>
                  <a:pt x="345057" y="267419"/>
                </a:cubicBezTo>
                <a:cubicBezTo>
                  <a:pt x="334993" y="209910"/>
                  <a:pt x="333555" y="176842"/>
                  <a:pt x="284672" y="155276"/>
                </a:cubicBezTo>
                <a:cubicBezTo>
                  <a:pt x="235789" y="133710"/>
                  <a:pt x="99203" y="163902"/>
                  <a:pt x="51758" y="138023"/>
                </a:cubicBezTo>
                <a:cubicBezTo>
                  <a:pt x="4313" y="112144"/>
                  <a:pt x="2156" y="56072"/>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Forme libre 29"/>
          <p:cNvSpPr/>
          <p:nvPr/>
        </p:nvSpPr>
        <p:spPr>
          <a:xfrm>
            <a:off x="104955" y="2298939"/>
            <a:ext cx="1965385" cy="2875472"/>
          </a:xfrm>
          <a:custGeom>
            <a:avLst/>
            <a:gdLst>
              <a:gd name="connsiteX0" fmla="*/ 1965385 w 1965385"/>
              <a:gd name="connsiteY0" fmla="*/ 1281023 h 2875472"/>
              <a:gd name="connsiteX1" fmla="*/ 1879120 w 1965385"/>
              <a:gd name="connsiteY1" fmla="*/ 1617453 h 2875472"/>
              <a:gd name="connsiteX2" fmla="*/ 1697966 w 1965385"/>
              <a:gd name="connsiteY2" fmla="*/ 1928004 h 2875472"/>
              <a:gd name="connsiteX3" fmla="*/ 1473679 w 1965385"/>
              <a:gd name="connsiteY3" fmla="*/ 2229929 h 2875472"/>
              <a:gd name="connsiteX4" fmla="*/ 1344283 w 1965385"/>
              <a:gd name="connsiteY4" fmla="*/ 2669876 h 2875472"/>
              <a:gd name="connsiteX5" fmla="*/ 1102743 w 1965385"/>
              <a:gd name="connsiteY5" fmla="*/ 2825152 h 2875472"/>
              <a:gd name="connsiteX6" fmla="*/ 904336 w 1965385"/>
              <a:gd name="connsiteY6" fmla="*/ 2833778 h 2875472"/>
              <a:gd name="connsiteX7" fmla="*/ 749060 w 1965385"/>
              <a:gd name="connsiteY7" fmla="*/ 2574986 h 2875472"/>
              <a:gd name="connsiteX8" fmla="*/ 723181 w 1965385"/>
              <a:gd name="connsiteY8" fmla="*/ 2135038 h 2875472"/>
              <a:gd name="connsiteX9" fmla="*/ 740434 w 1965385"/>
              <a:gd name="connsiteY9" fmla="*/ 1824487 h 2875472"/>
              <a:gd name="connsiteX10" fmla="*/ 542026 w 1965385"/>
              <a:gd name="connsiteY10" fmla="*/ 1660586 h 2875472"/>
              <a:gd name="connsiteX11" fmla="*/ 179717 w 1965385"/>
              <a:gd name="connsiteY11" fmla="*/ 1600201 h 2875472"/>
              <a:gd name="connsiteX12" fmla="*/ 41694 w 1965385"/>
              <a:gd name="connsiteY12" fmla="*/ 1410419 h 2875472"/>
              <a:gd name="connsiteX13" fmla="*/ 15815 w 1965385"/>
              <a:gd name="connsiteY13" fmla="*/ 987725 h 2875472"/>
              <a:gd name="connsiteX14" fmla="*/ 136585 w 1965385"/>
              <a:gd name="connsiteY14" fmla="*/ 685801 h 2875472"/>
              <a:gd name="connsiteX15" fmla="*/ 283234 w 1965385"/>
              <a:gd name="connsiteY15" fmla="*/ 366623 h 2875472"/>
              <a:gd name="connsiteX16" fmla="*/ 404003 w 1965385"/>
              <a:gd name="connsiteY16" fmla="*/ 228601 h 2875472"/>
              <a:gd name="connsiteX17" fmla="*/ 438509 w 1965385"/>
              <a:gd name="connsiteY17" fmla="*/ 90578 h 2875472"/>
              <a:gd name="connsiteX18" fmla="*/ 628290 w 1965385"/>
              <a:gd name="connsiteY18" fmla="*/ 12940 h 2875472"/>
              <a:gd name="connsiteX19" fmla="*/ 662796 w 1965385"/>
              <a:gd name="connsiteY19" fmla="*/ 12940 h 2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5385" h="2875472">
                <a:moveTo>
                  <a:pt x="1965385" y="1281023"/>
                </a:moveTo>
                <a:cubicBezTo>
                  <a:pt x="1944537" y="1395323"/>
                  <a:pt x="1923690" y="1509623"/>
                  <a:pt x="1879120" y="1617453"/>
                </a:cubicBezTo>
                <a:cubicBezTo>
                  <a:pt x="1834550" y="1725283"/>
                  <a:pt x="1765539" y="1825925"/>
                  <a:pt x="1697966" y="1928004"/>
                </a:cubicBezTo>
                <a:cubicBezTo>
                  <a:pt x="1630393" y="2030083"/>
                  <a:pt x="1532626" y="2106284"/>
                  <a:pt x="1473679" y="2229929"/>
                </a:cubicBezTo>
                <a:cubicBezTo>
                  <a:pt x="1414732" y="2353574"/>
                  <a:pt x="1406106" y="2570672"/>
                  <a:pt x="1344283" y="2669876"/>
                </a:cubicBezTo>
                <a:cubicBezTo>
                  <a:pt x="1282460" y="2769080"/>
                  <a:pt x="1176067" y="2797835"/>
                  <a:pt x="1102743" y="2825152"/>
                </a:cubicBezTo>
                <a:cubicBezTo>
                  <a:pt x="1029419" y="2852469"/>
                  <a:pt x="963283" y="2875472"/>
                  <a:pt x="904336" y="2833778"/>
                </a:cubicBezTo>
                <a:cubicBezTo>
                  <a:pt x="845389" y="2792084"/>
                  <a:pt x="779252" y="2691443"/>
                  <a:pt x="749060" y="2574986"/>
                </a:cubicBezTo>
                <a:cubicBezTo>
                  <a:pt x="718868" y="2458529"/>
                  <a:pt x="724619" y="2260121"/>
                  <a:pt x="723181" y="2135038"/>
                </a:cubicBezTo>
                <a:cubicBezTo>
                  <a:pt x="721743" y="2009955"/>
                  <a:pt x="770627" y="1903562"/>
                  <a:pt x="740434" y="1824487"/>
                </a:cubicBezTo>
                <a:cubicBezTo>
                  <a:pt x="710242" y="1745412"/>
                  <a:pt x="635479" y="1697967"/>
                  <a:pt x="542026" y="1660586"/>
                </a:cubicBezTo>
                <a:cubicBezTo>
                  <a:pt x="448573" y="1623205"/>
                  <a:pt x="263106" y="1641896"/>
                  <a:pt x="179717" y="1600201"/>
                </a:cubicBezTo>
                <a:cubicBezTo>
                  <a:pt x="96328" y="1558507"/>
                  <a:pt x="69011" y="1512498"/>
                  <a:pt x="41694" y="1410419"/>
                </a:cubicBezTo>
                <a:cubicBezTo>
                  <a:pt x="14377" y="1308340"/>
                  <a:pt x="0" y="1108495"/>
                  <a:pt x="15815" y="987725"/>
                </a:cubicBezTo>
                <a:cubicBezTo>
                  <a:pt x="31630" y="866955"/>
                  <a:pt x="92015" y="789318"/>
                  <a:pt x="136585" y="685801"/>
                </a:cubicBezTo>
                <a:cubicBezTo>
                  <a:pt x="181155" y="582284"/>
                  <a:pt x="238664" y="442823"/>
                  <a:pt x="283234" y="366623"/>
                </a:cubicBezTo>
                <a:cubicBezTo>
                  <a:pt x="327804" y="290423"/>
                  <a:pt x="378124" y="274609"/>
                  <a:pt x="404003" y="228601"/>
                </a:cubicBezTo>
                <a:cubicBezTo>
                  <a:pt x="429882" y="182594"/>
                  <a:pt x="401128" y="126521"/>
                  <a:pt x="438509" y="90578"/>
                </a:cubicBezTo>
                <a:cubicBezTo>
                  <a:pt x="475890" y="54635"/>
                  <a:pt x="590909" y="25880"/>
                  <a:pt x="628290" y="12940"/>
                </a:cubicBezTo>
                <a:cubicBezTo>
                  <a:pt x="665671" y="0"/>
                  <a:pt x="664233" y="6470"/>
                  <a:pt x="662796" y="1294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Forme libre 30"/>
          <p:cNvSpPr/>
          <p:nvPr/>
        </p:nvSpPr>
        <p:spPr>
          <a:xfrm>
            <a:off x="43132" y="2419710"/>
            <a:ext cx="500332" cy="56071"/>
          </a:xfrm>
          <a:custGeom>
            <a:avLst/>
            <a:gdLst>
              <a:gd name="connsiteX0" fmla="*/ 500332 w 500332"/>
              <a:gd name="connsiteY0" fmla="*/ 30192 h 56071"/>
              <a:gd name="connsiteX1" fmla="*/ 327804 w 500332"/>
              <a:gd name="connsiteY1" fmla="*/ 4313 h 56071"/>
              <a:gd name="connsiteX2" fmla="*/ 0 w 500332"/>
              <a:gd name="connsiteY2" fmla="*/ 56071 h 56071"/>
            </a:gdLst>
            <a:ahLst/>
            <a:cxnLst>
              <a:cxn ang="0">
                <a:pos x="connsiteX0" y="connsiteY0"/>
              </a:cxn>
              <a:cxn ang="0">
                <a:pos x="connsiteX1" y="connsiteY1"/>
              </a:cxn>
              <a:cxn ang="0">
                <a:pos x="connsiteX2" y="connsiteY2"/>
              </a:cxn>
            </a:cxnLst>
            <a:rect l="l" t="t" r="r" b="b"/>
            <a:pathLst>
              <a:path w="500332" h="56071">
                <a:moveTo>
                  <a:pt x="500332" y="30192"/>
                </a:moveTo>
                <a:cubicBezTo>
                  <a:pt x="455762" y="15096"/>
                  <a:pt x="411193" y="0"/>
                  <a:pt x="327804" y="4313"/>
                </a:cubicBezTo>
                <a:cubicBezTo>
                  <a:pt x="244415" y="8626"/>
                  <a:pt x="122207" y="32348"/>
                  <a:pt x="0" y="56071"/>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Forme libre 31"/>
          <p:cNvSpPr/>
          <p:nvPr/>
        </p:nvSpPr>
        <p:spPr>
          <a:xfrm>
            <a:off x="7573992" y="2501660"/>
            <a:ext cx="1552755" cy="258793"/>
          </a:xfrm>
          <a:custGeom>
            <a:avLst/>
            <a:gdLst>
              <a:gd name="connsiteX0" fmla="*/ 1552755 w 1552755"/>
              <a:gd name="connsiteY0" fmla="*/ 0 h 258793"/>
              <a:gd name="connsiteX1" fmla="*/ 1199072 w 1552755"/>
              <a:gd name="connsiteY1" fmla="*/ 60385 h 258793"/>
              <a:gd name="connsiteX2" fmla="*/ 465827 w 1552755"/>
              <a:gd name="connsiteY2" fmla="*/ 207034 h 258793"/>
              <a:gd name="connsiteX3" fmla="*/ 0 w 1552755"/>
              <a:gd name="connsiteY3" fmla="*/ 258793 h 258793"/>
            </a:gdLst>
            <a:ahLst/>
            <a:cxnLst>
              <a:cxn ang="0">
                <a:pos x="connsiteX0" y="connsiteY0"/>
              </a:cxn>
              <a:cxn ang="0">
                <a:pos x="connsiteX1" y="connsiteY1"/>
              </a:cxn>
              <a:cxn ang="0">
                <a:pos x="connsiteX2" y="connsiteY2"/>
              </a:cxn>
              <a:cxn ang="0">
                <a:pos x="connsiteX3" y="connsiteY3"/>
              </a:cxn>
            </a:cxnLst>
            <a:rect l="l" t="t" r="r" b="b"/>
            <a:pathLst>
              <a:path w="1552755" h="258793">
                <a:moveTo>
                  <a:pt x="1552755" y="0"/>
                </a:moveTo>
                <a:cubicBezTo>
                  <a:pt x="1466491" y="12939"/>
                  <a:pt x="1199072" y="60385"/>
                  <a:pt x="1199072" y="60385"/>
                </a:cubicBezTo>
                <a:cubicBezTo>
                  <a:pt x="1017917" y="94891"/>
                  <a:pt x="665672" y="173966"/>
                  <a:pt x="465827" y="207034"/>
                </a:cubicBezTo>
                <a:cubicBezTo>
                  <a:pt x="265982" y="240102"/>
                  <a:pt x="132991" y="249447"/>
                  <a:pt x="0" y="258793"/>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Forme libre 32"/>
          <p:cNvSpPr/>
          <p:nvPr/>
        </p:nvSpPr>
        <p:spPr>
          <a:xfrm>
            <a:off x="7358332" y="2760453"/>
            <a:ext cx="346495" cy="819509"/>
          </a:xfrm>
          <a:custGeom>
            <a:avLst/>
            <a:gdLst>
              <a:gd name="connsiteX0" fmla="*/ 232913 w 346495"/>
              <a:gd name="connsiteY0" fmla="*/ 0 h 819509"/>
              <a:gd name="connsiteX1" fmla="*/ 345057 w 346495"/>
              <a:gd name="connsiteY1" fmla="*/ 241539 h 819509"/>
              <a:gd name="connsiteX2" fmla="*/ 241540 w 346495"/>
              <a:gd name="connsiteY2" fmla="*/ 422694 h 819509"/>
              <a:gd name="connsiteX3" fmla="*/ 232913 w 346495"/>
              <a:gd name="connsiteY3" fmla="*/ 577970 h 819509"/>
              <a:gd name="connsiteX4" fmla="*/ 215660 w 346495"/>
              <a:gd name="connsiteY4" fmla="*/ 707366 h 819509"/>
              <a:gd name="connsiteX5" fmla="*/ 112143 w 346495"/>
              <a:gd name="connsiteY5" fmla="*/ 759124 h 819509"/>
              <a:gd name="connsiteX6" fmla="*/ 0 w 346495"/>
              <a:gd name="connsiteY6" fmla="*/ 819509 h 81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495" h="819509">
                <a:moveTo>
                  <a:pt x="232913" y="0"/>
                </a:moveTo>
                <a:cubicBezTo>
                  <a:pt x="288266" y="85545"/>
                  <a:pt x="343619" y="171090"/>
                  <a:pt x="345057" y="241539"/>
                </a:cubicBezTo>
                <a:cubicBezTo>
                  <a:pt x="346495" y="311988"/>
                  <a:pt x="260231" y="366622"/>
                  <a:pt x="241540" y="422694"/>
                </a:cubicBezTo>
                <a:cubicBezTo>
                  <a:pt x="222849" y="478766"/>
                  <a:pt x="237226" y="530525"/>
                  <a:pt x="232913" y="577970"/>
                </a:cubicBezTo>
                <a:cubicBezTo>
                  <a:pt x="228600" y="625415"/>
                  <a:pt x="235788" y="677174"/>
                  <a:pt x="215660" y="707366"/>
                </a:cubicBezTo>
                <a:cubicBezTo>
                  <a:pt x="195532" y="737558"/>
                  <a:pt x="148086" y="740434"/>
                  <a:pt x="112143" y="759124"/>
                </a:cubicBezTo>
                <a:cubicBezTo>
                  <a:pt x="76200" y="777814"/>
                  <a:pt x="38100" y="798661"/>
                  <a:pt x="0" y="819509"/>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Forme libre 33"/>
          <p:cNvSpPr/>
          <p:nvPr/>
        </p:nvSpPr>
        <p:spPr>
          <a:xfrm>
            <a:off x="4000495" y="2857496"/>
            <a:ext cx="3159429" cy="739719"/>
          </a:xfrm>
          <a:custGeom>
            <a:avLst/>
            <a:gdLst>
              <a:gd name="connsiteX0" fmla="*/ 3597216 w 3597216"/>
              <a:gd name="connsiteY0" fmla="*/ 526211 h 526211"/>
              <a:gd name="connsiteX1" fmla="*/ 2855344 w 3597216"/>
              <a:gd name="connsiteY1" fmla="*/ 284671 h 526211"/>
              <a:gd name="connsiteX2" fmla="*/ 1958197 w 3597216"/>
              <a:gd name="connsiteY2" fmla="*/ 241539 h 526211"/>
              <a:gd name="connsiteX3" fmla="*/ 1224951 w 3597216"/>
              <a:gd name="connsiteY3" fmla="*/ 146649 h 526211"/>
              <a:gd name="connsiteX4" fmla="*/ 508959 w 3597216"/>
              <a:gd name="connsiteY4" fmla="*/ 94890 h 526211"/>
              <a:gd name="connsiteX5" fmla="*/ 198408 w 3597216"/>
              <a:gd name="connsiteY5" fmla="*/ 34505 h 526211"/>
              <a:gd name="connsiteX6" fmla="*/ 0 w 3597216"/>
              <a:gd name="connsiteY6" fmla="*/ 0 h 52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216" h="526211">
                <a:moveTo>
                  <a:pt x="3597216" y="526211"/>
                </a:moveTo>
                <a:cubicBezTo>
                  <a:pt x="3362865" y="429163"/>
                  <a:pt x="3128514" y="332116"/>
                  <a:pt x="2855344" y="284671"/>
                </a:cubicBezTo>
                <a:cubicBezTo>
                  <a:pt x="2582174" y="237226"/>
                  <a:pt x="2229929" y="264543"/>
                  <a:pt x="1958197" y="241539"/>
                </a:cubicBezTo>
                <a:cubicBezTo>
                  <a:pt x="1686465" y="218535"/>
                  <a:pt x="1466491" y="171090"/>
                  <a:pt x="1224951" y="146649"/>
                </a:cubicBezTo>
                <a:cubicBezTo>
                  <a:pt x="983411" y="122208"/>
                  <a:pt x="680049" y="113581"/>
                  <a:pt x="508959" y="94890"/>
                </a:cubicBezTo>
                <a:cubicBezTo>
                  <a:pt x="337869" y="76199"/>
                  <a:pt x="283234" y="50320"/>
                  <a:pt x="198408" y="34505"/>
                </a:cubicBezTo>
                <a:cubicBezTo>
                  <a:pt x="113582" y="18690"/>
                  <a:pt x="56791" y="9345"/>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Forme libre 34"/>
          <p:cNvSpPr/>
          <p:nvPr/>
        </p:nvSpPr>
        <p:spPr>
          <a:xfrm>
            <a:off x="3588589" y="2872596"/>
            <a:ext cx="388188" cy="163902"/>
          </a:xfrm>
          <a:custGeom>
            <a:avLst/>
            <a:gdLst>
              <a:gd name="connsiteX0" fmla="*/ 388188 w 388188"/>
              <a:gd name="connsiteY0" fmla="*/ 0 h 163902"/>
              <a:gd name="connsiteX1" fmla="*/ 232913 w 388188"/>
              <a:gd name="connsiteY1" fmla="*/ 69012 h 163902"/>
              <a:gd name="connsiteX2" fmla="*/ 0 w 388188"/>
              <a:gd name="connsiteY2" fmla="*/ 163902 h 163902"/>
            </a:gdLst>
            <a:ahLst/>
            <a:cxnLst>
              <a:cxn ang="0">
                <a:pos x="connsiteX0" y="connsiteY0"/>
              </a:cxn>
              <a:cxn ang="0">
                <a:pos x="connsiteX1" y="connsiteY1"/>
              </a:cxn>
              <a:cxn ang="0">
                <a:pos x="connsiteX2" y="connsiteY2"/>
              </a:cxn>
            </a:cxnLst>
            <a:rect l="l" t="t" r="r" b="b"/>
            <a:pathLst>
              <a:path w="388188" h="163902">
                <a:moveTo>
                  <a:pt x="388188" y="0"/>
                </a:moveTo>
                <a:cubicBezTo>
                  <a:pt x="342180" y="20847"/>
                  <a:pt x="297611" y="41695"/>
                  <a:pt x="232913" y="69012"/>
                </a:cubicBezTo>
                <a:cubicBezTo>
                  <a:pt x="168215" y="96329"/>
                  <a:pt x="84107" y="130115"/>
                  <a:pt x="0" y="163902"/>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6" name="Forme libre 35"/>
          <p:cNvSpPr/>
          <p:nvPr/>
        </p:nvSpPr>
        <p:spPr>
          <a:xfrm>
            <a:off x="6400800" y="2691442"/>
            <a:ext cx="47445" cy="517584"/>
          </a:xfrm>
          <a:custGeom>
            <a:avLst/>
            <a:gdLst>
              <a:gd name="connsiteX0" fmla="*/ 0 w 47445"/>
              <a:gd name="connsiteY0" fmla="*/ 517584 h 517584"/>
              <a:gd name="connsiteX1" fmla="*/ 43132 w 47445"/>
              <a:gd name="connsiteY1" fmla="*/ 224286 h 517584"/>
              <a:gd name="connsiteX2" fmla="*/ 25879 w 47445"/>
              <a:gd name="connsiteY2" fmla="*/ 0 h 517584"/>
            </a:gdLst>
            <a:ahLst/>
            <a:cxnLst>
              <a:cxn ang="0">
                <a:pos x="connsiteX0" y="connsiteY0"/>
              </a:cxn>
              <a:cxn ang="0">
                <a:pos x="connsiteX1" y="connsiteY1"/>
              </a:cxn>
              <a:cxn ang="0">
                <a:pos x="connsiteX2" y="connsiteY2"/>
              </a:cxn>
            </a:cxnLst>
            <a:rect l="l" t="t" r="r" b="b"/>
            <a:pathLst>
              <a:path w="47445" h="517584">
                <a:moveTo>
                  <a:pt x="0" y="517584"/>
                </a:moveTo>
                <a:cubicBezTo>
                  <a:pt x="19409" y="414067"/>
                  <a:pt x="38819" y="310550"/>
                  <a:pt x="43132" y="224286"/>
                </a:cubicBezTo>
                <a:cubicBezTo>
                  <a:pt x="47445" y="138022"/>
                  <a:pt x="36662" y="69011"/>
                  <a:pt x="25879"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Forme libre 36"/>
          <p:cNvSpPr/>
          <p:nvPr/>
        </p:nvSpPr>
        <p:spPr>
          <a:xfrm>
            <a:off x="4071668" y="2610929"/>
            <a:ext cx="2346385" cy="218535"/>
          </a:xfrm>
          <a:custGeom>
            <a:avLst/>
            <a:gdLst>
              <a:gd name="connsiteX0" fmla="*/ 2346385 w 2346385"/>
              <a:gd name="connsiteY0" fmla="*/ 97765 h 218535"/>
              <a:gd name="connsiteX1" fmla="*/ 1587260 w 2346385"/>
              <a:gd name="connsiteY1" fmla="*/ 2875 h 218535"/>
              <a:gd name="connsiteX2" fmla="*/ 914400 w 2346385"/>
              <a:gd name="connsiteY2" fmla="*/ 115018 h 218535"/>
              <a:gd name="connsiteX3" fmla="*/ 0 w 2346385"/>
              <a:gd name="connsiteY3" fmla="*/ 218535 h 218535"/>
            </a:gdLst>
            <a:ahLst/>
            <a:cxnLst>
              <a:cxn ang="0">
                <a:pos x="connsiteX0" y="connsiteY0"/>
              </a:cxn>
              <a:cxn ang="0">
                <a:pos x="connsiteX1" y="connsiteY1"/>
              </a:cxn>
              <a:cxn ang="0">
                <a:pos x="connsiteX2" y="connsiteY2"/>
              </a:cxn>
              <a:cxn ang="0">
                <a:pos x="connsiteX3" y="connsiteY3"/>
              </a:cxn>
            </a:cxnLst>
            <a:rect l="l" t="t" r="r" b="b"/>
            <a:pathLst>
              <a:path w="2346385" h="218535">
                <a:moveTo>
                  <a:pt x="2346385" y="97765"/>
                </a:moveTo>
                <a:cubicBezTo>
                  <a:pt x="2086154" y="48882"/>
                  <a:pt x="1825924" y="0"/>
                  <a:pt x="1587260" y="2875"/>
                </a:cubicBezTo>
                <a:cubicBezTo>
                  <a:pt x="1348596" y="5750"/>
                  <a:pt x="1178943" y="79075"/>
                  <a:pt x="914400" y="115018"/>
                </a:cubicBezTo>
                <a:cubicBezTo>
                  <a:pt x="649857" y="150961"/>
                  <a:pt x="324928" y="184748"/>
                  <a:pt x="0" y="218535"/>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4071934" y="2500306"/>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Japon</a:t>
            </a:r>
            <a:endParaRPr lang="fr-FR" dirty="0">
              <a:solidFill>
                <a:srgbClr val="FF0000"/>
              </a:solidFill>
              <a:latin typeface="Palatino Linotype" pitchFamily="18" charset="0"/>
            </a:endParaRPr>
          </a:p>
        </p:txBody>
      </p:sp>
      <p:sp>
        <p:nvSpPr>
          <p:cNvPr id="6" name="ZoneTexte 5"/>
          <p:cNvSpPr txBox="1"/>
          <p:nvPr/>
        </p:nvSpPr>
        <p:spPr>
          <a:xfrm>
            <a:off x="7000892" y="3643314"/>
            <a:ext cx="1643074" cy="400110"/>
          </a:xfrm>
          <a:prstGeom prst="rect">
            <a:avLst/>
          </a:prstGeom>
          <a:noFill/>
        </p:spPr>
        <p:txBody>
          <a:bodyPr wrap="square" rtlCol="0">
            <a:spAutoFit/>
          </a:bodyPr>
          <a:lstStyle/>
          <a:p>
            <a:pPr algn="ctr"/>
            <a:r>
              <a:rPr lang="fr-FR" sz="2000" dirty="0" smtClean="0">
                <a:latin typeface="Palatino Linotype" pitchFamily="18" charset="0"/>
              </a:rPr>
              <a:t>AMÉRIQUE</a:t>
            </a:r>
            <a:endParaRPr lang="fr-FR" sz="2000" dirty="0">
              <a:latin typeface="Palatino Linotype" pitchFamily="18" charset="0"/>
            </a:endParaRPr>
          </a:p>
        </p:txBody>
      </p:sp>
      <p:sp>
        <p:nvSpPr>
          <p:cNvPr id="3" name="ZoneTexte 2"/>
          <p:cNvSpPr txBox="1"/>
          <p:nvPr/>
        </p:nvSpPr>
        <p:spPr>
          <a:xfrm>
            <a:off x="214282" y="2214554"/>
            <a:ext cx="1428760" cy="400110"/>
          </a:xfrm>
          <a:prstGeom prst="rect">
            <a:avLst/>
          </a:prstGeom>
          <a:noFill/>
        </p:spPr>
        <p:txBody>
          <a:bodyPr wrap="square" rtlCol="0">
            <a:spAutoFit/>
          </a:bodyPr>
          <a:lstStyle/>
          <a:p>
            <a:pPr algn="ctr"/>
            <a:r>
              <a:rPr lang="fr-FR" sz="2000" dirty="0" smtClean="0">
                <a:latin typeface="Palatino Linotype" pitchFamily="18" charset="0"/>
              </a:rPr>
              <a:t>EUROPE</a:t>
            </a:r>
            <a:endParaRPr lang="fr-FR" sz="2000" dirty="0">
              <a:latin typeface="Palatino Linotype" pitchFamily="18" charset="0"/>
            </a:endParaRPr>
          </a:p>
        </p:txBody>
      </p:sp>
      <p:cxnSp>
        <p:nvCxnSpPr>
          <p:cNvPr id="40" name="Connecteur droit avec flèche 39"/>
          <p:cNvCxnSpPr/>
          <p:nvPr/>
        </p:nvCxnSpPr>
        <p:spPr>
          <a:xfrm flipV="1">
            <a:off x="428596" y="2786058"/>
            <a:ext cx="285752" cy="142876"/>
          </a:xfrm>
          <a:prstGeom prst="straightConnector1">
            <a:avLst/>
          </a:prstGeom>
          <a:ln w="28575">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5400000" flipH="1" flipV="1">
            <a:off x="5107785" y="1750207"/>
            <a:ext cx="357190" cy="1588"/>
          </a:xfrm>
          <a:prstGeom prst="straightConnector1">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Ellipse 48"/>
          <p:cNvSpPr/>
          <p:nvPr/>
        </p:nvSpPr>
        <p:spPr>
          <a:xfrm>
            <a:off x="7215206" y="3500438"/>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1357290" y="2928934"/>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3500430" y="2786058"/>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3500430" y="3000372"/>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3428992" y="3143248"/>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3143240" y="378619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4000496" y="2928934"/>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714348" y="2143116"/>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6357950" y="271462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7500958" y="271462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3" name="Picture 5" descr="C:\Users\GCUENIN\Pictures\Image2.png"/>
          <p:cNvPicPr>
            <a:picLocks noChangeAspect="1" noChangeArrowheads="1"/>
          </p:cNvPicPr>
          <p:nvPr/>
        </p:nvPicPr>
        <p:blipFill>
          <a:blip r:embed="rId3"/>
          <a:srcRect/>
          <a:stretch>
            <a:fillRect/>
          </a:stretch>
        </p:blipFill>
        <p:spPr bwMode="auto">
          <a:xfrm>
            <a:off x="0" y="428604"/>
            <a:ext cx="9144000" cy="6072230"/>
          </a:xfrm>
          <a:prstGeom prst="rect">
            <a:avLst/>
          </a:prstGeom>
          <a:noFill/>
        </p:spPr>
      </p:pic>
      <p:sp>
        <p:nvSpPr>
          <p:cNvPr id="53" name="ZoneTexte 52"/>
          <p:cNvSpPr txBox="1"/>
          <p:nvPr/>
        </p:nvSpPr>
        <p:spPr>
          <a:xfrm>
            <a:off x="2643174" y="1643050"/>
            <a:ext cx="1071570" cy="400110"/>
          </a:xfrm>
          <a:prstGeom prst="rect">
            <a:avLst/>
          </a:prstGeom>
          <a:noFill/>
        </p:spPr>
        <p:txBody>
          <a:bodyPr wrap="square" rtlCol="0">
            <a:spAutoFit/>
          </a:bodyPr>
          <a:lstStyle/>
          <a:p>
            <a:pPr algn="ctr"/>
            <a:r>
              <a:rPr lang="fr-FR" sz="2000" dirty="0" smtClean="0">
                <a:latin typeface="Poor Richard" pitchFamily="18" charset="0"/>
              </a:rPr>
              <a:t>Russie</a:t>
            </a:r>
            <a:endParaRPr lang="fr-FR" sz="2000" dirty="0">
              <a:latin typeface="Poor Richard" pitchFamily="18" charset="0"/>
            </a:endParaRPr>
          </a:p>
        </p:txBody>
      </p:sp>
      <p:sp>
        <p:nvSpPr>
          <p:cNvPr id="54" name="ZoneTexte 53"/>
          <p:cNvSpPr txBox="1"/>
          <p:nvPr/>
        </p:nvSpPr>
        <p:spPr>
          <a:xfrm>
            <a:off x="0" y="1285860"/>
            <a:ext cx="1071570" cy="400110"/>
          </a:xfrm>
          <a:prstGeom prst="rect">
            <a:avLst/>
          </a:prstGeom>
          <a:noFill/>
        </p:spPr>
        <p:txBody>
          <a:bodyPr wrap="square" rtlCol="0">
            <a:spAutoFit/>
          </a:bodyPr>
          <a:lstStyle/>
          <a:p>
            <a:r>
              <a:rPr lang="fr-FR" sz="2000" dirty="0" smtClean="0">
                <a:latin typeface="Poor Richard" pitchFamily="18" charset="0"/>
              </a:rPr>
              <a:t>Islande</a:t>
            </a:r>
            <a:endParaRPr lang="fr-FR" sz="2000" dirty="0">
              <a:latin typeface="Poor Richard" pitchFamily="18" charset="0"/>
            </a:endParaRPr>
          </a:p>
        </p:txBody>
      </p:sp>
      <p:cxnSp>
        <p:nvCxnSpPr>
          <p:cNvPr id="56" name="Connecteur droit avec flèche 55"/>
          <p:cNvCxnSpPr/>
          <p:nvPr/>
        </p:nvCxnSpPr>
        <p:spPr>
          <a:xfrm rot="5400000">
            <a:off x="214282" y="1643050"/>
            <a:ext cx="142876" cy="142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785786" y="1214422"/>
            <a:ext cx="1071570" cy="400110"/>
          </a:xfrm>
          <a:prstGeom prst="rect">
            <a:avLst/>
          </a:prstGeom>
          <a:noFill/>
        </p:spPr>
        <p:txBody>
          <a:bodyPr wrap="square" rtlCol="0">
            <a:spAutoFit/>
          </a:bodyPr>
          <a:lstStyle/>
          <a:p>
            <a:r>
              <a:rPr lang="fr-FR" sz="2000" dirty="0" smtClean="0">
                <a:latin typeface="Poor Richard" pitchFamily="18" charset="0"/>
              </a:rPr>
              <a:t>Norvège</a:t>
            </a:r>
            <a:endParaRPr lang="fr-FR" sz="2000" dirty="0">
              <a:latin typeface="Poor Richard" pitchFamily="18" charset="0"/>
            </a:endParaRPr>
          </a:p>
        </p:txBody>
      </p:sp>
      <p:cxnSp>
        <p:nvCxnSpPr>
          <p:cNvPr id="59" name="Connecteur droit avec flèche 58"/>
          <p:cNvCxnSpPr/>
          <p:nvPr/>
        </p:nvCxnSpPr>
        <p:spPr>
          <a:xfrm rot="5400000">
            <a:off x="920447" y="1537259"/>
            <a:ext cx="259615" cy="1854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6286512" y="2428868"/>
            <a:ext cx="1357322" cy="400110"/>
          </a:xfrm>
          <a:prstGeom prst="rect">
            <a:avLst/>
          </a:prstGeom>
          <a:noFill/>
        </p:spPr>
        <p:txBody>
          <a:bodyPr wrap="square" rtlCol="0">
            <a:spAutoFit/>
          </a:bodyPr>
          <a:lstStyle/>
          <a:p>
            <a:pPr algn="ctr"/>
            <a:r>
              <a:rPr lang="fr-FR" sz="2000" dirty="0" smtClean="0">
                <a:latin typeface="Poor Richard" pitchFamily="18" charset="0"/>
              </a:rPr>
              <a:t>États-Unis</a:t>
            </a:r>
            <a:endParaRPr lang="fr-FR" sz="2000" dirty="0">
              <a:latin typeface="Poor Richard" pitchFamily="18" charset="0"/>
            </a:endParaRPr>
          </a:p>
        </p:txBody>
      </p:sp>
      <p:sp>
        <p:nvSpPr>
          <p:cNvPr id="63" name="ZoneTexte 62"/>
          <p:cNvSpPr txBox="1"/>
          <p:nvPr/>
        </p:nvSpPr>
        <p:spPr>
          <a:xfrm>
            <a:off x="6215074" y="1857364"/>
            <a:ext cx="1071570" cy="400110"/>
          </a:xfrm>
          <a:prstGeom prst="rect">
            <a:avLst/>
          </a:prstGeom>
          <a:noFill/>
        </p:spPr>
        <p:txBody>
          <a:bodyPr wrap="square" rtlCol="0">
            <a:spAutoFit/>
          </a:bodyPr>
          <a:lstStyle/>
          <a:p>
            <a:pPr algn="ctr"/>
            <a:r>
              <a:rPr lang="fr-FR" sz="2000" dirty="0" smtClean="0">
                <a:latin typeface="Poor Richard" pitchFamily="18" charset="0"/>
              </a:rPr>
              <a:t>Canada</a:t>
            </a:r>
            <a:endParaRPr lang="fr-FR" sz="2000" dirty="0">
              <a:latin typeface="Poor Richard" pitchFamily="18" charset="0"/>
            </a:endParaRPr>
          </a:p>
        </p:txBody>
      </p:sp>
      <p:sp>
        <p:nvSpPr>
          <p:cNvPr id="64" name="ZoneTexte 63"/>
          <p:cNvSpPr txBox="1"/>
          <p:nvPr/>
        </p:nvSpPr>
        <p:spPr>
          <a:xfrm>
            <a:off x="7786678" y="1142984"/>
            <a:ext cx="1357322" cy="400110"/>
          </a:xfrm>
          <a:prstGeom prst="rect">
            <a:avLst/>
          </a:prstGeom>
          <a:noFill/>
        </p:spPr>
        <p:txBody>
          <a:bodyPr wrap="square" rtlCol="0">
            <a:spAutoFit/>
          </a:bodyPr>
          <a:lstStyle/>
          <a:p>
            <a:pPr algn="ctr"/>
            <a:r>
              <a:rPr lang="fr-FR" sz="2000" dirty="0" err="1" smtClean="0">
                <a:latin typeface="Poor Richard" pitchFamily="18" charset="0"/>
              </a:rPr>
              <a:t>Groënland</a:t>
            </a:r>
            <a:endParaRPr lang="fr-FR" sz="2000" dirty="0">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6"/>
                                        </p:tgtEl>
                                        <p:attrNameLst>
                                          <p:attrName>style.visibility</p:attrName>
                                        </p:attrNameLst>
                                      </p:cBhvr>
                                      <p:to>
                                        <p:strVal val="visible"/>
                                      </p:to>
                                    </p:set>
                                    <p:anim calcmode="discrete" valueType="clr">
                                      <p:cBhvr override="childStyle">
                                        <p:cTn id="2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
                                        </p:tgtEl>
                                        <p:attrNameLst>
                                          <p:attrName>fillcolor</p:attrName>
                                        </p:attrNameLst>
                                      </p:cBhvr>
                                      <p:tavLst>
                                        <p:tav tm="0">
                                          <p:val>
                                            <p:clrVal>
                                              <a:schemeClr val="accent2"/>
                                            </p:clrVal>
                                          </p:val>
                                        </p:tav>
                                        <p:tav tm="50000">
                                          <p:val>
                                            <p:clrVal>
                                              <a:schemeClr val="hlink"/>
                                            </p:clrVal>
                                          </p:val>
                                        </p:tav>
                                      </p:tavLst>
                                    </p:anim>
                                    <p:set>
                                      <p:cBhvr>
                                        <p:cTn id="24" dur="80"/>
                                        <p:tgtEl>
                                          <p:spTgt spid="6"/>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7"/>
                                        </p:tgtEl>
                                        <p:attrNameLst>
                                          <p:attrName>style.visibility</p:attrName>
                                        </p:attrNameLst>
                                      </p:cBhvr>
                                      <p:to>
                                        <p:strVal val="visible"/>
                                      </p:to>
                                    </p:set>
                                    <p:anim calcmode="discrete" valueType="clr">
                                      <p:cBhvr override="childStyle">
                                        <p:cTn id="2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
                                        </p:tgtEl>
                                        <p:attrNameLst>
                                          <p:attrName>fillcolor</p:attrName>
                                        </p:attrNameLst>
                                      </p:cBhvr>
                                      <p:tavLst>
                                        <p:tav tm="0">
                                          <p:val>
                                            <p:clrVal>
                                              <a:schemeClr val="accent2"/>
                                            </p:clrVal>
                                          </p:val>
                                        </p:tav>
                                        <p:tav tm="50000">
                                          <p:val>
                                            <p:clrVal>
                                              <a:schemeClr val="hlink"/>
                                            </p:clrVal>
                                          </p:val>
                                        </p:tav>
                                      </p:tavLst>
                                    </p:anim>
                                    <p:set>
                                      <p:cBhvr>
                                        <p:cTn id="29" dur="80"/>
                                        <p:tgtEl>
                                          <p:spTgt spid="7"/>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8"/>
                                        </p:tgtEl>
                                        <p:attrNameLst>
                                          <p:attrName>style.visibility</p:attrName>
                                        </p:attrNameLst>
                                      </p:cBhvr>
                                      <p:to>
                                        <p:strVal val="visible"/>
                                      </p:to>
                                    </p:set>
                                    <p:anim calcmode="discrete" valueType="clr">
                                      <p:cBhvr override="childStyle">
                                        <p:cTn id="3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
                                        </p:tgtEl>
                                        <p:attrNameLst>
                                          <p:attrName>fillcolor</p:attrName>
                                        </p:attrNameLst>
                                      </p:cBhvr>
                                      <p:tavLst>
                                        <p:tav tm="0">
                                          <p:val>
                                            <p:clrVal>
                                              <a:schemeClr val="accent2"/>
                                            </p:clrVal>
                                          </p:val>
                                        </p:tav>
                                        <p:tav tm="50000">
                                          <p:val>
                                            <p:clrVal>
                                              <a:schemeClr val="hlink"/>
                                            </p:clrVal>
                                          </p:val>
                                        </p:tav>
                                      </p:tavLst>
                                    </p:anim>
                                    <p:set>
                                      <p:cBhvr>
                                        <p:cTn id="34" dur="80"/>
                                        <p:tgtEl>
                                          <p:spTgt spid="8"/>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11"/>
                                        </p:tgtEl>
                                        <p:attrNameLst>
                                          <p:attrName>style.visibility</p:attrName>
                                        </p:attrNameLst>
                                      </p:cBhvr>
                                      <p:to>
                                        <p:strVal val="visible"/>
                                      </p:to>
                                    </p:set>
                                    <p:anim calcmode="discrete" valueType="clr">
                                      <p:cBhvr override="childStyle">
                                        <p:cTn id="4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1"/>
                                        </p:tgtEl>
                                        <p:attrNameLst>
                                          <p:attrName>fillcolor</p:attrName>
                                        </p:attrNameLst>
                                      </p:cBhvr>
                                      <p:tavLst>
                                        <p:tav tm="0">
                                          <p:val>
                                            <p:clrVal>
                                              <a:schemeClr val="accent2"/>
                                            </p:clrVal>
                                          </p:val>
                                        </p:tav>
                                        <p:tav tm="50000">
                                          <p:val>
                                            <p:clrVal>
                                              <a:schemeClr val="hlink"/>
                                            </p:clrVal>
                                          </p:val>
                                        </p:tav>
                                      </p:tavLst>
                                    </p:anim>
                                    <p:set>
                                      <p:cBhvr>
                                        <p:cTn id="49" dur="80"/>
                                        <p:tgtEl>
                                          <p:spTgt spid="11"/>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13"/>
                                        </p:tgtEl>
                                        <p:attrNameLst>
                                          <p:attrName>style.visibility</p:attrName>
                                        </p:attrNameLst>
                                      </p:cBhvr>
                                      <p:to>
                                        <p:strVal val="visible"/>
                                      </p:to>
                                    </p:set>
                                    <p:anim calcmode="discrete" valueType="clr">
                                      <p:cBhvr override="childStyle">
                                        <p:cTn id="5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3"/>
                                        </p:tgtEl>
                                        <p:attrNameLst>
                                          <p:attrName>fillcolor</p:attrName>
                                        </p:attrNameLst>
                                      </p:cBhvr>
                                      <p:tavLst>
                                        <p:tav tm="0">
                                          <p:val>
                                            <p:clrVal>
                                              <a:schemeClr val="accent2"/>
                                            </p:clrVal>
                                          </p:val>
                                        </p:tav>
                                        <p:tav tm="50000">
                                          <p:val>
                                            <p:clrVal>
                                              <a:schemeClr val="hlink"/>
                                            </p:clrVal>
                                          </p:val>
                                        </p:tav>
                                      </p:tavLst>
                                    </p:anim>
                                    <p:set>
                                      <p:cBhvr>
                                        <p:cTn id="54" dur="80"/>
                                        <p:tgtEl>
                                          <p:spTgt spid="13"/>
                                        </p:tgtEl>
                                        <p:attrNameLst>
                                          <p:attrName>fill.type</p:attrName>
                                        </p:attrNameLst>
                                      </p:cBhvr>
                                      <p:to>
                                        <p:strVal val="solid"/>
                                      </p:to>
                                    </p:se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4"/>
                                        </p:tgtEl>
                                        <p:attrNameLst>
                                          <p:attrName>style.visibility</p:attrName>
                                        </p:attrNameLst>
                                      </p:cBhvr>
                                      <p:to>
                                        <p:strVal val="visible"/>
                                      </p:to>
                                    </p:set>
                                    <p:anim calcmode="discrete" valueType="clr">
                                      <p:cBhvr override="childStyle">
                                        <p:cTn id="5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4"/>
                                        </p:tgtEl>
                                        <p:attrNameLst>
                                          <p:attrName>fillcolor</p:attrName>
                                        </p:attrNameLst>
                                      </p:cBhvr>
                                      <p:tavLst>
                                        <p:tav tm="0">
                                          <p:val>
                                            <p:clrVal>
                                              <a:schemeClr val="accent2"/>
                                            </p:clrVal>
                                          </p:val>
                                        </p:tav>
                                        <p:tav tm="50000">
                                          <p:val>
                                            <p:clrVal>
                                              <a:schemeClr val="hlink"/>
                                            </p:clrVal>
                                          </p:val>
                                        </p:tav>
                                      </p:tavLst>
                                    </p:anim>
                                    <p:set>
                                      <p:cBhvr>
                                        <p:cTn id="59" dur="80"/>
                                        <p:tgtEl>
                                          <p:spTgt spid="14"/>
                                        </p:tgtEl>
                                        <p:attrNameLst>
                                          <p:attrName>fill.type</p:attrName>
                                        </p:attrNameLst>
                                      </p:cBhvr>
                                      <p:to>
                                        <p:strVal val="solid"/>
                                      </p:to>
                                    </p:set>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15"/>
                                        </p:tgtEl>
                                        <p:attrNameLst>
                                          <p:attrName>style.visibility</p:attrName>
                                        </p:attrNameLst>
                                      </p:cBhvr>
                                      <p:to>
                                        <p:strVal val="visible"/>
                                      </p:to>
                                    </p:set>
                                    <p:anim calcmode="discrete" valueType="clr">
                                      <p:cBhvr override="childStyle">
                                        <p:cTn id="6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5"/>
                                        </p:tgtEl>
                                        <p:attrNameLst>
                                          <p:attrName>fillcolor</p:attrName>
                                        </p:attrNameLst>
                                      </p:cBhvr>
                                      <p:tavLst>
                                        <p:tav tm="0">
                                          <p:val>
                                            <p:clrVal>
                                              <a:schemeClr val="accent2"/>
                                            </p:clrVal>
                                          </p:val>
                                        </p:tav>
                                        <p:tav tm="50000">
                                          <p:val>
                                            <p:clrVal>
                                              <a:schemeClr val="hlink"/>
                                            </p:clrVal>
                                          </p:val>
                                        </p:tav>
                                      </p:tavLst>
                                    </p:anim>
                                    <p:set>
                                      <p:cBhvr>
                                        <p:cTn id="64" dur="80"/>
                                        <p:tgtEl>
                                          <p:spTgt spid="15"/>
                                        </p:tgtEl>
                                        <p:attrNameLst>
                                          <p:attrName>fill.type</p:attrName>
                                        </p:attrNameLst>
                                      </p:cBhvr>
                                      <p:to>
                                        <p:strVal val="solid"/>
                                      </p:to>
                                    </p:set>
                                  </p:childTnLst>
                                </p:cTn>
                              </p:par>
                              <p:par>
                                <p:cTn id="65" presetID="27" presetClass="entr" presetSubtype="0" fill="hold" grpId="0" nodeType="withEffect">
                                  <p:stCondLst>
                                    <p:cond delay="0"/>
                                  </p:stCondLst>
                                  <p:iterate type="lt">
                                    <p:tmPct val="50000"/>
                                  </p:iterate>
                                  <p:childTnLst>
                                    <p:set>
                                      <p:cBhvr>
                                        <p:cTn id="66" dur="1" fill="hold">
                                          <p:stCondLst>
                                            <p:cond delay="0"/>
                                          </p:stCondLst>
                                        </p:cTn>
                                        <p:tgtEl>
                                          <p:spTgt spid="16"/>
                                        </p:tgtEl>
                                        <p:attrNameLst>
                                          <p:attrName>style.visibility</p:attrName>
                                        </p:attrNameLst>
                                      </p:cBhvr>
                                      <p:to>
                                        <p:strVal val="visible"/>
                                      </p:to>
                                    </p:set>
                                    <p:anim calcmode="discrete" valueType="clr">
                                      <p:cBhvr override="childStyle">
                                        <p:cTn id="6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6"/>
                                        </p:tgtEl>
                                        <p:attrNameLst>
                                          <p:attrName>fillcolor</p:attrName>
                                        </p:attrNameLst>
                                      </p:cBhvr>
                                      <p:tavLst>
                                        <p:tav tm="0">
                                          <p:val>
                                            <p:clrVal>
                                              <a:schemeClr val="accent2"/>
                                            </p:clrVal>
                                          </p:val>
                                        </p:tav>
                                        <p:tav tm="50000">
                                          <p:val>
                                            <p:clrVal>
                                              <a:schemeClr val="hlink"/>
                                            </p:clrVal>
                                          </p:val>
                                        </p:tav>
                                      </p:tavLst>
                                    </p:anim>
                                    <p:set>
                                      <p:cBhvr>
                                        <p:cTn id="69" dur="80"/>
                                        <p:tgtEl>
                                          <p:spTgt spid="16"/>
                                        </p:tgtEl>
                                        <p:attrNameLst>
                                          <p:attrName>fill.type</p:attrName>
                                        </p:attrNameLst>
                                      </p:cBhvr>
                                      <p:to>
                                        <p:strVal val="solid"/>
                                      </p:to>
                                    </p:set>
                                  </p:childTnLst>
                                </p:cTn>
                              </p:par>
                              <p:par>
                                <p:cTn id="70" presetID="27" presetClass="entr" presetSubtype="0" fill="hold" grpId="0" nodeType="withEffect">
                                  <p:stCondLst>
                                    <p:cond delay="0"/>
                                  </p:stCondLst>
                                  <p:iterate type="lt">
                                    <p:tmPct val="50000"/>
                                  </p:iterate>
                                  <p:childTnLst>
                                    <p:set>
                                      <p:cBhvr>
                                        <p:cTn id="71" dur="1" fill="hold">
                                          <p:stCondLst>
                                            <p:cond delay="0"/>
                                          </p:stCondLst>
                                        </p:cTn>
                                        <p:tgtEl>
                                          <p:spTgt spid="17"/>
                                        </p:tgtEl>
                                        <p:attrNameLst>
                                          <p:attrName>style.visibility</p:attrName>
                                        </p:attrNameLst>
                                      </p:cBhvr>
                                      <p:to>
                                        <p:strVal val="visible"/>
                                      </p:to>
                                    </p:set>
                                    <p:anim calcmode="discrete" valueType="clr">
                                      <p:cBhvr override="childStyle">
                                        <p:cTn id="7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17"/>
                                        </p:tgtEl>
                                        <p:attrNameLst>
                                          <p:attrName>fillcolor</p:attrName>
                                        </p:attrNameLst>
                                      </p:cBhvr>
                                      <p:tavLst>
                                        <p:tav tm="0">
                                          <p:val>
                                            <p:clrVal>
                                              <a:schemeClr val="accent2"/>
                                            </p:clrVal>
                                          </p:val>
                                        </p:tav>
                                        <p:tav tm="50000">
                                          <p:val>
                                            <p:clrVal>
                                              <a:schemeClr val="hlink"/>
                                            </p:clrVal>
                                          </p:val>
                                        </p:tav>
                                      </p:tavLst>
                                    </p:anim>
                                    <p:set>
                                      <p:cBhvr>
                                        <p:cTn id="74" dur="80"/>
                                        <p:tgtEl>
                                          <p:spTgt spid="17"/>
                                        </p:tgtEl>
                                        <p:attrNameLst>
                                          <p:attrName>fill.type</p:attrName>
                                        </p:attrNameLst>
                                      </p:cBhvr>
                                      <p:to>
                                        <p:strVal val="solid"/>
                                      </p:to>
                                    </p:set>
                                  </p:childTnLst>
                                </p:cTn>
                              </p:par>
                              <p:par>
                                <p:cTn id="75" presetID="27" presetClass="entr" presetSubtype="0" fill="hold" grpId="0" nodeType="withEffect">
                                  <p:stCondLst>
                                    <p:cond delay="0"/>
                                  </p:stCondLst>
                                  <p:iterate type="lt">
                                    <p:tmPct val="50000"/>
                                  </p:iterate>
                                  <p:childTnLst>
                                    <p:set>
                                      <p:cBhvr>
                                        <p:cTn id="76" dur="1" fill="hold">
                                          <p:stCondLst>
                                            <p:cond delay="0"/>
                                          </p:stCondLst>
                                        </p:cTn>
                                        <p:tgtEl>
                                          <p:spTgt spid="18"/>
                                        </p:tgtEl>
                                        <p:attrNameLst>
                                          <p:attrName>style.visibility</p:attrName>
                                        </p:attrNameLst>
                                      </p:cBhvr>
                                      <p:to>
                                        <p:strVal val="visible"/>
                                      </p:to>
                                    </p:set>
                                    <p:anim calcmode="discrete" valueType="clr">
                                      <p:cBhvr override="childStyle">
                                        <p:cTn id="7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8"/>
                                        </p:tgtEl>
                                        <p:attrNameLst>
                                          <p:attrName>fillcolor</p:attrName>
                                        </p:attrNameLst>
                                      </p:cBhvr>
                                      <p:tavLst>
                                        <p:tav tm="0">
                                          <p:val>
                                            <p:clrVal>
                                              <a:schemeClr val="accent2"/>
                                            </p:clrVal>
                                          </p:val>
                                        </p:tav>
                                        <p:tav tm="50000">
                                          <p:val>
                                            <p:clrVal>
                                              <a:schemeClr val="hlink"/>
                                            </p:clrVal>
                                          </p:val>
                                        </p:tav>
                                      </p:tavLst>
                                    </p:anim>
                                    <p:set>
                                      <p:cBhvr>
                                        <p:cTn id="79" dur="80"/>
                                        <p:tgtEl>
                                          <p:spTgt spid="18"/>
                                        </p:tgtEl>
                                        <p:attrNameLst>
                                          <p:attrName>fill.type</p:attrName>
                                        </p:attrNameLst>
                                      </p:cBhvr>
                                      <p:to>
                                        <p:strVal val="solid"/>
                                      </p:to>
                                    </p:set>
                                  </p:childTnLst>
                                </p:cTn>
                              </p:par>
                              <p:par>
                                <p:cTn id="80" presetID="27" presetClass="entr" presetSubtype="0" fill="hold" grpId="0" nodeType="withEffect">
                                  <p:stCondLst>
                                    <p:cond delay="0"/>
                                  </p:stCondLst>
                                  <p:iterate type="lt">
                                    <p:tmPct val="50000"/>
                                  </p:iterate>
                                  <p:childTnLst>
                                    <p:set>
                                      <p:cBhvr>
                                        <p:cTn id="81" dur="1" fill="hold">
                                          <p:stCondLst>
                                            <p:cond delay="0"/>
                                          </p:stCondLst>
                                        </p:cTn>
                                        <p:tgtEl>
                                          <p:spTgt spid="19"/>
                                        </p:tgtEl>
                                        <p:attrNameLst>
                                          <p:attrName>style.visibility</p:attrName>
                                        </p:attrNameLst>
                                      </p:cBhvr>
                                      <p:to>
                                        <p:strVal val="visible"/>
                                      </p:to>
                                    </p:set>
                                    <p:anim calcmode="discrete" valueType="clr">
                                      <p:cBhvr override="childStyle">
                                        <p:cTn id="82"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19"/>
                                        </p:tgtEl>
                                        <p:attrNameLst>
                                          <p:attrName>fillcolor</p:attrName>
                                        </p:attrNameLst>
                                      </p:cBhvr>
                                      <p:tavLst>
                                        <p:tav tm="0">
                                          <p:val>
                                            <p:clrVal>
                                              <a:schemeClr val="accent2"/>
                                            </p:clrVal>
                                          </p:val>
                                        </p:tav>
                                        <p:tav tm="50000">
                                          <p:val>
                                            <p:clrVal>
                                              <a:schemeClr val="hlink"/>
                                            </p:clrVal>
                                          </p:val>
                                        </p:tav>
                                      </p:tavLst>
                                    </p:anim>
                                    <p:set>
                                      <p:cBhvr>
                                        <p:cTn id="84" dur="80"/>
                                        <p:tgtEl>
                                          <p:spTgt spid="19"/>
                                        </p:tgtEl>
                                        <p:attrNameLst>
                                          <p:attrName>fill.type</p:attrName>
                                        </p:attrNameLst>
                                      </p:cBhvr>
                                      <p:to>
                                        <p:strVal val="solid"/>
                                      </p:to>
                                    </p:set>
                                  </p:childTnLst>
                                </p:cTn>
                              </p:par>
                              <p:par>
                                <p:cTn id="85" presetID="27" presetClass="entr" presetSubtype="0" fill="hold" grpId="0" nodeType="withEffect">
                                  <p:stCondLst>
                                    <p:cond delay="0"/>
                                  </p:stCondLst>
                                  <p:iterate type="lt">
                                    <p:tmPct val="50000"/>
                                  </p:iterate>
                                  <p:childTnLst>
                                    <p:set>
                                      <p:cBhvr>
                                        <p:cTn id="86" dur="1" fill="hold">
                                          <p:stCondLst>
                                            <p:cond delay="0"/>
                                          </p:stCondLst>
                                        </p:cTn>
                                        <p:tgtEl>
                                          <p:spTgt spid="20"/>
                                        </p:tgtEl>
                                        <p:attrNameLst>
                                          <p:attrName>style.visibility</p:attrName>
                                        </p:attrNameLst>
                                      </p:cBhvr>
                                      <p:to>
                                        <p:strVal val="visible"/>
                                      </p:to>
                                    </p:set>
                                    <p:anim calcmode="discrete" valueType="clr">
                                      <p:cBhvr override="childStyle">
                                        <p:cTn id="8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20"/>
                                        </p:tgtEl>
                                        <p:attrNameLst>
                                          <p:attrName>fillcolor</p:attrName>
                                        </p:attrNameLst>
                                      </p:cBhvr>
                                      <p:tavLst>
                                        <p:tav tm="0">
                                          <p:val>
                                            <p:clrVal>
                                              <a:schemeClr val="accent2"/>
                                            </p:clrVal>
                                          </p:val>
                                        </p:tav>
                                        <p:tav tm="50000">
                                          <p:val>
                                            <p:clrVal>
                                              <a:schemeClr val="hlink"/>
                                            </p:clrVal>
                                          </p:val>
                                        </p:tav>
                                      </p:tavLst>
                                    </p:anim>
                                    <p:set>
                                      <p:cBhvr>
                                        <p:cTn id="89" dur="80"/>
                                        <p:tgtEl>
                                          <p:spTgt spid="20"/>
                                        </p:tgtEl>
                                        <p:attrNameLst>
                                          <p:attrName>fill.type</p:attrName>
                                        </p:attrNameLst>
                                      </p:cBhvr>
                                      <p:to>
                                        <p:strVal val="solid"/>
                                      </p:to>
                                    </p:set>
                                  </p:childTnLst>
                                </p:cTn>
                              </p:par>
                              <p:par>
                                <p:cTn id="90" presetID="40" presetClass="entr" presetSubtype="0" fill="hold" grpId="0" nodeType="withEffect">
                                  <p:stCondLst>
                                    <p:cond delay="0"/>
                                  </p:stCondLst>
                                  <p:iterate type="lt">
                                    <p:tmPct val="10000"/>
                                  </p:iterate>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1"/>
                                          </p:val>
                                        </p:tav>
                                        <p:tav tm="100000">
                                          <p:val>
                                            <p:strVal val="#ppt_x"/>
                                          </p:val>
                                        </p:tav>
                                      </p:tavLst>
                                    </p:anim>
                                    <p:anim calcmode="lin" valueType="num">
                                      <p:cBhvr>
                                        <p:cTn id="94" dur="1000" fill="hold"/>
                                        <p:tgtEl>
                                          <p:spTgt spid="22"/>
                                        </p:tgtEl>
                                        <p:attrNameLst>
                                          <p:attrName>ppt_y</p:attrName>
                                        </p:attrNameLst>
                                      </p:cBhvr>
                                      <p:tavLst>
                                        <p:tav tm="0">
                                          <p:val>
                                            <p:strVal val="#ppt_y"/>
                                          </p:val>
                                        </p:tav>
                                        <p:tav tm="100000">
                                          <p:val>
                                            <p:strVal val="#ppt_y"/>
                                          </p:val>
                                        </p:tav>
                                      </p:tavLst>
                                    </p:anim>
                                  </p:childTnLst>
                                </p:cTn>
                              </p:par>
                              <p:par>
                                <p:cTn id="95" presetID="40" presetClass="entr" presetSubtype="0" fill="hold" grpId="0" nodeType="withEffect">
                                  <p:stCondLst>
                                    <p:cond delay="0"/>
                                  </p:stCondLst>
                                  <p:iterate type="lt">
                                    <p:tmPct val="10000"/>
                                  </p:iterate>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anim calcmode="lin" valueType="num">
                                      <p:cBhvr>
                                        <p:cTn id="98" dur="1000" fill="hold"/>
                                        <p:tgtEl>
                                          <p:spTgt spid="23"/>
                                        </p:tgtEl>
                                        <p:attrNameLst>
                                          <p:attrName>ppt_x</p:attrName>
                                        </p:attrNameLst>
                                      </p:cBhvr>
                                      <p:tavLst>
                                        <p:tav tm="0">
                                          <p:val>
                                            <p:strVal val="#ppt_x-.1"/>
                                          </p:val>
                                        </p:tav>
                                        <p:tav tm="100000">
                                          <p:val>
                                            <p:strVal val="#ppt_x"/>
                                          </p:val>
                                        </p:tav>
                                      </p:tavLst>
                                    </p:anim>
                                    <p:anim calcmode="lin" valueType="num">
                                      <p:cBhvr>
                                        <p:cTn id="99" dur="1000" fill="hold"/>
                                        <p:tgtEl>
                                          <p:spTgt spid="23"/>
                                        </p:tgtEl>
                                        <p:attrNameLst>
                                          <p:attrName>ppt_y</p:attrName>
                                        </p:attrNameLst>
                                      </p:cBhvr>
                                      <p:tavLst>
                                        <p:tav tm="0">
                                          <p:val>
                                            <p:strVal val="#ppt_y"/>
                                          </p:val>
                                        </p:tav>
                                        <p:tav tm="100000">
                                          <p:val>
                                            <p:strVal val="#ppt_y"/>
                                          </p:val>
                                        </p:tav>
                                      </p:tavLst>
                                    </p:anim>
                                  </p:childTnLst>
                                </p:cTn>
                              </p:par>
                              <p:par>
                                <p:cTn id="100" presetID="40" presetClass="entr" presetSubtype="0" fill="hold" grpId="0" nodeType="withEffect">
                                  <p:stCondLst>
                                    <p:cond delay="0"/>
                                  </p:stCondLst>
                                  <p:iterate type="lt">
                                    <p:tmPct val="10000"/>
                                  </p:iterate>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1"/>
                                          </p:val>
                                        </p:tav>
                                        <p:tav tm="100000">
                                          <p:val>
                                            <p:strVal val="#ppt_x"/>
                                          </p:val>
                                        </p:tav>
                                      </p:tavLst>
                                    </p:anim>
                                    <p:anim calcmode="lin" valueType="num">
                                      <p:cBhvr>
                                        <p:cTn id="104" dur="1000" fill="hold"/>
                                        <p:tgtEl>
                                          <p:spTgt spid="24"/>
                                        </p:tgtEl>
                                        <p:attrNameLst>
                                          <p:attrName>ppt_y</p:attrName>
                                        </p:attrNameLst>
                                      </p:cBhvr>
                                      <p:tavLst>
                                        <p:tav tm="0">
                                          <p:val>
                                            <p:strVal val="#ppt_y"/>
                                          </p:val>
                                        </p:tav>
                                        <p:tav tm="100000">
                                          <p:val>
                                            <p:strVal val="#ppt_y"/>
                                          </p:val>
                                        </p:tav>
                                      </p:tavLst>
                                    </p:anim>
                                  </p:childTnLst>
                                </p:cTn>
                              </p:par>
                              <p:par>
                                <p:cTn id="105" presetID="40" presetClass="entr" presetSubtype="0" fill="hold" grpId="0" nodeType="withEffect">
                                  <p:stCondLst>
                                    <p:cond delay="0"/>
                                  </p:stCondLst>
                                  <p:iterate type="lt">
                                    <p:tmPct val="10000"/>
                                  </p:iterate>
                                  <p:childTnLst>
                                    <p:set>
                                      <p:cBhvr>
                                        <p:cTn id="106" dur="1" fill="hold">
                                          <p:stCondLst>
                                            <p:cond delay="0"/>
                                          </p:stCondLst>
                                        </p:cTn>
                                        <p:tgtEl>
                                          <p:spTgt spid="25"/>
                                        </p:tgtEl>
                                        <p:attrNameLst>
                                          <p:attrName>style.visibility</p:attrName>
                                        </p:attrNameLst>
                                      </p:cBhvr>
                                      <p:to>
                                        <p:strVal val="visible"/>
                                      </p:to>
                                    </p:set>
                                    <p:animEffect transition="in" filter="fade">
                                      <p:cBhvr>
                                        <p:cTn id="107" dur="1000"/>
                                        <p:tgtEl>
                                          <p:spTgt spid="25"/>
                                        </p:tgtEl>
                                      </p:cBhvr>
                                    </p:animEffect>
                                    <p:anim calcmode="lin" valueType="num">
                                      <p:cBhvr>
                                        <p:cTn id="108" dur="1000" fill="hold"/>
                                        <p:tgtEl>
                                          <p:spTgt spid="25"/>
                                        </p:tgtEl>
                                        <p:attrNameLst>
                                          <p:attrName>ppt_x</p:attrName>
                                        </p:attrNameLst>
                                      </p:cBhvr>
                                      <p:tavLst>
                                        <p:tav tm="0">
                                          <p:val>
                                            <p:strVal val="#ppt_x-.1"/>
                                          </p:val>
                                        </p:tav>
                                        <p:tav tm="100000">
                                          <p:val>
                                            <p:strVal val="#ppt_x"/>
                                          </p:val>
                                        </p:tav>
                                      </p:tavLst>
                                    </p:anim>
                                    <p:anim calcmode="lin" valueType="num">
                                      <p:cBhvr>
                                        <p:cTn id="109" dur="1000" fill="hold"/>
                                        <p:tgtEl>
                                          <p:spTgt spid="25"/>
                                        </p:tgtEl>
                                        <p:attrNameLst>
                                          <p:attrName>ppt_y</p:attrName>
                                        </p:attrNameLst>
                                      </p:cBhvr>
                                      <p:tavLst>
                                        <p:tav tm="0">
                                          <p:val>
                                            <p:strVal val="#ppt_y"/>
                                          </p:val>
                                        </p:tav>
                                        <p:tav tm="100000">
                                          <p:val>
                                            <p:strVal val="#ppt_y"/>
                                          </p:val>
                                        </p:tav>
                                      </p:tavLst>
                                    </p:anim>
                                  </p:childTnLst>
                                </p:cTn>
                              </p:par>
                              <p:par>
                                <p:cTn id="110" presetID="40" presetClass="entr" presetSubtype="0" fill="hold" grpId="0" nodeType="withEffect">
                                  <p:stCondLst>
                                    <p:cond delay="0"/>
                                  </p:stCondLst>
                                  <p:iterate type="lt">
                                    <p:tmPct val="10000"/>
                                  </p:iterate>
                                  <p:childTnLst>
                                    <p:set>
                                      <p:cBhvr>
                                        <p:cTn id="111" dur="1" fill="hold">
                                          <p:stCondLst>
                                            <p:cond delay="0"/>
                                          </p:stCondLst>
                                        </p:cTn>
                                        <p:tgtEl>
                                          <p:spTgt spid="26"/>
                                        </p:tgtEl>
                                        <p:attrNameLst>
                                          <p:attrName>style.visibility</p:attrName>
                                        </p:attrNameLst>
                                      </p:cBhvr>
                                      <p:to>
                                        <p:strVal val="visible"/>
                                      </p:to>
                                    </p:set>
                                    <p:animEffect transition="in" filter="fade">
                                      <p:cBhvr>
                                        <p:cTn id="112" dur="1000"/>
                                        <p:tgtEl>
                                          <p:spTgt spid="26"/>
                                        </p:tgtEl>
                                      </p:cBhvr>
                                    </p:animEffect>
                                    <p:anim calcmode="lin" valueType="num">
                                      <p:cBhvr>
                                        <p:cTn id="113" dur="1000" fill="hold"/>
                                        <p:tgtEl>
                                          <p:spTgt spid="26"/>
                                        </p:tgtEl>
                                        <p:attrNameLst>
                                          <p:attrName>ppt_x</p:attrName>
                                        </p:attrNameLst>
                                      </p:cBhvr>
                                      <p:tavLst>
                                        <p:tav tm="0">
                                          <p:val>
                                            <p:strVal val="#ppt_x-.1"/>
                                          </p:val>
                                        </p:tav>
                                        <p:tav tm="100000">
                                          <p:val>
                                            <p:strVal val="#ppt_x"/>
                                          </p:val>
                                        </p:tav>
                                      </p:tavLst>
                                    </p:anim>
                                    <p:anim calcmode="lin" valueType="num">
                                      <p:cBhvr>
                                        <p:cTn id="114" dur="1000" fill="hold"/>
                                        <p:tgtEl>
                                          <p:spTgt spid="26"/>
                                        </p:tgtEl>
                                        <p:attrNameLst>
                                          <p:attrName>ppt_y</p:attrName>
                                        </p:attrNameLst>
                                      </p:cBhvr>
                                      <p:tavLst>
                                        <p:tav tm="0">
                                          <p:val>
                                            <p:strVal val="#ppt_y"/>
                                          </p:val>
                                        </p:tav>
                                        <p:tav tm="100000">
                                          <p:val>
                                            <p:strVal val="#ppt_y"/>
                                          </p:val>
                                        </p:tav>
                                      </p:tavLst>
                                    </p:anim>
                                  </p:childTnLst>
                                </p:cTn>
                              </p:par>
                              <p:par>
                                <p:cTn id="115" presetID="22" presetClass="entr" presetSubtype="4"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down)">
                                      <p:cBhvr>
                                        <p:cTn id="117" dur="2000"/>
                                        <p:tgtEl>
                                          <p:spTgt spid="28"/>
                                        </p:tgtEl>
                                      </p:cBhvr>
                                    </p:animEffect>
                                  </p:childTnLst>
                                </p:cTn>
                              </p:par>
                              <p:par>
                                <p:cTn id="118" presetID="22" presetClass="entr" presetSubtype="2" fill="hold" grpId="0" nodeType="with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wipe(right)">
                                      <p:cBhvr>
                                        <p:cTn id="120" dur="5000"/>
                                        <p:tgtEl>
                                          <p:spTgt spid="27"/>
                                        </p:tgtEl>
                                      </p:cBhvr>
                                    </p:animEffect>
                                  </p:childTnLst>
                                </p:cTn>
                              </p:par>
                              <p:par>
                                <p:cTn id="121" presetID="22" presetClass="entr" presetSubtype="2"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wipe(right)">
                                      <p:cBhvr>
                                        <p:cTn id="123" dur="5000"/>
                                        <p:tgtEl>
                                          <p:spTgt spid="29"/>
                                        </p:tgtEl>
                                      </p:cBhvr>
                                    </p:animEffect>
                                  </p:childTnLst>
                                </p:cTn>
                              </p:par>
                              <p:par>
                                <p:cTn id="124" presetID="22" presetClass="entr" presetSubtype="2" fill="hold" grpId="0" nodeType="with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right)">
                                      <p:cBhvr>
                                        <p:cTn id="126" dur="5000"/>
                                        <p:tgtEl>
                                          <p:spTgt spid="30"/>
                                        </p:tgtEl>
                                      </p:cBhvr>
                                    </p:animEffect>
                                  </p:childTnLst>
                                </p:cTn>
                              </p:par>
                              <p:par>
                                <p:cTn id="127" presetID="22" presetClass="entr" presetSubtype="2"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wipe(right)">
                                      <p:cBhvr>
                                        <p:cTn id="129" dur="5000"/>
                                        <p:tgtEl>
                                          <p:spTgt spid="31"/>
                                        </p:tgtEl>
                                      </p:cBhvr>
                                    </p:animEffect>
                                  </p:childTnLst>
                                </p:cTn>
                              </p:par>
                              <p:par>
                                <p:cTn id="130" presetID="22" presetClass="entr" presetSubtype="2" fill="hold" grpId="0" nodeType="with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right)">
                                      <p:cBhvr>
                                        <p:cTn id="132" dur="5000"/>
                                        <p:tgtEl>
                                          <p:spTgt spid="32"/>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wipe(up)">
                                      <p:cBhvr>
                                        <p:cTn id="135" dur="5000"/>
                                        <p:tgtEl>
                                          <p:spTgt spid="33"/>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right)">
                                      <p:cBhvr>
                                        <p:cTn id="138" dur="5000"/>
                                        <p:tgtEl>
                                          <p:spTgt spid="34"/>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wipe(right)">
                                      <p:cBhvr>
                                        <p:cTn id="141" dur="5000"/>
                                        <p:tgtEl>
                                          <p:spTgt spid="35"/>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36"/>
                                        </p:tgtEl>
                                        <p:attrNameLst>
                                          <p:attrName>style.visibility</p:attrName>
                                        </p:attrNameLst>
                                      </p:cBhvr>
                                      <p:to>
                                        <p:strVal val="visible"/>
                                      </p:to>
                                    </p:set>
                                    <p:animEffect transition="in" filter="wipe(down)">
                                      <p:cBhvr>
                                        <p:cTn id="144" dur="5000"/>
                                        <p:tgtEl>
                                          <p:spTgt spid="36"/>
                                        </p:tgtEl>
                                      </p:cBhvr>
                                    </p:animEffect>
                                  </p:childTnLst>
                                </p:cTn>
                              </p:par>
                              <p:par>
                                <p:cTn id="145" presetID="22" presetClass="entr" presetSubtype="2"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wipe(right)">
                                      <p:cBhvr>
                                        <p:cTn id="147" dur="5000"/>
                                        <p:tgtEl>
                                          <p:spTgt spid="37"/>
                                        </p:tgtEl>
                                      </p:cBhvr>
                                    </p:animEffect>
                                  </p:childTnLst>
                                </p:cTn>
                              </p:par>
                              <p:par>
                                <p:cTn id="148" presetID="51" presetClass="entr" presetSubtype="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fade">
                                      <p:cBhvr>
                                        <p:cTn id="150" dur="770" decel="100000"/>
                                        <p:tgtEl>
                                          <p:spTgt spid="40"/>
                                        </p:tgtEl>
                                      </p:cBhvr>
                                    </p:animEffect>
                                    <p:animScale>
                                      <p:cBhvr>
                                        <p:cTn id="151" dur="770" decel="100000"/>
                                        <p:tgtEl>
                                          <p:spTgt spid="40"/>
                                        </p:tgtEl>
                                      </p:cBhvr>
                                      <p:from x="10000" y="10000"/>
                                      <p:to x="200000" y="450000"/>
                                    </p:animScale>
                                    <p:animScale>
                                      <p:cBhvr>
                                        <p:cTn id="152" dur="1230" accel="100000" fill="hold">
                                          <p:stCondLst>
                                            <p:cond delay="770"/>
                                          </p:stCondLst>
                                        </p:cTn>
                                        <p:tgtEl>
                                          <p:spTgt spid="40"/>
                                        </p:tgtEl>
                                      </p:cBhvr>
                                      <p:from x="200000" y="450000"/>
                                      <p:to x="100000" y="100000"/>
                                    </p:animScale>
                                    <p:set>
                                      <p:cBhvr>
                                        <p:cTn id="153" dur="770" fill="hold"/>
                                        <p:tgtEl>
                                          <p:spTgt spid="40"/>
                                        </p:tgtEl>
                                        <p:attrNameLst>
                                          <p:attrName>ppt_x</p:attrName>
                                        </p:attrNameLst>
                                      </p:cBhvr>
                                      <p:to>
                                        <p:strVal val="(0.5)"/>
                                      </p:to>
                                    </p:set>
                                    <p:anim from="(0.5)" to="(#ppt_x)" calcmode="lin" valueType="num">
                                      <p:cBhvr>
                                        <p:cTn id="154" dur="1230" accel="100000" fill="hold">
                                          <p:stCondLst>
                                            <p:cond delay="770"/>
                                          </p:stCondLst>
                                        </p:cTn>
                                        <p:tgtEl>
                                          <p:spTgt spid="40"/>
                                        </p:tgtEl>
                                        <p:attrNameLst>
                                          <p:attrName>ppt_x</p:attrName>
                                        </p:attrNameLst>
                                      </p:cBhvr>
                                    </p:anim>
                                    <p:set>
                                      <p:cBhvr>
                                        <p:cTn id="155" dur="770" fill="hold"/>
                                        <p:tgtEl>
                                          <p:spTgt spid="40"/>
                                        </p:tgtEl>
                                        <p:attrNameLst>
                                          <p:attrName>ppt_y</p:attrName>
                                        </p:attrNameLst>
                                      </p:cBhvr>
                                      <p:to>
                                        <p:strVal val="(#ppt_y+0.4)"/>
                                      </p:to>
                                    </p:set>
                                    <p:anim from="(#ppt_y+0.4)" to="(#ppt_y)" calcmode="lin" valueType="num">
                                      <p:cBhvr>
                                        <p:cTn id="156" dur="1230" accel="100000" fill="hold">
                                          <p:stCondLst>
                                            <p:cond delay="770"/>
                                          </p:stCondLst>
                                        </p:cTn>
                                        <p:tgtEl>
                                          <p:spTgt spid="40"/>
                                        </p:tgtEl>
                                        <p:attrNameLst>
                                          <p:attrName>ppt_y</p:attrName>
                                        </p:attrNameLst>
                                      </p:cBhvr>
                                    </p:anim>
                                  </p:childTnLst>
                                </p:cTn>
                              </p:par>
                              <p:par>
                                <p:cTn id="157" presetID="51" presetClass="entr" presetSubtype="0" fill="hold" nodeType="with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770" decel="100000"/>
                                        <p:tgtEl>
                                          <p:spTgt spid="45"/>
                                        </p:tgtEl>
                                      </p:cBhvr>
                                    </p:animEffect>
                                    <p:animScale>
                                      <p:cBhvr>
                                        <p:cTn id="160" dur="770" decel="100000"/>
                                        <p:tgtEl>
                                          <p:spTgt spid="45"/>
                                        </p:tgtEl>
                                      </p:cBhvr>
                                      <p:from x="10000" y="10000"/>
                                      <p:to x="200000" y="450000"/>
                                    </p:animScale>
                                    <p:animScale>
                                      <p:cBhvr>
                                        <p:cTn id="161" dur="1230" accel="100000" fill="hold">
                                          <p:stCondLst>
                                            <p:cond delay="770"/>
                                          </p:stCondLst>
                                        </p:cTn>
                                        <p:tgtEl>
                                          <p:spTgt spid="45"/>
                                        </p:tgtEl>
                                      </p:cBhvr>
                                      <p:from x="200000" y="450000"/>
                                      <p:to x="100000" y="100000"/>
                                    </p:animScale>
                                    <p:set>
                                      <p:cBhvr>
                                        <p:cTn id="162" dur="770" fill="hold"/>
                                        <p:tgtEl>
                                          <p:spTgt spid="45"/>
                                        </p:tgtEl>
                                        <p:attrNameLst>
                                          <p:attrName>ppt_x</p:attrName>
                                        </p:attrNameLst>
                                      </p:cBhvr>
                                      <p:to>
                                        <p:strVal val="(0.5)"/>
                                      </p:to>
                                    </p:set>
                                    <p:anim from="(0.5)" to="(#ppt_x)" calcmode="lin" valueType="num">
                                      <p:cBhvr>
                                        <p:cTn id="163" dur="1230" accel="100000" fill="hold">
                                          <p:stCondLst>
                                            <p:cond delay="770"/>
                                          </p:stCondLst>
                                        </p:cTn>
                                        <p:tgtEl>
                                          <p:spTgt spid="45"/>
                                        </p:tgtEl>
                                        <p:attrNameLst>
                                          <p:attrName>ppt_x</p:attrName>
                                        </p:attrNameLst>
                                      </p:cBhvr>
                                    </p:anim>
                                    <p:set>
                                      <p:cBhvr>
                                        <p:cTn id="164" dur="770" fill="hold"/>
                                        <p:tgtEl>
                                          <p:spTgt spid="45"/>
                                        </p:tgtEl>
                                        <p:attrNameLst>
                                          <p:attrName>ppt_y</p:attrName>
                                        </p:attrNameLst>
                                      </p:cBhvr>
                                      <p:to>
                                        <p:strVal val="(#ppt_y+0.4)"/>
                                      </p:to>
                                    </p:set>
                                    <p:anim from="(#ppt_y+0.4)" to="(#ppt_y)" calcmode="lin" valueType="num">
                                      <p:cBhvr>
                                        <p:cTn id="165" dur="1230" accel="100000" fill="hold">
                                          <p:stCondLst>
                                            <p:cond delay="770"/>
                                          </p:stCondLst>
                                        </p:cTn>
                                        <p:tgtEl>
                                          <p:spTgt spid="45"/>
                                        </p:tgtEl>
                                        <p:attrNameLst>
                                          <p:attrName>ppt_y</p:attrName>
                                        </p:attrNameLst>
                                      </p:cBhvr>
                                    </p:anim>
                                  </p:childTnLst>
                                </p:cTn>
                              </p:par>
                              <p:par>
                                <p:cTn id="166" presetID="21" presetClass="entr" presetSubtype="1" fill="hold" grpId="0" nodeType="withEffect">
                                  <p:stCondLst>
                                    <p:cond delay="0"/>
                                  </p:stCondLst>
                                  <p:childTnLst>
                                    <p:set>
                                      <p:cBhvr>
                                        <p:cTn id="167" dur="1" fill="hold">
                                          <p:stCondLst>
                                            <p:cond delay="0"/>
                                          </p:stCondLst>
                                        </p:cTn>
                                        <p:tgtEl>
                                          <p:spTgt spid="49"/>
                                        </p:tgtEl>
                                        <p:attrNameLst>
                                          <p:attrName>style.visibility</p:attrName>
                                        </p:attrNameLst>
                                      </p:cBhvr>
                                      <p:to>
                                        <p:strVal val="visible"/>
                                      </p:to>
                                    </p:set>
                                    <p:animEffect transition="in" filter="wheel(1)">
                                      <p:cBhvr>
                                        <p:cTn id="168" dur="2000"/>
                                        <p:tgtEl>
                                          <p:spTgt spid="49"/>
                                        </p:tgtEl>
                                      </p:cBhvr>
                                    </p:animEffect>
                                  </p:childTnLst>
                                </p:cTn>
                              </p:par>
                              <p:par>
                                <p:cTn id="169" presetID="21" presetClass="entr" presetSubtype="1" fill="hold" grpId="0" nodeType="with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wheel(1)">
                                      <p:cBhvr>
                                        <p:cTn id="171" dur="2000"/>
                                        <p:tgtEl>
                                          <p:spTgt spid="50"/>
                                        </p:tgtEl>
                                      </p:cBhvr>
                                    </p:animEffect>
                                  </p:childTnLst>
                                </p:cTn>
                              </p:par>
                              <p:par>
                                <p:cTn id="172" presetID="26" presetClass="entr" presetSubtype="0" fill="hold" grpId="0" nodeType="withEffect">
                                  <p:stCondLst>
                                    <p:cond delay="0"/>
                                  </p:stCondLst>
                                  <p:childTnLst>
                                    <p:set>
                                      <p:cBhvr>
                                        <p:cTn id="173" dur="1" fill="hold">
                                          <p:stCondLst>
                                            <p:cond delay="0"/>
                                          </p:stCondLst>
                                        </p:cTn>
                                        <p:tgtEl>
                                          <p:spTgt spid="42"/>
                                        </p:tgtEl>
                                        <p:attrNameLst>
                                          <p:attrName>style.visibility</p:attrName>
                                        </p:attrNameLst>
                                      </p:cBhvr>
                                      <p:to>
                                        <p:strVal val="visible"/>
                                      </p:to>
                                    </p:set>
                                    <p:animEffect transition="in" filter="wipe(down)">
                                      <p:cBhvr>
                                        <p:cTn id="174" dur="580">
                                          <p:stCondLst>
                                            <p:cond delay="0"/>
                                          </p:stCondLst>
                                        </p:cTn>
                                        <p:tgtEl>
                                          <p:spTgt spid="42"/>
                                        </p:tgtEl>
                                      </p:cBhvr>
                                    </p:animEffect>
                                    <p:anim calcmode="lin" valueType="num">
                                      <p:cBhvr>
                                        <p:cTn id="17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80" dur="26">
                                          <p:stCondLst>
                                            <p:cond delay="650"/>
                                          </p:stCondLst>
                                        </p:cTn>
                                        <p:tgtEl>
                                          <p:spTgt spid="42"/>
                                        </p:tgtEl>
                                      </p:cBhvr>
                                      <p:to x="100000" y="60000"/>
                                    </p:animScale>
                                    <p:animScale>
                                      <p:cBhvr>
                                        <p:cTn id="181" dur="166" decel="50000">
                                          <p:stCondLst>
                                            <p:cond delay="676"/>
                                          </p:stCondLst>
                                        </p:cTn>
                                        <p:tgtEl>
                                          <p:spTgt spid="42"/>
                                        </p:tgtEl>
                                      </p:cBhvr>
                                      <p:to x="100000" y="100000"/>
                                    </p:animScale>
                                    <p:animScale>
                                      <p:cBhvr>
                                        <p:cTn id="182" dur="26">
                                          <p:stCondLst>
                                            <p:cond delay="1312"/>
                                          </p:stCondLst>
                                        </p:cTn>
                                        <p:tgtEl>
                                          <p:spTgt spid="42"/>
                                        </p:tgtEl>
                                      </p:cBhvr>
                                      <p:to x="100000" y="80000"/>
                                    </p:animScale>
                                    <p:animScale>
                                      <p:cBhvr>
                                        <p:cTn id="183" dur="166" decel="50000">
                                          <p:stCondLst>
                                            <p:cond delay="1338"/>
                                          </p:stCondLst>
                                        </p:cTn>
                                        <p:tgtEl>
                                          <p:spTgt spid="42"/>
                                        </p:tgtEl>
                                      </p:cBhvr>
                                      <p:to x="100000" y="100000"/>
                                    </p:animScale>
                                    <p:animScale>
                                      <p:cBhvr>
                                        <p:cTn id="184" dur="26">
                                          <p:stCondLst>
                                            <p:cond delay="1642"/>
                                          </p:stCondLst>
                                        </p:cTn>
                                        <p:tgtEl>
                                          <p:spTgt spid="42"/>
                                        </p:tgtEl>
                                      </p:cBhvr>
                                      <p:to x="100000" y="90000"/>
                                    </p:animScale>
                                    <p:animScale>
                                      <p:cBhvr>
                                        <p:cTn id="185" dur="166" decel="50000">
                                          <p:stCondLst>
                                            <p:cond delay="1668"/>
                                          </p:stCondLst>
                                        </p:cTn>
                                        <p:tgtEl>
                                          <p:spTgt spid="42"/>
                                        </p:tgtEl>
                                      </p:cBhvr>
                                      <p:to x="100000" y="100000"/>
                                    </p:animScale>
                                    <p:animScale>
                                      <p:cBhvr>
                                        <p:cTn id="186" dur="26">
                                          <p:stCondLst>
                                            <p:cond delay="1808"/>
                                          </p:stCondLst>
                                        </p:cTn>
                                        <p:tgtEl>
                                          <p:spTgt spid="42"/>
                                        </p:tgtEl>
                                      </p:cBhvr>
                                      <p:to x="100000" y="95000"/>
                                    </p:animScale>
                                    <p:animScale>
                                      <p:cBhvr>
                                        <p:cTn id="187" dur="166" decel="50000">
                                          <p:stCondLst>
                                            <p:cond delay="1834"/>
                                          </p:stCondLst>
                                        </p:cTn>
                                        <p:tgtEl>
                                          <p:spTgt spid="42"/>
                                        </p:tgtEl>
                                      </p:cBhvr>
                                      <p:to x="100000" y="100000"/>
                                    </p:animScale>
                                  </p:childTnLst>
                                </p:cTn>
                              </p:par>
                              <p:par>
                                <p:cTn id="188" presetID="26" presetClass="entr" presetSubtype="0" fill="hold" grpId="0" nodeType="withEffect">
                                  <p:stCondLst>
                                    <p:cond delay="0"/>
                                  </p:stCondLst>
                                  <p:childTnLst>
                                    <p:set>
                                      <p:cBhvr>
                                        <p:cTn id="189" dur="1" fill="hold">
                                          <p:stCondLst>
                                            <p:cond delay="0"/>
                                          </p:stCondLst>
                                        </p:cTn>
                                        <p:tgtEl>
                                          <p:spTgt spid="43"/>
                                        </p:tgtEl>
                                        <p:attrNameLst>
                                          <p:attrName>style.visibility</p:attrName>
                                        </p:attrNameLst>
                                      </p:cBhvr>
                                      <p:to>
                                        <p:strVal val="visible"/>
                                      </p:to>
                                    </p:set>
                                    <p:animEffect transition="in" filter="wipe(down)">
                                      <p:cBhvr>
                                        <p:cTn id="190" dur="580">
                                          <p:stCondLst>
                                            <p:cond delay="0"/>
                                          </p:stCondLst>
                                        </p:cTn>
                                        <p:tgtEl>
                                          <p:spTgt spid="43"/>
                                        </p:tgtEl>
                                      </p:cBhvr>
                                    </p:animEffect>
                                    <p:anim calcmode="lin" valueType="num">
                                      <p:cBhvr>
                                        <p:cTn id="191"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92"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93"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94"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95"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96" dur="26">
                                          <p:stCondLst>
                                            <p:cond delay="650"/>
                                          </p:stCondLst>
                                        </p:cTn>
                                        <p:tgtEl>
                                          <p:spTgt spid="43"/>
                                        </p:tgtEl>
                                      </p:cBhvr>
                                      <p:to x="100000" y="60000"/>
                                    </p:animScale>
                                    <p:animScale>
                                      <p:cBhvr>
                                        <p:cTn id="197" dur="166" decel="50000">
                                          <p:stCondLst>
                                            <p:cond delay="676"/>
                                          </p:stCondLst>
                                        </p:cTn>
                                        <p:tgtEl>
                                          <p:spTgt spid="43"/>
                                        </p:tgtEl>
                                      </p:cBhvr>
                                      <p:to x="100000" y="100000"/>
                                    </p:animScale>
                                    <p:animScale>
                                      <p:cBhvr>
                                        <p:cTn id="198" dur="26">
                                          <p:stCondLst>
                                            <p:cond delay="1312"/>
                                          </p:stCondLst>
                                        </p:cTn>
                                        <p:tgtEl>
                                          <p:spTgt spid="43"/>
                                        </p:tgtEl>
                                      </p:cBhvr>
                                      <p:to x="100000" y="80000"/>
                                    </p:animScale>
                                    <p:animScale>
                                      <p:cBhvr>
                                        <p:cTn id="199" dur="166" decel="50000">
                                          <p:stCondLst>
                                            <p:cond delay="1338"/>
                                          </p:stCondLst>
                                        </p:cTn>
                                        <p:tgtEl>
                                          <p:spTgt spid="43"/>
                                        </p:tgtEl>
                                      </p:cBhvr>
                                      <p:to x="100000" y="100000"/>
                                    </p:animScale>
                                    <p:animScale>
                                      <p:cBhvr>
                                        <p:cTn id="200" dur="26">
                                          <p:stCondLst>
                                            <p:cond delay="1642"/>
                                          </p:stCondLst>
                                        </p:cTn>
                                        <p:tgtEl>
                                          <p:spTgt spid="43"/>
                                        </p:tgtEl>
                                      </p:cBhvr>
                                      <p:to x="100000" y="90000"/>
                                    </p:animScale>
                                    <p:animScale>
                                      <p:cBhvr>
                                        <p:cTn id="201" dur="166" decel="50000">
                                          <p:stCondLst>
                                            <p:cond delay="1668"/>
                                          </p:stCondLst>
                                        </p:cTn>
                                        <p:tgtEl>
                                          <p:spTgt spid="43"/>
                                        </p:tgtEl>
                                      </p:cBhvr>
                                      <p:to x="100000" y="100000"/>
                                    </p:animScale>
                                    <p:animScale>
                                      <p:cBhvr>
                                        <p:cTn id="202" dur="26">
                                          <p:stCondLst>
                                            <p:cond delay="1808"/>
                                          </p:stCondLst>
                                        </p:cTn>
                                        <p:tgtEl>
                                          <p:spTgt spid="43"/>
                                        </p:tgtEl>
                                      </p:cBhvr>
                                      <p:to x="100000" y="95000"/>
                                    </p:animScale>
                                    <p:animScale>
                                      <p:cBhvr>
                                        <p:cTn id="203" dur="166" decel="50000">
                                          <p:stCondLst>
                                            <p:cond delay="1834"/>
                                          </p:stCondLst>
                                        </p:cTn>
                                        <p:tgtEl>
                                          <p:spTgt spid="43"/>
                                        </p:tgtEl>
                                      </p:cBhvr>
                                      <p:to x="100000" y="100000"/>
                                    </p:animScale>
                                  </p:childTnLst>
                                </p:cTn>
                              </p:par>
                              <p:par>
                                <p:cTn id="204" presetID="26" presetClass="entr" presetSubtype="0" fill="hold" grpId="0" nodeType="withEffect">
                                  <p:stCondLst>
                                    <p:cond delay="0"/>
                                  </p:stCondLst>
                                  <p:childTnLst>
                                    <p:set>
                                      <p:cBhvr>
                                        <p:cTn id="205" dur="1" fill="hold">
                                          <p:stCondLst>
                                            <p:cond delay="0"/>
                                          </p:stCondLst>
                                        </p:cTn>
                                        <p:tgtEl>
                                          <p:spTgt spid="44"/>
                                        </p:tgtEl>
                                        <p:attrNameLst>
                                          <p:attrName>style.visibility</p:attrName>
                                        </p:attrNameLst>
                                      </p:cBhvr>
                                      <p:to>
                                        <p:strVal val="visible"/>
                                      </p:to>
                                    </p:set>
                                    <p:animEffect transition="in" filter="wipe(down)">
                                      <p:cBhvr>
                                        <p:cTn id="206" dur="580">
                                          <p:stCondLst>
                                            <p:cond delay="0"/>
                                          </p:stCondLst>
                                        </p:cTn>
                                        <p:tgtEl>
                                          <p:spTgt spid="44"/>
                                        </p:tgtEl>
                                      </p:cBhvr>
                                    </p:animEffect>
                                    <p:anim calcmode="lin" valueType="num">
                                      <p:cBhvr>
                                        <p:cTn id="207"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8"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9"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10"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11"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12" dur="26">
                                          <p:stCondLst>
                                            <p:cond delay="650"/>
                                          </p:stCondLst>
                                        </p:cTn>
                                        <p:tgtEl>
                                          <p:spTgt spid="44"/>
                                        </p:tgtEl>
                                      </p:cBhvr>
                                      <p:to x="100000" y="60000"/>
                                    </p:animScale>
                                    <p:animScale>
                                      <p:cBhvr>
                                        <p:cTn id="213" dur="166" decel="50000">
                                          <p:stCondLst>
                                            <p:cond delay="676"/>
                                          </p:stCondLst>
                                        </p:cTn>
                                        <p:tgtEl>
                                          <p:spTgt spid="44"/>
                                        </p:tgtEl>
                                      </p:cBhvr>
                                      <p:to x="100000" y="100000"/>
                                    </p:animScale>
                                    <p:animScale>
                                      <p:cBhvr>
                                        <p:cTn id="214" dur="26">
                                          <p:stCondLst>
                                            <p:cond delay="1312"/>
                                          </p:stCondLst>
                                        </p:cTn>
                                        <p:tgtEl>
                                          <p:spTgt spid="44"/>
                                        </p:tgtEl>
                                      </p:cBhvr>
                                      <p:to x="100000" y="80000"/>
                                    </p:animScale>
                                    <p:animScale>
                                      <p:cBhvr>
                                        <p:cTn id="215" dur="166" decel="50000">
                                          <p:stCondLst>
                                            <p:cond delay="1338"/>
                                          </p:stCondLst>
                                        </p:cTn>
                                        <p:tgtEl>
                                          <p:spTgt spid="44"/>
                                        </p:tgtEl>
                                      </p:cBhvr>
                                      <p:to x="100000" y="100000"/>
                                    </p:animScale>
                                    <p:animScale>
                                      <p:cBhvr>
                                        <p:cTn id="216" dur="26">
                                          <p:stCondLst>
                                            <p:cond delay="1642"/>
                                          </p:stCondLst>
                                        </p:cTn>
                                        <p:tgtEl>
                                          <p:spTgt spid="44"/>
                                        </p:tgtEl>
                                      </p:cBhvr>
                                      <p:to x="100000" y="90000"/>
                                    </p:animScale>
                                    <p:animScale>
                                      <p:cBhvr>
                                        <p:cTn id="217" dur="166" decel="50000">
                                          <p:stCondLst>
                                            <p:cond delay="1668"/>
                                          </p:stCondLst>
                                        </p:cTn>
                                        <p:tgtEl>
                                          <p:spTgt spid="44"/>
                                        </p:tgtEl>
                                      </p:cBhvr>
                                      <p:to x="100000" y="100000"/>
                                    </p:animScale>
                                    <p:animScale>
                                      <p:cBhvr>
                                        <p:cTn id="218" dur="26">
                                          <p:stCondLst>
                                            <p:cond delay="1808"/>
                                          </p:stCondLst>
                                        </p:cTn>
                                        <p:tgtEl>
                                          <p:spTgt spid="44"/>
                                        </p:tgtEl>
                                      </p:cBhvr>
                                      <p:to x="100000" y="95000"/>
                                    </p:animScale>
                                    <p:animScale>
                                      <p:cBhvr>
                                        <p:cTn id="219" dur="166" decel="50000">
                                          <p:stCondLst>
                                            <p:cond delay="1834"/>
                                          </p:stCondLst>
                                        </p:cTn>
                                        <p:tgtEl>
                                          <p:spTgt spid="44"/>
                                        </p:tgtEl>
                                      </p:cBhvr>
                                      <p:to x="100000" y="100000"/>
                                    </p:animScale>
                                  </p:childTnLst>
                                </p:cTn>
                              </p:par>
                              <p:par>
                                <p:cTn id="220" presetID="26" presetClass="entr" presetSubtype="0" fill="hold" grpId="0" nodeType="withEffect">
                                  <p:stCondLst>
                                    <p:cond delay="0"/>
                                  </p:stCondLst>
                                  <p:childTnLst>
                                    <p:set>
                                      <p:cBhvr>
                                        <p:cTn id="221" dur="1" fill="hold">
                                          <p:stCondLst>
                                            <p:cond delay="0"/>
                                          </p:stCondLst>
                                        </p:cTn>
                                        <p:tgtEl>
                                          <p:spTgt spid="46"/>
                                        </p:tgtEl>
                                        <p:attrNameLst>
                                          <p:attrName>style.visibility</p:attrName>
                                        </p:attrNameLst>
                                      </p:cBhvr>
                                      <p:to>
                                        <p:strVal val="visible"/>
                                      </p:to>
                                    </p:set>
                                    <p:animEffect transition="in" filter="wipe(down)">
                                      <p:cBhvr>
                                        <p:cTn id="222" dur="580">
                                          <p:stCondLst>
                                            <p:cond delay="0"/>
                                          </p:stCondLst>
                                        </p:cTn>
                                        <p:tgtEl>
                                          <p:spTgt spid="46"/>
                                        </p:tgtEl>
                                      </p:cBhvr>
                                    </p:animEffect>
                                    <p:anim calcmode="lin" valueType="num">
                                      <p:cBhvr>
                                        <p:cTn id="22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2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2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2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2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28" dur="26">
                                          <p:stCondLst>
                                            <p:cond delay="650"/>
                                          </p:stCondLst>
                                        </p:cTn>
                                        <p:tgtEl>
                                          <p:spTgt spid="46"/>
                                        </p:tgtEl>
                                      </p:cBhvr>
                                      <p:to x="100000" y="60000"/>
                                    </p:animScale>
                                    <p:animScale>
                                      <p:cBhvr>
                                        <p:cTn id="229" dur="166" decel="50000">
                                          <p:stCondLst>
                                            <p:cond delay="676"/>
                                          </p:stCondLst>
                                        </p:cTn>
                                        <p:tgtEl>
                                          <p:spTgt spid="46"/>
                                        </p:tgtEl>
                                      </p:cBhvr>
                                      <p:to x="100000" y="100000"/>
                                    </p:animScale>
                                    <p:animScale>
                                      <p:cBhvr>
                                        <p:cTn id="230" dur="26">
                                          <p:stCondLst>
                                            <p:cond delay="1312"/>
                                          </p:stCondLst>
                                        </p:cTn>
                                        <p:tgtEl>
                                          <p:spTgt spid="46"/>
                                        </p:tgtEl>
                                      </p:cBhvr>
                                      <p:to x="100000" y="80000"/>
                                    </p:animScale>
                                    <p:animScale>
                                      <p:cBhvr>
                                        <p:cTn id="231" dur="166" decel="50000">
                                          <p:stCondLst>
                                            <p:cond delay="1338"/>
                                          </p:stCondLst>
                                        </p:cTn>
                                        <p:tgtEl>
                                          <p:spTgt spid="46"/>
                                        </p:tgtEl>
                                      </p:cBhvr>
                                      <p:to x="100000" y="100000"/>
                                    </p:animScale>
                                    <p:animScale>
                                      <p:cBhvr>
                                        <p:cTn id="232" dur="26">
                                          <p:stCondLst>
                                            <p:cond delay="1642"/>
                                          </p:stCondLst>
                                        </p:cTn>
                                        <p:tgtEl>
                                          <p:spTgt spid="46"/>
                                        </p:tgtEl>
                                      </p:cBhvr>
                                      <p:to x="100000" y="90000"/>
                                    </p:animScale>
                                    <p:animScale>
                                      <p:cBhvr>
                                        <p:cTn id="233" dur="166" decel="50000">
                                          <p:stCondLst>
                                            <p:cond delay="1668"/>
                                          </p:stCondLst>
                                        </p:cTn>
                                        <p:tgtEl>
                                          <p:spTgt spid="46"/>
                                        </p:tgtEl>
                                      </p:cBhvr>
                                      <p:to x="100000" y="100000"/>
                                    </p:animScale>
                                    <p:animScale>
                                      <p:cBhvr>
                                        <p:cTn id="234" dur="26">
                                          <p:stCondLst>
                                            <p:cond delay="1808"/>
                                          </p:stCondLst>
                                        </p:cTn>
                                        <p:tgtEl>
                                          <p:spTgt spid="46"/>
                                        </p:tgtEl>
                                      </p:cBhvr>
                                      <p:to x="100000" y="95000"/>
                                    </p:animScale>
                                    <p:animScale>
                                      <p:cBhvr>
                                        <p:cTn id="235" dur="166" decel="50000">
                                          <p:stCondLst>
                                            <p:cond delay="1834"/>
                                          </p:stCondLst>
                                        </p:cTn>
                                        <p:tgtEl>
                                          <p:spTgt spid="46"/>
                                        </p:tgtEl>
                                      </p:cBhvr>
                                      <p:to x="100000" y="100000"/>
                                    </p:animScale>
                                  </p:childTnLst>
                                </p:cTn>
                              </p:par>
                              <p:par>
                                <p:cTn id="236" presetID="26" presetClass="entr" presetSubtype="0" fill="hold" grpId="0" nodeType="withEffect">
                                  <p:stCondLst>
                                    <p:cond delay="0"/>
                                  </p:stCondLst>
                                  <p:childTnLst>
                                    <p:set>
                                      <p:cBhvr>
                                        <p:cTn id="237" dur="1" fill="hold">
                                          <p:stCondLst>
                                            <p:cond delay="0"/>
                                          </p:stCondLst>
                                        </p:cTn>
                                        <p:tgtEl>
                                          <p:spTgt spid="47"/>
                                        </p:tgtEl>
                                        <p:attrNameLst>
                                          <p:attrName>style.visibility</p:attrName>
                                        </p:attrNameLst>
                                      </p:cBhvr>
                                      <p:to>
                                        <p:strVal val="visible"/>
                                      </p:to>
                                    </p:set>
                                    <p:animEffect transition="in" filter="wipe(down)">
                                      <p:cBhvr>
                                        <p:cTn id="238" dur="580">
                                          <p:stCondLst>
                                            <p:cond delay="0"/>
                                          </p:stCondLst>
                                        </p:cTn>
                                        <p:tgtEl>
                                          <p:spTgt spid="47"/>
                                        </p:tgtEl>
                                      </p:cBhvr>
                                    </p:animEffect>
                                    <p:anim calcmode="lin" valueType="num">
                                      <p:cBhvr>
                                        <p:cTn id="23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4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4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4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4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44" dur="26">
                                          <p:stCondLst>
                                            <p:cond delay="650"/>
                                          </p:stCondLst>
                                        </p:cTn>
                                        <p:tgtEl>
                                          <p:spTgt spid="47"/>
                                        </p:tgtEl>
                                      </p:cBhvr>
                                      <p:to x="100000" y="60000"/>
                                    </p:animScale>
                                    <p:animScale>
                                      <p:cBhvr>
                                        <p:cTn id="245" dur="166" decel="50000">
                                          <p:stCondLst>
                                            <p:cond delay="676"/>
                                          </p:stCondLst>
                                        </p:cTn>
                                        <p:tgtEl>
                                          <p:spTgt spid="47"/>
                                        </p:tgtEl>
                                      </p:cBhvr>
                                      <p:to x="100000" y="100000"/>
                                    </p:animScale>
                                    <p:animScale>
                                      <p:cBhvr>
                                        <p:cTn id="246" dur="26">
                                          <p:stCondLst>
                                            <p:cond delay="1312"/>
                                          </p:stCondLst>
                                        </p:cTn>
                                        <p:tgtEl>
                                          <p:spTgt spid="47"/>
                                        </p:tgtEl>
                                      </p:cBhvr>
                                      <p:to x="100000" y="80000"/>
                                    </p:animScale>
                                    <p:animScale>
                                      <p:cBhvr>
                                        <p:cTn id="247" dur="166" decel="50000">
                                          <p:stCondLst>
                                            <p:cond delay="1338"/>
                                          </p:stCondLst>
                                        </p:cTn>
                                        <p:tgtEl>
                                          <p:spTgt spid="47"/>
                                        </p:tgtEl>
                                      </p:cBhvr>
                                      <p:to x="100000" y="100000"/>
                                    </p:animScale>
                                    <p:animScale>
                                      <p:cBhvr>
                                        <p:cTn id="248" dur="26">
                                          <p:stCondLst>
                                            <p:cond delay="1642"/>
                                          </p:stCondLst>
                                        </p:cTn>
                                        <p:tgtEl>
                                          <p:spTgt spid="47"/>
                                        </p:tgtEl>
                                      </p:cBhvr>
                                      <p:to x="100000" y="90000"/>
                                    </p:animScale>
                                    <p:animScale>
                                      <p:cBhvr>
                                        <p:cTn id="249" dur="166" decel="50000">
                                          <p:stCondLst>
                                            <p:cond delay="1668"/>
                                          </p:stCondLst>
                                        </p:cTn>
                                        <p:tgtEl>
                                          <p:spTgt spid="47"/>
                                        </p:tgtEl>
                                      </p:cBhvr>
                                      <p:to x="100000" y="100000"/>
                                    </p:animScale>
                                    <p:animScale>
                                      <p:cBhvr>
                                        <p:cTn id="250" dur="26">
                                          <p:stCondLst>
                                            <p:cond delay="1808"/>
                                          </p:stCondLst>
                                        </p:cTn>
                                        <p:tgtEl>
                                          <p:spTgt spid="47"/>
                                        </p:tgtEl>
                                      </p:cBhvr>
                                      <p:to x="100000" y="95000"/>
                                    </p:animScale>
                                    <p:animScale>
                                      <p:cBhvr>
                                        <p:cTn id="251" dur="166" decel="50000">
                                          <p:stCondLst>
                                            <p:cond delay="1834"/>
                                          </p:stCondLst>
                                        </p:cTn>
                                        <p:tgtEl>
                                          <p:spTgt spid="47"/>
                                        </p:tgtEl>
                                      </p:cBhvr>
                                      <p:to x="100000" y="100000"/>
                                    </p:animScale>
                                  </p:childTnLst>
                                </p:cTn>
                              </p:par>
                              <p:par>
                                <p:cTn id="252" presetID="26" presetClass="entr" presetSubtype="0" fill="hold" grpId="0" nodeType="withEffect">
                                  <p:stCondLst>
                                    <p:cond delay="0"/>
                                  </p:stCondLst>
                                  <p:childTnLst>
                                    <p:set>
                                      <p:cBhvr>
                                        <p:cTn id="253" dur="1" fill="hold">
                                          <p:stCondLst>
                                            <p:cond delay="0"/>
                                          </p:stCondLst>
                                        </p:cTn>
                                        <p:tgtEl>
                                          <p:spTgt spid="48"/>
                                        </p:tgtEl>
                                        <p:attrNameLst>
                                          <p:attrName>style.visibility</p:attrName>
                                        </p:attrNameLst>
                                      </p:cBhvr>
                                      <p:to>
                                        <p:strVal val="visible"/>
                                      </p:to>
                                    </p:set>
                                    <p:animEffect transition="in" filter="wipe(down)">
                                      <p:cBhvr>
                                        <p:cTn id="254" dur="580">
                                          <p:stCondLst>
                                            <p:cond delay="0"/>
                                          </p:stCondLst>
                                        </p:cTn>
                                        <p:tgtEl>
                                          <p:spTgt spid="48"/>
                                        </p:tgtEl>
                                      </p:cBhvr>
                                    </p:animEffect>
                                    <p:anim calcmode="lin" valueType="num">
                                      <p:cBhvr>
                                        <p:cTn id="25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5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5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5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5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60" dur="26">
                                          <p:stCondLst>
                                            <p:cond delay="650"/>
                                          </p:stCondLst>
                                        </p:cTn>
                                        <p:tgtEl>
                                          <p:spTgt spid="48"/>
                                        </p:tgtEl>
                                      </p:cBhvr>
                                      <p:to x="100000" y="60000"/>
                                    </p:animScale>
                                    <p:animScale>
                                      <p:cBhvr>
                                        <p:cTn id="261" dur="166" decel="50000">
                                          <p:stCondLst>
                                            <p:cond delay="676"/>
                                          </p:stCondLst>
                                        </p:cTn>
                                        <p:tgtEl>
                                          <p:spTgt spid="48"/>
                                        </p:tgtEl>
                                      </p:cBhvr>
                                      <p:to x="100000" y="100000"/>
                                    </p:animScale>
                                    <p:animScale>
                                      <p:cBhvr>
                                        <p:cTn id="262" dur="26">
                                          <p:stCondLst>
                                            <p:cond delay="1312"/>
                                          </p:stCondLst>
                                        </p:cTn>
                                        <p:tgtEl>
                                          <p:spTgt spid="48"/>
                                        </p:tgtEl>
                                      </p:cBhvr>
                                      <p:to x="100000" y="80000"/>
                                    </p:animScale>
                                    <p:animScale>
                                      <p:cBhvr>
                                        <p:cTn id="263" dur="166" decel="50000">
                                          <p:stCondLst>
                                            <p:cond delay="1338"/>
                                          </p:stCondLst>
                                        </p:cTn>
                                        <p:tgtEl>
                                          <p:spTgt spid="48"/>
                                        </p:tgtEl>
                                      </p:cBhvr>
                                      <p:to x="100000" y="100000"/>
                                    </p:animScale>
                                    <p:animScale>
                                      <p:cBhvr>
                                        <p:cTn id="264" dur="26">
                                          <p:stCondLst>
                                            <p:cond delay="1642"/>
                                          </p:stCondLst>
                                        </p:cTn>
                                        <p:tgtEl>
                                          <p:spTgt spid="48"/>
                                        </p:tgtEl>
                                      </p:cBhvr>
                                      <p:to x="100000" y="90000"/>
                                    </p:animScale>
                                    <p:animScale>
                                      <p:cBhvr>
                                        <p:cTn id="265" dur="166" decel="50000">
                                          <p:stCondLst>
                                            <p:cond delay="1668"/>
                                          </p:stCondLst>
                                        </p:cTn>
                                        <p:tgtEl>
                                          <p:spTgt spid="48"/>
                                        </p:tgtEl>
                                      </p:cBhvr>
                                      <p:to x="100000" y="100000"/>
                                    </p:animScale>
                                    <p:animScale>
                                      <p:cBhvr>
                                        <p:cTn id="266" dur="26">
                                          <p:stCondLst>
                                            <p:cond delay="1808"/>
                                          </p:stCondLst>
                                        </p:cTn>
                                        <p:tgtEl>
                                          <p:spTgt spid="48"/>
                                        </p:tgtEl>
                                      </p:cBhvr>
                                      <p:to x="100000" y="95000"/>
                                    </p:animScale>
                                    <p:animScale>
                                      <p:cBhvr>
                                        <p:cTn id="267" dur="166" decel="50000">
                                          <p:stCondLst>
                                            <p:cond delay="1834"/>
                                          </p:stCondLst>
                                        </p:cTn>
                                        <p:tgtEl>
                                          <p:spTgt spid="48"/>
                                        </p:tgtEl>
                                      </p:cBhvr>
                                      <p:to x="100000" y="100000"/>
                                    </p:animScale>
                                  </p:childTnLst>
                                </p:cTn>
                              </p:par>
                              <p:par>
                                <p:cTn id="268" presetID="26" presetClass="entr" presetSubtype="0" fill="hold" grpId="0" nodeType="withEffect">
                                  <p:stCondLst>
                                    <p:cond delay="0"/>
                                  </p:stCondLst>
                                  <p:childTnLst>
                                    <p:set>
                                      <p:cBhvr>
                                        <p:cTn id="269" dur="1" fill="hold">
                                          <p:stCondLst>
                                            <p:cond delay="0"/>
                                          </p:stCondLst>
                                        </p:cTn>
                                        <p:tgtEl>
                                          <p:spTgt spid="51"/>
                                        </p:tgtEl>
                                        <p:attrNameLst>
                                          <p:attrName>style.visibility</p:attrName>
                                        </p:attrNameLst>
                                      </p:cBhvr>
                                      <p:to>
                                        <p:strVal val="visible"/>
                                      </p:to>
                                    </p:set>
                                    <p:animEffect transition="in" filter="wipe(down)">
                                      <p:cBhvr>
                                        <p:cTn id="270" dur="580">
                                          <p:stCondLst>
                                            <p:cond delay="0"/>
                                          </p:stCondLst>
                                        </p:cTn>
                                        <p:tgtEl>
                                          <p:spTgt spid="51"/>
                                        </p:tgtEl>
                                      </p:cBhvr>
                                    </p:animEffect>
                                    <p:anim calcmode="lin" valueType="num">
                                      <p:cBhvr>
                                        <p:cTn id="27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7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6" dur="26">
                                          <p:stCondLst>
                                            <p:cond delay="650"/>
                                          </p:stCondLst>
                                        </p:cTn>
                                        <p:tgtEl>
                                          <p:spTgt spid="51"/>
                                        </p:tgtEl>
                                      </p:cBhvr>
                                      <p:to x="100000" y="60000"/>
                                    </p:animScale>
                                    <p:animScale>
                                      <p:cBhvr>
                                        <p:cTn id="277" dur="166" decel="50000">
                                          <p:stCondLst>
                                            <p:cond delay="676"/>
                                          </p:stCondLst>
                                        </p:cTn>
                                        <p:tgtEl>
                                          <p:spTgt spid="51"/>
                                        </p:tgtEl>
                                      </p:cBhvr>
                                      <p:to x="100000" y="100000"/>
                                    </p:animScale>
                                    <p:animScale>
                                      <p:cBhvr>
                                        <p:cTn id="278" dur="26">
                                          <p:stCondLst>
                                            <p:cond delay="1312"/>
                                          </p:stCondLst>
                                        </p:cTn>
                                        <p:tgtEl>
                                          <p:spTgt spid="51"/>
                                        </p:tgtEl>
                                      </p:cBhvr>
                                      <p:to x="100000" y="80000"/>
                                    </p:animScale>
                                    <p:animScale>
                                      <p:cBhvr>
                                        <p:cTn id="279" dur="166" decel="50000">
                                          <p:stCondLst>
                                            <p:cond delay="1338"/>
                                          </p:stCondLst>
                                        </p:cTn>
                                        <p:tgtEl>
                                          <p:spTgt spid="51"/>
                                        </p:tgtEl>
                                      </p:cBhvr>
                                      <p:to x="100000" y="100000"/>
                                    </p:animScale>
                                    <p:animScale>
                                      <p:cBhvr>
                                        <p:cTn id="280" dur="26">
                                          <p:stCondLst>
                                            <p:cond delay="1642"/>
                                          </p:stCondLst>
                                        </p:cTn>
                                        <p:tgtEl>
                                          <p:spTgt spid="51"/>
                                        </p:tgtEl>
                                      </p:cBhvr>
                                      <p:to x="100000" y="90000"/>
                                    </p:animScale>
                                    <p:animScale>
                                      <p:cBhvr>
                                        <p:cTn id="281" dur="166" decel="50000">
                                          <p:stCondLst>
                                            <p:cond delay="1668"/>
                                          </p:stCondLst>
                                        </p:cTn>
                                        <p:tgtEl>
                                          <p:spTgt spid="51"/>
                                        </p:tgtEl>
                                      </p:cBhvr>
                                      <p:to x="100000" y="100000"/>
                                    </p:animScale>
                                    <p:animScale>
                                      <p:cBhvr>
                                        <p:cTn id="282" dur="26">
                                          <p:stCondLst>
                                            <p:cond delay="1808"/>
                                          </p:stCondLst>
                                        </p:cTn>
                                        <p:tgtEl>
                                          <p:spTgt spid="51"/>
                                        </p:tgtEl>
                                      </p:cBhvr>
                                      <p:to x="100000" y="95000"/>
                                    </p:animScale>
                                    <p:animScale>
                                      <p:cBhvr>
                                        <p:cTn id="283" dur="166" decel="50000">
                                          <p:stCondLst>
                                            <p:cond delay="1834"/>
                                          </p:stCondLst>
                                        </p:cTn>
                                        <p:tgtEl>
                                          <p:spTgt spid="51"/>
                                        </p:tgtEl>
                                      </p:cBhvr>
                                      <p:to x="100000" y="100000"/>
                                    </p:animScale>
                                  </p:childTnLst>
                                </p:cTn>
                              </p:par>
                              <p:par>
                                <p:cTn id="284" presetID="26" presetClass="entr" presetSubtype="0" fill="hold" grpId="0" nodeType="withEffect">
                                  <p:stCondLst>
                                    <p:cond delay="0"/>
                                  </p:stCondLst>
                                  <p:childTnLst>
                                    <p:set>
                                      <p:cBhvr>
                                        <p:cTn id="285" dur="1" fill="hold">
                                          <p:stCondLst>
                                            <p:cond delay="0"/>
                                          </p:stCondLst>
                                        </p:cTn>
                                        <p:tgtEl>
                                          <p:spTgt spid="52"/>
                                        </p:tgtEl>
                                        <p:attrNameLst>
                                          <p:attrName>style.visibility</p:attrName>
                                        </p:attrNameLst>
                                      </p:cBhvr>
                                      <p:to>
                                        <p:strVal val="visible"/>
                                      </p:to>
                                    </p:set>
                                    <p:animEffect transition="in" filter="wipe(down)">
                                      <p:cBhvr>
                                        <p:cTn id="286" dur="580">
                                          <p:stCondLst>
                                            <p:cond delay="0"/>
                                          </p:stCondLst>
                                        </p:cTn>
                                        <p:tgtEl>
                                          <p:spTgt spid="52"/>
                                        </p:tgtEl>
                                      </p:cBhvr>
                                    </p:animEffect>
                                    <p:anim calcmode="lin" valueType="num">
                                      <p:cBhvr>
                                        <p:cTn id="287"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88"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89"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90"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91"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92" dur="26">
                                          <p:stCondLst>
                                            <p:cond delay="650"/>
                                          </p:stCondLst>
                                        </p:cTn>
                                        <p:tgtEl>
                                          <p:spTgt spid="52"/>
                                        </p:tgtEl>
                                      </p:cBhvr>
                                      <p:to x="100000" y="60000"/>
                                    </p:animScale>
                                    <p:animScale>
                                      <p:cBhvr>
                                        <p:cTn id="293" dur="166" decel="50000">
                                          <p:stCondLst>
                                            <p:cond delay="676"/>
                                          </p:stCondLst>
                                        </p:cTn>
                                        <p:tgtEl>
                                          <p:spTgt spid="52"/>
                                        </p:tgtEl>
                                      </p:cBhvr>
                                      <p:to x="100000" y="100000"/>
                                    </p:animScale>
                                    <p:animScale>
                                      <p:cBhvr>
                                        <p:cTn id="294" dur="26">
                                          <p:stCondLst>
                                            <p:cond delay="1312"/>
                                          </p:stCondLst>
                                        </p:cTn>
                                        <p:tgtEl>
                                          <p:spTgt spid="52"/>
                                        </p:tgtEl>
                                      </p:cBhvr>
                                      <p:to x="100000" y="80000"/>
                                    </p:animScale>
                                    <p:animScale>
                                      <p:cBhvr>
                                        <p:cTn id="295" dur="166" decel="50000">
                                          <p:stCondLst>
                                            <p:cond delay="1338"/>
                                          </p:stCondLst>
                                        </p:cTn>
                                        <p:tgtEl>
                                          <p:spTgt spid="52"/>
                                        </p:tgtEl>
                                      </p:cBhvr>
                                      <p:to x="100000" y="100000"/>
                                    </p:animScale>
                                    <p:animScale>
                                      <p:cBhvr>
                                        <p:cTn id="296" dur="26">
                                          <p:stCondLst>
                                            <p:cond delay="1642"/>
                                          </p:stCondLst>
                                        </p:cTn>
                                        <p:tgtEl>
                                          <p:spTgt spid="52"/>
                                        </p:tgtEl>
                                      </p:cBhvr>
                                      <p:to x="100000" y="90000"/>
                                    </p:animScale>
                                    <p:animScale>
                                      <p:cBhvr>
                                        <p:cTn id="297" dur="166" decel="50000">
                                          <p:stCondLst>
                                            <p:cond delay="1668"/>
                                          </p:stCondLst>
                                        </p:cTn>
                                        <p:tgtEl>
                                          <p:spTgt spid="52"/>
                                        </p:tgtEl>
                                      </p:cBhvr>
                                      <p:to x="100000" y="100000"/>
                                    </p:animScale>
                                    <p:animScale>
                                      <p:cBhvr>
                                        <p:cTn id="298" dur="26">
                                          <p:stCondLst>
                                            <p:cond delay="1808"/>
                                          </p:stCondLst>
                                        </p:cTn>
                                        <p:tgtEl>
                                          <p:spTgt spid="52"/>
                                        </p:tgtEl>
                                      </p:cBhvr>
                                      <p:to x="100000" y="95000"/>
                                    </p:animScale>
                                    <p:animScale>
                                      <p:cBhvr>
                                        <p:cTn id="299" dur="166" decel="50000">
                                          <p:stCondLst>
                                            <p:cond delay="1834"/>
                                          </p:stCondLst>
                                        </p:cTn>
                                        <p:tgtEl>
                                          <p:spTgt spid="52"/>
                                        </p:tgtEl>
                                      </p:cBhvr>
                                      <p:to x="100000" y="100000"/>
                                    </p:animScale>
                                  </p:childTnLst>
                                </p:cTn>
                              </p:par>
                            </p:childTnLst>
                          </p:cTn>
                        </p:par>
                      </p:childTnLst>
                    </p:cTn>
                  </p:par>
                  <p:par>
                    <p:cTn id="300" fill="hold">
                      <p:stCondLst>
                        <p:cond delay="indefinite"/>
                      </p:stCondLst>
                      <p:childTnLst>
                        <p:par>
                          <p:cTn id="301" fill="hold">
                            <p:stCondLst>
                              <p:cond delay="0"/>
                            </p:stCondLst>
                            <p:childTnLst>
                              <p:par>
                                <p:cTn id="302" presetID="22" presetClass="entr" presetSubtype="1" fill="hold" nodeType="clickEffect">
                                  <p:stCondLst>
                                    <p:cond delay="0"/>
                                  </p:stCondLst>
                                  <p:childTnLst>
                                    <p:set>
                                      <p:cBhvr>
                                        <p:cTn id="303" dur="1" fill="hold">
                                          <p:stCondLst>
                                            <p:cond delay="0"/>
                                          </p:stCondLst>
                                        </p:cTn>
                                        <p:tgtEl>
                                          <p:spTgt spid="2053"/>
                                        </p:tgtEl>
                                        <p:attrNameLst>
                                          <p:attrName>style.visibility</p:attrName>
                                        </p:attrNameLst>
                                      </p:cBhvr>
                                      <p:to>
                                        <p:strVal val="visible"/>
                                      </p:to>
                                    </p:set>
                                    <p:animEffect transition="in" filter="wipe(up)">
                                      <p:cBhvr>
                                        <p:cTn id="304" dur="3000"/>
                                        <p:tgtEl>
                                          <p:spTgt spid="2053"/>
                                        </p:tgtEl>
                                      </p:cBhvr>
                                    </p:animEffect>
                                  </p:childTnLst>
                                </p:cTn>
                              </p:par>
                            </p:childTnLst>
                          </p:cTn>
                        </p:par>
                      </p:childTnLst>
                    </p:cTn>
                  </p:par>
                  <p:par>
                    <p:cTn id="305" fill="hold">
                      <p:stCondLst>
                        <p:cond delay="indefinite"/>
                      </p:stCondLst>
                      <p:childTnLst>
                        <p:par>
                          <p:cTn id="306" fill="hold">
                            <p:stCondLst>
                              <p:cond delay="0"/>
                            </p:stCondLst>
                            <p:childTnLst>
                              <p:par>
                                <p:cTn id="307" presetID="7" presetClass="entr" presetSubtype="1" fill="hold" grpId="0" nodeType="clickEffect">
                                  <p:stCondLst>
                                    <p:cond delay="0"/>
                                  </p:stCondLst>
                                  <p:childTnLst>
                                    <p:set>
                                      <p:cBhvr>
                                        <p:cTn id="308" dur="1" fill="hold">
                                          <p:stCondLst>
                                            <p:cond delay="0"/>
                                          </p:stCondLst>
                                        </p:cTn>
                                        <p:tgtEl>
                                          <p:spTgt spid="54"/>
                                        </p:tgtEl>
                                        <p:attrNameLst>
                                          <p:attrName>style.visibility</p:attrName>
                                        </p:attrNameLst>
                                      </p:cBhvr>
                                      <p:to>
                                        <p:strVal val="visible"/>
                                      </p:to>
                                    </p:set>
                                    <p:anim calcmode="lin" valueType="num">
                                      <p:cBhvr additive="base">
                                        <p:cTn id="309" dur="2000" fill="hold"/>
                                        <p:tgtEl>
                                          <p:spTgt spid="54"/>
                                        </p:tgtEl>
                                        <p:attrNameLst>
                                          <p:attrName>ppt_x</p:attrName>
                                        </p:attrNameLst>
                                      </p:cBhvr>
                                      <p:tavLst>
                                        <p:tav tm="0">
                                          <p:val>
                                            <p:strVal val="#ppt_x"/>
                                          </p:val>
                                        </p:tav>
                                        <p:tav tm="100000">
                                          <p:val>
                                            <p:strVal val="#ppt_x"/>
                                          </p:val>
                                        </p:tav>
                                      </p:tavLst>
                                    </p:anim>
                                    <p:anim calcmode="lin" valueType="num">
                                      <p:cBhvr additive="base">
                                        <p:cTn id="310" dur="2000" fill="hold"/>
                                        <p:tgtEl>
                                          <p:spTgt spid="54"/>
                                        </p:tgtEl>
                                        <p:attrNameLst>
                                          <p:attrName>ppt_y</p:attrName>
                                        </p:attrNameLst>
                                      </p:cBhvr>
                                      <p:tavLst>
                                        <p:tav tm="0">
                                          <p:val>
                                            <p:strVal val="0-#ppt_h/2"/>
                                          </p:val>
                                        </p:tav>
                                        <p:tav tm="100000">
                                          <p:val>
                                            <p:strVal val="#ppt_y"/>
                                          </p:val>
                                        </p:tav>
                                      </p:tavLst>
                                    </p:anim>
                                  </p:childTnLst>
                                </p:cTn>
                              </p:par>
                              <p:par>
                                <p:cTn id="311" presetID="51" presetClass="entr" presetSubtype="0" fill="hold" nodeType="withEffect">
                                  <p:stCondLst>
                                    <p:cond delay="0"/>
                                  </p:stCondLst>
                                  <p:childTnLst>
                                    <p:set>
                                      <p:cBhvr>
                                        <p:cTn id="312" dur="1" fill="hold">
                                          <p:stCondLst>
                                            <p:cond delay="0"/>
                                          </p:stCondLst>
                                        </p:cTn>
                                        <p:tgtEl>
                                          <p:spTgt spid="56"/>
                                        </p:tgtEl>
                                        <p:attrNameLst>
                                          <p:attrName>style.visibility</p:attrName>
                                        </p:attrNameLst>
                                      </p:cBhvr>
                                      <p:to>
                                        <p:strVal val="visible"/>
                                      </p:to>
                                    </p:set>
                                    <p:animEffect transition="in" filter="fade">
                                      <p:cBhvr>
                                        <p:cTn id="313" dur="770" decel="100000"/>
                                        <p:tgtEl>
                                          <p:spTgt spid="56"/>
                                        </p:tgtEl>
                                      </p:cBhvr>
                                    </p:animEffect>
                                    <p:animScale>
                                      <p:cBhvr>
                                        <p:cTn id="314" dur="770" decel="100000"/>
                                        <p:tgtEl>
                                          <p:spTgt spid="56"/>
                                        </p:tgtEl>
                                      </p:cBhvr>
                                      <p:from x="10000" y="10000"/>
                                      <p:to x="200000" y="450000"/>
                                    </p:animScale>
                                    <p:animScale>
                                      <p:cBhvr>
                                        <p:cTn id="315" dur="1230" accel="100000" fill="hold">
                                          <p:stCondLst>
                                            <p:cond delay="770"/>
                                          </p:stCondLst>
                                        </p:cTn>
                                        <p:tgtEl>
                                          <p:spTgt spid="56"/>
                                        </p:tgtEl>
                                      </p:cBhvr>
                                      <p:from x="200000" y="450000"/>
                                      <p:to x="100000" y="100000"/>
                                    </p:animScale>
                                    <p:set>
                                      <p:cBhvr>
                                        <p:cTn id="316" dur="770" fill="hold"/>
                                        <p:tgtEl>
                                          <p:spTgt spid="56"/>
                                        </p:tgtEl>
                                        <p:attrNameLst>
                                          <p:attrName>ppt_x</p:attrName>
                                        </p:attrNameLst>
                                      </p:cBhvr>
                                      <p:to>
                                        <p:strVal val="(0.5)"/>
                                      </p:to>
                                    </p:set>
                                    <p:anim from="(0.5)" to="(#ppt_x)" calcmode="lin" valueType="num">
                                      <p:cBhvr>
                                        <p:cTn id="317" dur="1230" accel="100000" fill="hold">
                                          <p:stCondLst>
                                            <p:cond delay="770"/>
                                          </p:stCondLst>
                                        </p:cTn>
                                        <p:tgtEl>
                                          <p:spTgt spid="56"/>
                                        </p:tgtEl>
                                        <p:attrNameLst>
                                          <p:attrName>ppt_x</p:attrName>
                                        </p:attrNameLst>
                                      </p:cBhvr>
                                    </p:anim>
                                    <p:set>
                                      <p:cBhvr>
                                        <p:cTn id="318" dur="770" fill="hold"/>
                                        <p:tgtEl>
                                          <p:spTgt spid="56"/>
                                        </p:tgtEl>
                                        <p:attrNameLst>
                                          <p:attrName>ppt_y</p:attrName>
                                        </p:attrNameLst>
                                      </p:cBhvr>
                                      <p:to>
                                        <p:strVal val="(#ppt_y+0.4)"/>
                                      </p:to>
                                    </p:set>
                                    <p:anim from="(#ppt_y+0.4)" to="(#ppt_y)" calcmode="lin" valueType="num">
                                      <p:cBhvr>
                                        <p:cTn id="319" dur="1230" accel="100000" fill="hold">
                                          <p:stCondLst>
                                            <p:cond delay="770"/>
                                          </p:stCondLst>
                                        </p:cTn>
                                        <p:tgtEl>
                                          <p:spTgt spid="56"/>
                                        </p:tgtEl>
                                        <p:attrNameLst>
                                          <p:attrName>ppt_y</p:attrName>
                                        </p:attrNameLst>
                                      </p:cBhvr>
                                    </p:anim>
                                  </p:childTnLst>
                                </p:cTn>
                              </p:par>
                            </p:childTnLst>
                          </p:cTn>
                        </p:par>
                      </p:childTnLst>
                    </p:cTn>
                  </p:par>
                  <p:par>
                    <p:cTn id="320" fill="hold">
                      <p:stCondLst>
                        <p:cond delay="indefinite"/>
                      </p:stCondLst>
                      <p:childTnLst>
                        <p:par>
                          <p:cTn id="321" fill="hold">
                            <p:stCondLst>
                              <p:cond delay="0"/>
                            </p:stCondLst>
                            <p:childTnLst>
                              <p:par>
                                <p:cTn id="322" presetID="7" presetClass="entr" presetSubtype="1" fill="hold" grpId="0" nodeType="clickEffect">
                                  <p:stCondLst>
                                    <p:cond delay="0"/>
                                  </p:stCondLst>
                                  <p:childTnLst>
                                    <p:set>
                                      <p:cBhvr>
                                        <p:cTn id="323" dur="1" fill="hold">
                                          <p:stCondLst>
                                            <p:cond delay="0"/>
                                          </p:stCondLst>
                                        </p:cTn>
                                        <p:tgtEl>
                                          <p:spTgt spid="53"/>
                                        </p:tgtEl>
                                        <p:attrNameLst>
                                          <p:attrName>style.visibility</p:attrName>
                                        </p:attrNameLst>
                                      </p:cBhvr>
                                      <p:to>
                                        <p:strVal val="visible"/>
                                      </p:to>
                                    </p:set>
                                    <p:anim calcmode="lin" valueType="num">
                                      <p:cBhvr additive="base">
                                        <p:cTn id="324" dur="2000" fill="hold"/>
                                        <p:tgtEl>
                                          <p:spTgt spid="53"/>
                                        </p:tgtEl>
                                        <p:attrNameLst>
                                          <p:attrName>ppt_x</p:attrName>
                                        </p:attrNameLst>
                                      </p:cBhvr>
                                      <p:tavLst>
                                        <p:tav tm="0">
                                          <p:val>
                                            <p:strVal val="#ppt_x"/>
                                          </p:val>
                                        </p:tav>
                                        <p:tav tm="100000">
                                          <p:val>
                                            <p:strVal val="#ppt_x"/>
                                          </p:val>
                                        </p:tav>
                                      </p:tavLst>
                                    </p:anim>
                                    <p:anim calcmode="lin" valueType="num">
                                      <p:cBhvr additive="base">
                                        <p:cTn id="325" dur="20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326" fill="hold">
                      <p:stCondLst>
                        <p:cond delay="indefinite"/>
                      </p:stCondLst>
                      <p:childTnLst>
                        <p:par>
                          <p:cTn id="327" fill="hold">
                            <p:stCondLst>
                              <p:cond delay="0"/>
                            </p:stCondLst>
                            <p:childTnLst>
                              <p:par>
                                <p:cTn id="328" presetID="7" presetClass="entr" presetSubtype="1" fill="hold" grpId="0" nodeType="clickEffect">
                                  <p:stCondLst>
                                    <p:cond delay="0"/>
                                  </p:stCondLst>
                                  <p:childTnLst>
                                    <p:set>
                                      <p:cBhvr>
                                        <p:cTn id="329" dur="1" fill="hold">
                                          <p:stCondLst>
                                            <p:cond delay="0"/>
                                          </p:stCondLst>
                                        </p:cTn>
                                        <p:tgtEl>
                                          <p:spTgt spid="58"/>
                                        </p:tgtEl>
                                        <p:attrNameLst>
                                          <p:attrName>style.visibility</p:attrName>
                                        </p:attrNameLst>
                                      </p:cBhvr>
                                      <p:to>
                                        <p:strVal val="visible"/>
                                      </p:to>
                                    </p:set>
                                    <p:anim calcmode="lin" valueType="num">
                                      <p:cBhvr additive="base">
                                        <p:cTn id="330" dur="2000" fill="hold"/>
                                        <p:tgtEl>
                                          <p:spTgt spid="58"/>
                                        </p:tgtEl>
                                        <p:attrNameLst>
                                          <p:attrName>ppt_x</p:attrName>
                                        </p:attrNameLst>
                                      </p:cBhvr>
                                      <p:tavLst>
                                        <p:tav tm="0">
                                          <p:val>
                                            <p:strVal val="#ppt_x"/>
                                          </p:val>
                                        </p:tav>
                                        <p:tav tm="100000">
                                          <p:val>
                                            <p:strVal val="#ppt_x"/>
                                          </p:val>
                                        </p:tav>
                                      </p:tavLst>
                                    </p:anim>
                                    <p:anim calcmode="lin" valueType="num">
                                      <p:cBhvr additive="base">
                                        <p:cTn id="331" dur="2000" fill="hold"/>
                                        <p:tgtEl>
                                          <p:spTgt spid="58"/>
                                        </p:tgtEl>
                                        <p:attrNameLst>
                                          <p:attrName>ppt_y</p:attrName>
                                        </p:attrNameLst>
                                      </p:cBhvr>
                                      <p:tavLst>
                                        <p:tav tm="0">
                                          <p:val>
                                            <p:strVal val="0-#ppt_h/2"/>
                                          </p:val>
                                        </p:tav>
                                        <p:tav tm="100000">
                                          <p:val>
                                            <p:strVal val="#ppt_y"/>
                                          </p:val>
                                        </p:tav>
                                      </p:tavLst>
                                    </p:anim>
                                  </p:childTnLst>
                                </p:cTn>
                              </p:par>
                              <p:par>
                                <p:cTn id="332" presetID="51" presetClass="entr" presetSubtype="0" fill="hold" nodeType="withEffect">
                                  <p:stCondLst>
                                    <p:cond delay="0"/>
                                  </p:stCondLst>
                                  <p:childTnLst>
                                    <p:set>
                                      <p:cBhvr>
                                        <p:cTn id="333" dur="1" fill="hold">
                                          <p:stCondLst>
                                            <p:cond delay="0"/>
                                          </p:stCondLst>
                                        </p:cTn>
                                        <p:tgtEl>
                                          <p:spTgt spid="59"/>
                                        </p:tgtEl>
                                        <p:attrNameLst>
                                          <p:attrName>style.visibility</p:attrName>
                                        </p:attrNameLst>
                                      </p:cBhvr>
                                      <p:to>
                                        <p:strVal val="visible"/>
                                      </p:to>
                                    </p:set>
                                    <p:animEffect transition="in" filter="fade">
                                      <p:cBhvr>
                                        <p:cTn id="334" dur="770" decel="100000"/>
                                        <p:tgtEl>
                                          <p:spTgt spid="59"/>
                                        </p:tgtEl>
                                      </p:cBhvr>
                                    </p:animEffect>
                                    <p:animScale>
                                      <p:cBhvr>
                                        <p:cTn id="335" dur="770" decel="100000"/>
                                        <p:tgtEl>
                                          <p:spTgt spid="59"/>
                                        </p:tgtEl>
                                      </p:cBhvr>
                                      <p:from x="10000" y="10000"/>
                                      <p:to x="200000" y="450000"/>
                                    </p:animScale>
                                    <p:animScale>
                                      <p:cBhvr>
                                        <p:cTn id="336" dur="1230" accel="100000" fill="hold">
                                          <p:stCondLst>
                                            <p:cond delay="770"/>
                                          </p:stCondLst>
                                        </p:cTn>
                                        <p:tgtEl>
                                          <p:spTgt spid="59"/>
                                        </p:tgtEl>
                                      </p:cBhvr>
                                      <p:from x="200000" y="450000"/>
                                      <p:to x="100000" y="100000"/>
                                    </p:animScale>
                                    <p:set>
                                      <p:cBhvr>
                                        <p:cTn id="337" dur="770" fill="hold"/>
                                        <p:tgtEl>
                                          <p:spTgt spid="59"/>
                                        </p:tgtEl>
                                        <p:attrNameLst>
                                          <p:attrName>ppt_x</p:attrName>
                                        </p:attrNameLst>
                                      </p:cBhvr>
                                      <p:to>
                                        <p:strVal val="(0.5)"/>
                                      </p:to>
                                    </p:set>
                                    <p:anim from="(0.5)" to="(#ppt_x)" calcmode="lin" valueType="num">
                                      <p:cBhvr>
                                        <p:cTn id="338" dur="1230" accel="100000" fill="hold">
                                          <p:stCondLst>
                                            <p:cond delay="770"/>
                                          </p:stCondLst>
                                        </p:cTn>
                                        <p:tgtEl>
                                          <p:spTgt spid="59"/>
                                        </p:tgtEl>
                                        <p:attrNameLst>
                                          <p:attrName>ppt_x</p:attrName>
                                        </p:attrNameLst>
                                      </p:cBhvr>
                                    </p:anim>
                                    <p:set>
                                      <p:cBhvr>
                                        <p:cTn id="339" dur="770" fill="hold"/>
                                        <p:tgtEl>
                                          <p:spTgt spid="59"/>
                                        </p:tgtEl>
                                        <p:attrNameLst>
                                          <p:attrName>ppt_y</p:attrName>
                                        </p:attrNameLst>
                                      </p:cBhvr>
                                      <p:to>
                                        <p:strVal val="(#ppt_y+0.4)"/>
                                      </p:to>
                                    </p:set>
                                    <p:anim from="(#ppt_y+0.4)" to="(#ppt_y)" calcmode="lin" valueType="num">
                                      <p:cBhvr>
                                        <p:cTn id="340" dur="1230" accel="100000" fill="hold">
                                          <p:stCondLst>
                                            <p:cond delay="770"/>
                                          </p:stCondLst>
                                        </p:cTn>
                                        <p:tgtEl>
                                          <p:spTgt spid="5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7" presetClass="entr" presetSubtype="1" fill="hold" grpId="0" nodeType="clickEffect">
                                  <p:stCondLst>
                                    <p:cond delay="0"/>
                                  </p:stCondLst>
                                  <p:childTnLst>
                                    <p:set>
                                      <p:cBhvr>
                                        <p:cTn id="344" dur="1" fill="hold">
                                          <p:stCondLst>
                                            <p:cond delay="0"/>
                                          </p:stCondLst>
                                        </p:cTn>
                                        <p:tgtEl>
                                          <p:spTgt spid="62"/>
                                        </p:tgtEl>
                                        <p:attrNameLst>
                                          <p:attrName>style.visibility</p:attrName>
                                        </p:attrNameLst>
                                      </p:cBhvr>
                                      <p:to>
                                        <p:strVal val="visible"/>
                                      </p:to>
                                    </p:set>
                                    <p:anim calcmode="lin" valueType="num">
                                      <p:cBhvr additive="base">
                                        <p:cTn id="345" dur="2000" fill="hold"/>
                                        <p:tgtEl>
                                          <p:spTgt spid="62"/>
                                        </p:tgtEl>
                                        <p:attrNameLst>
                                          <p:attrName>ppt_x</p:attrName>
                                        </p:attrNameLst>
                                      </p:cBhvr>
                                      <p:tavLst>
                                        <p:tav tm="0">
                                          <p:val>
                                            <p:strVal val="#ppt_x"/>
                                          </p:val>
                                        </p:tav>
                                        <p:tav tm="100000">
                                          <p:val>
                                            <p:strVal val="#ppt_x"/>
                                          </p:val>
                                        </p:tav>
                                      </p:tavLst>
                                    </p:anim>
                                    <p:anim calcmode="lin" valueType="num">
                                      <p:cBhvr additive="base">
                                        <p:cTn id="346" dur="20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347" fill="hold">
                      <p:stCondLst>
                        <p:cond delay="indefinite"/>
                      </p:stCondLst>
                      <p:childTnLst>
                        <p:par>
                          <p:cTn id="348" fill="hold">
                            <p:stCondLst>
                              <p:cond delay="0"/>
                            </p:stCondLst>
                            <p:childTnLst>
                              <p:par>
                                <p:cTn id="349" presetID="7" presetClass="entr" presetSubtype="1" fill="hold" grpId="0" nodeType="clickEffect">
                                  <p:stCondLst>
                                    <p:cond delay="0"/>
                                  </p:stCondLst>
                                  <p:childTnLst>
                                    <p:set>
                                      <p:cBhvr>
                                        <p:cTn id="350" dur="1" fill="hold">
                                          <p:stCondLst>
                                            <p:cond delay="0"/>
                                          </p:stCondLst>
                                        </p:cTn>
                                        <p:tgtEl>
                                          <p:spTgt spid="63"/>
                                        </p:tgtEl>
                                        <p:attrNameLst>
                                          <p:attrName>style.visibility</p:attrName>
                                        </p:attrNameLst>
                                      </p:cBhvr>
                                      <p:to>
                                        <p:strVal val="visible"/>
                                      </p:to>
                                    </p:set>
                                    <p:anim calcmode="lin" valueType="num">
                                      <p:cBhvr additive="base">
                                        <p:cTn id="351" dur="2000" fill="hold"/>
                                        <p:tgtEl>
                                          <p:spTgt spid="63"/>
                                        </p:tgtEl>
                                        <p:attrNameLst>
                                          <p:attrName>ppt_x</p:attrName>
                                        </p:attrNameLst>
                                      </p:cBhvr>
                                      <p:tavLst>
                                        <p:tav tm="0">
                                          <p:val>
                                            <p:strVal val="#ppt_x"/>
                                          </p:val>
                                        </p:tav>
                                        <p:tav tm="100000">
                                          <p:val>
                                            <p:strVal val="#ppt_x"/>
                                          </p:val>
                                        </p:tav>
                                      </p:tavLst>
                                    </p:anim>
                                    <p:anim calcmode="lin" valueType="num">
                                      <p:cBhvr additive="base">
                                        <p:cTn id="352" dur="20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353" fill="hold">
                      <p:stCondLst>
                        <p:cond delay="indefinite"/>
                      </p:stCondLst>
                      <p:childTnLst>
                        <p:par>
                          <p:cTn id="354" fill="hold">
                            <p:stCondLst>
                              <p:cond delay="0"/>
                            </p:stCondLst>
                            <p:childTnLst>
                              <p:par>
                                <p:cTn id="355" presetID="7" presetClass="entr" presetSubtype="1" fill="hold" grpId="0" nodeType="clickEffect">
                                  <p:stCondLst>
                                    <p:cond delay="0"/>
                                  </p:stCondLst>
                                  <p:childTnLst>
                                    <p:set>
                                      <p:cBhvr>
                                        <p:cTn id="356" dur="1" fill="hold">
                                          <p:stCondLst>
                                            <p:cond delay="0"/>
                                          </p:stCondLst>
                                        </p:cTn>
                                        <p:tgtEl>
                                          <p:spTgt spid="64"/>
                                        </p:tgtEl>
                                        <p:attrNameLst>
                                          <p:attrName>style.visibility</p:attrName>
                                        </p:attrNameLst>
                                      </p:cBhvr>
                                      <p:to>
                                        <p:strVal val="visible"/>
                                      </p:to>
                                    </p:set>
                                    <p:anim calcmode="lin" valueType="num">
                                      <p:cBhvr additive="base">
                                        <p:cTn id="357" dur="2000" fill="hold"/>
                                        <p:tgtEl>
                                          <p:spTgt spid="64"/>
                                        </p:tgtEl>
                                        <p:attrNameLst>
                                          <p:attrName>ppt_x</p:attrName>
                                        </p:attrNameLst>
                                      </p:cBhvr>
                                      <p:tavLst>
                                        <p:tav tm="0">
                                          <p:val>
                                            <p:strVal val="#ppt_x"/>
                                          </p:val>
                                        </p:tav>
                                        <p:tav tm="100000">
                                          <p:val>
                                            <p:strVal val="#ppt_x"/>
                                          </p:val>
                                        </p:tav>
                                      </p:tavLst>
                                    </p:anim>
                                    <p:anim calcmode="lin" valueType="num">
                                      <p:cBhvr additive="base">
                                        <p:cTn id="358" dur="2000" fill="hold"/>
                                        <p:tgtEl>
                                          <p:spTgt spid="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3" grpId="0"/>
      <p:bldP spid="14" grpId="0"/>
      <p:bldP spid="15" grpId="0"/>
      <p:bldP spid="16" grpId="0"/>
      <p:bldP spid="17" grpId="0"/>
      <p:bldP spid="18" grpId="0"/>
      <p:bldP spid="19" grpId="0"/>
      <p:bldP spid="20" grpId="0"/>
      <p:bldP spid="23" grpId="0"/>
      <p:bldP spid="24" grpId="0"/>
      <p:bldP spid="25" grpId="0"/>
      <p:bldP spid="26" grpId="0"/>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22" grpId="0"/>
      <p:bldP spid="6" grpId="0"/>
      <p:bldP spid="3" grpId="0"/>
      <p:bldP spid="49" grpId="0" animBg="1"/>
      <p:bldP spid="50" grpId="0" animBg="1"/>
      <p:bldP spid="42" grpId="0" animBg="1"/>
      <p:bldP spid="43" grpId="0" animBg="1"/>
      <p:bldP spid="44" grpId="0" animBg="1"/>
      <p:bldP spid="46" grpId="0" animBg="1"/>
      <p:bldP spid="47" grpId="0" animBg="1"/>
      <p:bldP spid="48" grpId="0" animBg="1"/>
      <p:bldP spid="51" grpId="0" animBg="1"/>
      <p:bldP spid="52" grpId="0" animBg="1"/>
      <p:bldP spid="53" grpId="0"/>
      <p:bldP spid="54" grpId="0"/>
      <p:bldP spid="58" grpId="0"/>
      <p:bldP spid="62" grpId="0"/>
      <p:bldP spid="63" grpId="0"/>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b="43238"/>
          <a:stretch>
            <a:fillRect/>
          </a:stretch>
        </p:blipFill>
        <p:spPr bwMode="auto">
          <a:xfrm>
            <a:off x="2500298" y="1428736"/>
            <a:ext cx="4143404" cy="3248415"/>
          </a:xfrm>
          <a:prstGeom prst="rect">
            <a:avLst/>
          </a:prstGeom>
          <a:noFill/>
          <a:ln w="9525">
            <a:noFill/>
            <a:miter lim="800000"/>
            <a:headEnd/>
            <a:tailEnd/>
          </a:ln>
          <a:effectLst/>
        </p:spPr>
      </p:pic>
      <p:sp>
        <p:nvSpPr>
          <p:cNvPr id="3" name="Rectangle 2"/>
          <p:cNvSpPr/>
          <p:nvPr/>
        </p:nvSpPr>
        <p:spPr>
          <a:xfrm>
            <a:off x="1142976" y="357166"/>
            <a:ext cx="7286676" cy="830997"/>
          </a:xfrm>
          <a:prstGeom prst="rect">
            <a:avLst/>
          </a:prstGeom>
        </p:spPr>
        <p:txBody>
          <a:bodyPr wrap="square">
            <a:spAutoFit/>
          </a:bodyPr>
          <a:lstStyle/>
          <a:p>
            <a:pPr algn="ctr"/>
            <a:r>
              <a:rPr lang="fr-FR" sz="2400" dirty="0" smtClean="0">
                <a:latin typeface="Poor Richard" pitchFamily="18" charset="0"/>
              </a:rPr>
              <a:t>2/. Doc 1 : quelles sont les ressources qui pourraient être accessibles dans cette zone ?</a:t>
            </a:r>
          </a:p>
        </p:txBody>
      </p:sp>
      <p:pic>
        <p:nvPicPr>
          <p:cNvPr id="4" name="Image 3" descr="j0254500.gif"/>
          <p:cNvPicPr>
            <a:picLocks noChangeAspect="1"/>
          </p:cNvPicPr>
          <p:nvPr/>
        </p:nvPicPr>
        <p:blipFill>
          <a:blip r:embed="rId3"/>
          <a:stretch>
            <a:fillRect/>
          </a:stretch>
        </p:blipFill>
        <p:spPr>
          <a:xfrm>
            <a:off x="642910" y="428604"/>
            <a:ext cx="642942" cy="64294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1214414" y="1214422"/>
            <a:ext cx="7200033" cy="5437124"/>
          </a:xfrm>
          <a:prstGeom prst="rect">
            <a:avLst/>
          </a:prstGeom>
          <a:noFill/>
          <a:ln w="9525">
            <a:noFill/>
            <a:miter lim="800000"/>
            <a:headEnd/>
            <a:tailEnd/>
          </a:ln>
          <a:effectLst/>
        </p:spPr>
      </p:pic>
      <p:cxnSp>
        <p:nvCxnSpPr>
          <p:cNvPr id="7" name="Connecteur droit 6"/>
          <p:cNvCxnSpPr/>
          <p:nvPr/>
        </p:nvCxnSpPr>
        <p:spPr>
          <a:xfrm>
            <a:off x="4572000" y="2071678"/>
            <a:ext cx="100013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357422" y="3643314"/>
            <a:ext cx="1071570" cy="251438"/>
          </a:xfrm>
          <a:prstGeom prst="rect">
            <a:avLst/>
          </a:prstGeom>
          <a:solidFill>
            <a:schemeClr val="tx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5572132" y="2071678"/>
            <a:ext cx="571504" cy="1588"/>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71868" y="5072074"/>
            <a:ext cx="1857388" cy="180000"/>
          </a:xfrm>
          <a:prstGeom prst="rect">
            <a:avLst/>
          </a:prstGeom>
          <a:solidFill>
            <a:srgbClr val="0033CC">
              <a:alpha val="20000"/>
            </a:srgb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a:off x="6286512" y="2071678"/>
            <a:ext cx="1000132" cy="1588"/>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000760" y="2857496"/>
            <a:ext cx="2286016" cy="180000"/>
          </a:xfrm>
          <a:prstGeom prst="rect">
            <a:avLst/>
          </a:prstGeom>
          <a:solidFill>
            <a:srgbClr val="009900">
              <a:alpha val="2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357290" y="3071810"/>
            <a:ext cx="2786082" cy="142876"/>
          </a:xfrm>
          <a:prstGeom prst="rect">
            <a:avLst/>
          </a:prstGeom>
          <a:solidFill>
            <a:srgbClr val="009900">
              <a:alpha val="2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4"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3000"/>
                                        <p:tgtEl>
                                          <p:spTgt spid="3"/>
                                        </p:tgtEl>
                                      </p:cBhvr>
                                    </p:animEffect>
                                  </p:childTnLst>
                                </p:cTn>
                              </p:par>
                              <p:par>
                                <p:cTn id="12" presetID="4" presetClass="entr" presetSubtype="32"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ox(out)">
                                      <p:cBhvr>
                                        <p:cTn id="14" dur="3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2000"/>
                                        <p:tgtEl>
                                          <p:spTgt spid="307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2000"/>
                                        <p:tgtEl>
                                          <p:spTgt spid="21"/>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6"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4282" y="571480"/>
            <a:ext cx="8715436" cy="584775"/>
          </a:xfrm>
          <a:prstGeom prst="rect">
            <a:avLst/>
          </a:prstGeom>
          <a:solidFill>
            <a:srgbClr val="B2B2B2">
              <a:alpha val="20000"/>
            </a:srgbClr>
          </a:solidFill>
          <a:ln>
            <a:solidFill>
              <a:srgbClr val="FF0000"/>
            </a:solidFill>
          </a:ln>
        </p:spPr>
        <p:txBody>
          <a:bodyPr wrap="square" rtlCol="0">
            <a:spAutoFit/>
          </a:bodyPr>
          <a:lstStyle/>
          <a:p>
            <a:pPr algn="ctr"/>
            <a:r>
              <a:rPr lang="fr-FR" sz="3200" dirty="0" smtClean="0">
                <a:solidFill>
                  <a:srgbClr val="FF0000"/>
                </a:solidFill>
                <a:latin typeface="Poor Richard" pitchFamily="18" charset="0"/>
              </a:rPr>
              <a:t>Chapitre 1</a:t>
            </a:r>
            <a:endParaRPr lang="fr-FR" sz="3200" dirty="0">
              <a:solidFill>
                <a:srgbClr val="FF0000"/>
              </a:solidFill>
              <a:latin typeface="Poor Richard" pitchFamily="18" charset="0"/>
            </a:endParaRPr>
          </a:p>
        </p:txBody>
      </p:sp>
      <p:sp>
        <p:nvSpPr>
          <p:cNvPr id="6" name="Rectangle 5"/>
          <p:cNvSpPr/>
          <p:nvPr/>
        </p:nvSpPr>
        <p:spPr>
          <a:xfrm>
            <a:off x="0" y="2786058"/>
            <a:ext cx="9144000"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6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Poor Richard" pitchFamily="18" charset="0"/>
              </a:rPr>
              <a:t>Mers et océans, </a:t>
            </a:r>
          </a:p>
          <a:p>
            <a:pPr algn="ctr"/>
            <a:r>
              <a:rPr lang="fr-FR" sz="6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Poor Richard" pitchFamily="18" charset="0"/>
              </a:rPr>
              <a:t>un monde </a:t>
            </a:r>
            <a:r>
              <a:rPr lang="fr-FR" sz="6600" b="1" u="sng"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Poor Richard" pitchFamily="18" charset="0"/>
              </a:rPr>
              <a:t>maritimisé</a:t>
            </a:r>
            <a:r>
              <a:rPr lang="fr-FR" sz="6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Poor Richard" pitchFamily="18" charset="0"/>
              </a:rPr>
              <a:t>.</a:t>
            </a:r>
            <a:endParaRPr lang="fr-FR" sz="66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8" fill="hold">
                                          <p:stCondLst>
                                            <p:cond delay="0"/>
                                          </p:stCondLst>
                                        </p:cTn>
                                        <p:tgtEl>
                                          <p:spTgt spid="6"/>
                                        </p:tgtEl>
                                        <p:attrNameLst>
                                          <p:attrName>style.rotation</p:attrName>
                                        </p:attrNameLst>
                                      </p:cBhvr>
                                      <p:to>
                                        <p:strVal val="-45.0"/>
                                      </p:to>
                                    </p:set>
                                    <p:anim calcmode="lin" valueType="num">
                                      <p:cBhvr>
                                        <p:cTn id="12"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pPr algn="ctr"/>
            <a:r>
              <a:rPr lang="fr-FR" sz="2400" dirty="0" smtClean="0">
                <a:latin typeface="Poor Richard" pitchFamily="18" charset="0"/>
              </a:rPr>
              <a:t>3/. Doc 1 : soulignez en rouge dans le texte une phrase qui explique pourquoi ces ressources deviendraient accessibles. Soulignez en bleu les</a:t>
            </a:r>
          </a:p>
          <a:p>
            <a:pPr algn="ctr"/>
            <a:r>
              <a:rPr lang="fr-FR" sz="2400" dirty="0" smtClean="0">
                <a:latin typeface="Poor Richard" pitchFamily="18" charset="0"/>
              </a:rPr>
              <a:t>passages qui évoquent les problèmes écologiques.</a:t>
            </a:r>
            <a:endParaRPr lang="fr-FR" sz="2400" dirty="0">
              <a:latin typeface="Poor Richard" pitchFamily="18" charset="0"/>
            </a:endParaRPr>
          </a:p>
        </p:txBody>
      </p:sp>
      <p:pic>
        <p:nvPicPr>
          <p:cNvPr id="3" name="Image 2" descr="j0254500.gif"/>
          <p:cNvPicPr>
            <a:picLocks noChangeAspect="1"/>
          </p:cNvPicPr>
          <p:nvPr/>
        </p:nvPicPr>
        <p:blipFill>
          <a:blip r:embed="rId2"/>
          <a:stretch>
            <a:fillRect/>
          </a:stretch>
        </p:blipFill>
        <p:spPr>
          <a:xfrm>
            <a:off x="214282" y="428604"/>
            <a:ext cx="642942" cy="642942"/>
          </a:xfrm>
          <a:prstGeom prst="rect">
            <a:avLst/>
          </a:prstGeom>
        </p:spPr>
      </p:pic>
      <p:cxnSp>
        <p:nvCxnSpPr>
          <p:cNvPr id="6" name="Connecteur droit 5"/>
          <p:cNvCxnSpPr/>
          <p:nvPr/>
        </p:nvCxnSpPr>
        <p:spPr>
          <a:xfrm>
            <a:off x="1571604" y="428604"/>
            <a:ext cx="214314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noChangeArrowheads="1"/>
          </p:cNvPicPr>
          <p:nvPr/>
        </p:nvPicPr>
        <p:blipFill>
          <a:blip r:embed="rId3"/>
          <a:srcRect/>
          <a:stretch>
            <a:fillRect/>
          </a:stretch>
        </p:blipFill>
        <p:spPr bwMode="auto">
          <a:xfrm>
            <a:off x="1071538" y="1285860"/>
            <a:ext cx="6921187" cy="5226552"/>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l="1927" t="8019" r="2082" b="61911"/>
          <a:stretch>
            <a:fillRect/>
          </a:stretch>
        </p:blipFill>
        <p:spPr bwMode="auto">
          <a:xfrm>
            <a:off x="0" y="1285860"/>
            <a:ext cx="9144000" cy="2214579"/>
          </a:xfrm>
          <a:prstGeom prst="rect">
            <a:avLst/>
          </a:prstGeom>
          <a:noFill/>
          <a:ln w="9525">
            <a:noFill/>
            <a:miter lim="800000"/>
            <a:headEnd/>
            <a:tailEnd/>
          </a:ln>
          <a:effectLst/>
        </p:spPr>
      </p:pic>
      <p:cxnSp>
        <p:nvCxnSpPr>
          <p:cNvPr id="8" name="Connecteur droit 7"/>
          <p:cNvCxnSpPr/>
          <p:nvPr/>
        </p:nvCxnSpPr>
        <p:spPr>
          <a:xfrm>
            <a:off x="7572396" y="2857496"/>
            <a:ext cx="71438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0" y="3143248"/>
            <a:ext cx="9144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0" y="3429000"/>
            <a:ext cx="357186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3"/>
          <a:srcRect l="1927" t="58591" r="2082" b="1771"/>
          <a:stretch>
            <a:fillRect/>
          </a:stretch>
        </p:blipFill>
        <p:spPr bwMode="auto">
          <a:xfrm>
            <a:off x="0" y="3786189"/>
            <a:ext cx="9144000" cy="2851355"/>
          </a:xfrm>
          <a:prstGeom prst="rect">
            <a:avLst/>
          </a:prstGeom>
          <a:noFill/>
          <a:ln w="9525">
            <a:noFill/>
            <a:miter lim="800000"/>
            <a:headEnd/>
            <a:tailEnd/>
          </a:ln>
          <a:effectLst/>
        </p:spPr>
      </p:pic>
      <p:cxnSp>
        <p:nvCxnSpPr>
          <p:cNvPr id="18" name="Connecteur droit 17"/>
          <p:cNvCxnSpPr/>
          <p:nvPr/>
        </p:nvCxnSpPr>
        <p:spPr>
          <a:xfrm>
            <a:off x="5643570" y="785794"/>
            <a:ext cx="2143140" cy="158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1428728" y="4071942"/>
            <a:ext cx="6500858" cy="158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3857620" y="5643578"/>
            <a:ext cx="4714908" cy="158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27" presetClass="entr" presetSubtype="0" fill="hold" grpId="0" nodeType="with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anim calcmode="discrete" valueType="clr">
                                      <p:cBhvr override="childStyle">
                                        <p:cTn id="1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
                                        </p:tgtEl>
                                        <p:attrNameLst>
                                          <p:attrName>fillcolor</p:attrName>
                                        </p:attrNameLst>
                                      </p:cBhvr>
                                      <p:tavLst>
                                        <p:tav tm="0">
                                          <p:val>
                                            <p:clrVal>
                                              <a:schemeClr val="accent2"/>
                                            </p:clrVal>
                                          </p:val>
                                        </p:tav>
                                        <p:tav tm="50000">
                                          <p:val>
                                            <p:clrVal>
                                              <a:schemeClr val="hlink"/>
                                            </p:clrVal>
                                          </p:val>
                                        </p:tav>
                                      </p:tavLst>
                                    </p:anim>
                                    <p:set>
                                      <p:cBhvr>
                                        <p:cTn id="16" dur="80"/>
                                        <p:tgtEl>
                                          <p:spTgt spid="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3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3000"/>
                                        <p:tgtEl>
                                          <p:spTgt spid="8"/>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3000"/>
                                        <p:tgtEl>
                                          <p:spTgt spid="12"/>
                                        </p:tgtEl>
                                      </p:cBhvr>
                                    </p:animEffect>
                                  </p:childTnLst>
                                </p:cTn>
                              </p:par>
                            </p:childTnLst>
                          </p:cTn>
                        </p:par>
                        <p:par>
                          <p:cTn id="36" fill="hold">
                            <p:stCondLst>
                              <p:cond delay="6000"/>
                            </p:stCondLst>
                            <p:childTnLst>
                              <p:par>
                                <p:cTn id="37" presetID="22" presetClass="entr" presetSubtype="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3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3000"/>
                                        <p:tgtEl>
                                          <p:spTgt spid="18"/>
                                        </p:tgtEl>
                                      </p:cBhvr>
                                    </p:animEffect>
                                  </p:childTnLst>
                                </p:cTn>
                              </p:par>
                            </p:childTnLst>
                          </p:cTn>
                        </p:par>
                        <p:par>
                          <p:cTn id="45" fill="hold">
                            <p:stCondLst>
                              <p:cond delay="3000"/>
                            </p:stCondLst>
                            <p:childTnLst>
                              <p:par>
                                <p:cTn id="46" presetID="8" presetClass="exit" presetSubtype="16" fill="hold" nodeType="afterEffect">
                                  <p:stCondLst>
                                    <p:cond delay="0"/>
                                  </p:stCondLst>
                                  <p:childTnLst>
                                    <p:animEffect transition="out" filter="diamond(in)">
                                      <p:cBhvr>
                                        <p:cTn id="47" dur="2000"/>
                                        <p:tgtEl>
                                          <p:spTgt spid="4"/>
                                        </p:tgtEl>
                                      </p:cBhvr>
                                    </p:animEffect>
                                    <p:set>
                                      <p:cBhvr>
                                        <p:cTn id="48" dur="1" fill="hold">
                                          <p:stCondLst>
                                            <p:cond delay="1999"/>
                                          </p:stCondLst>
                                        </p:cTn>
                                        <p:tgtEl>
                                          <p:spTgt spid="4"/>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3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2"/>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786050" y="1214422"/>
            <a:ext cx="3056577" cy="2616933"/>
          </a:xfrm>
          <a:prstGeom prst="rect">
            <a:avLst/>
          </a:prstGeom>
        </p:spPr>
      </p:pic>
      <p:sp>
        <p:nvSpPr>
          <p:cNvPr id="3" name="ZoneTexte 2"/>
          <p:cNvSpPr txBox="1"/>
          <p:nvPr/>
        </p:nvSpPr>
        <p:spPr>
          <a:xfrm>
            <a:off x="1071538" y="4000504"/>
            <a:ext cx="6357982" cy="523220"/>
          </a:xfrm>
          <a:prstGeom prst="rect">
            <a:avLst/>
          </a:prstGeom>
          <a:noFill/>
        </p:spPr>
        <p:txBody>
          <a:bodyPr wrap="square" rtlCol="0">
            <a:spAutoFit/>
          </a:bodyPr>
          <a:lstStyle/>
          <a:p>
            <a:pPr algn="ctr"/>
            <a:r>
              <a:rPr lang="fr-FR" sz="2800" dirty="0" smtClean="0">
                <a:latin typeface="Poor Richard" pitchFamily="18" charset="0"/>
              </a:rPr>
              <a:t>L’Arctique attise les convoitises</a:t>
            </a:r>
            <a:endParaRPr lang="fr-FR" sz="2800" dirty="0">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7" presetClass="entr" presetSubtype="0" fill="hold" grpId="0" nodeType="withEffect">
                                  <p:stCondLst>
                                    <p:cond delay="0"/>
                                  </p:stCondLst>
                                  <p:iterate type="lt">
                                    <p:tmPct val="50000"/>
                                  </p:iterate>
                                  <p:childTnLst>
                                    <p:set>
                                      <p:cBhvr>
                                        <p:cTn id="22" dur="1" fill="hold">
                                          <p:stCondLst>
                                            <p:cond delay="0"/>
                                          </p:stCondLst>
                                        </p:cTn>
                                        <p:tgtEl>
                                          <p:spTgt spid="3"/>
                                        </p:tgtEl>
                                        <p:attrNameLst>
                                          <p:attrName>style.visibility</p:attrName>
                                        </p:attrNameLst>
                                      </p:cBhvr>
                                      <p:to>
                                        <p:strVal val="visible"/>
                                      </p:to>
                                    </p:set>
                                    <p:anim calcmode="discrete" valueType="clr">
                                      <p:cBhvr override="childStyle">
                                        <p:cTn id="2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
                                        </p:tgtEl>
                                        <p:attrNameLst>
                                          <p:attrName>fillcolor</p:attrName>
                                        </p:attrNameLst>
                                      </p:cBhvr>
                                      <p:tavLst>
                                        <p:tav tm="0">
                                          <p:val>
                                            <p:clrVal>
                                              <a:schemeClr val="accent2"/>
                                            </p:clrVal>
                                          </p:val>
                                        </p:tav>
                                        <p:tav tm="50000">
                                          <p:val>
                                            <p:clrVal>
                                              <a:schemeClr val="hlink"/>
                                            </p:clrVal>
                                          </p:val>
                                        </p:tav>
                                      </p:tavLst>
                                    </p:anim>
                                    <p:set>
                                      <p:cBhvr>
                                        <p:cTn id="25"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214290"/>
            <a:ext cx="9144000" cy="523220"/>
          </a:xfrm>
          <a:prstGeom prst="rect">
            <a:avLst/>
          </a:prstGeom>
          <a:solidFill>
            <a:schemeClr val="bg1">
              <a:lumMod val="85000"/>
            </a:schemeClr>
          </a:solidFill>
        </p:spPr>
        <p:txBody>
          <a:bodyPr wrap="square" rtlCol="0">
            <a:spAutoFit/>
          </a:bodyPr>
          <a:lstStyle/>
          <a:p>
            <a:pPr algn="ctr"/>
            <a:r>
              <a:rPr lang="fr-FR" sz="2800" dirty="0" smtClean="0">
                <a:latin typeface="Poor Richard" pitchFamily="18" charset="0"/>
              </a:rPr>
              <a:t>Partie 2 du tableau de synthèse</a:t>
            </a:r>
            <a:endParaRPr lang="fr-FR" sz="2800" dirty="0">
              <a:latin typeface="Poor Richard" pitchFamily="18" charset="0"/>
            </a:endParaRPr>
          </a:p>
        </p:txBody>
      </p:sp>
      <p:sp>
        <p:nvSpPr>
          <p:cNvPr id="5" name="Rectangle 4"/>
          <p:cNvSpPr/>
          <p:nvPr/>
        </p:nvSpPr>
        <p:spPr>
          <a:xfrm>
            <a:off x="0" y="1071546"/>
            <a:ext cx="9144000" cy="954107"/>
          </a:xfrm>
          <a:prstGeom prst="rect">
            <a:avLst/>
          </a:prstGeom>
        </p:spPr>
        <p:txBody>
          <a:bodyPr wrap="square">
            <a:spAutoFit/>
          </a:bodyPr>
          <a:lstStyle/>
          <a:p>
            <a:pPr algn="ctr"/>
            <a:r>
              <a:rPr lang="fr-FR" sz="2800" dirty="0" smtClean="0">
                <a:latin typeface="Poor Richard" pitchFamily="18" charset="0"/>
              </a:rPr>
              <a:t>À l’aide de vos réponses aux questions précédentes, complétez les deux premières cases du tableau.</a:t>
            </a:r>
            <a:endParaRPr lang="fr-FR" sz="2800" dirty="0">
              <a:latin typeface="Poor Richard" pitchFamily="18" charset="0"/>
            </a:endParaRPr>
          </a:p>
        </p:txBody>
      </p:sp>
      <p:graphicFrame>
        <p:nvGraphicFramePr>
          <p:cNvPr id="6" name="Tableau 5"/>
          <p:cNvGraphicFramePr>
            <a:graphicFrameLocks noGrp="1"/>
          </p:cNvGraphicFramePr>
          <p:nvPr/>
        </p:nvGraphicFramePr>
        <p:xfrm>
          <a:off x="285720" y="2428868"/>
          <a:ext cx="8572560" cy="3470148"/>
        </p:xfrm>
        <a:graphic>
          <a:graphicData uri="http://schemas.openxmlformats.org/drawingml/2006/table">
            <a:tbl>
              <a:tblPr/>
              <a:tblGrid>
                <a:gridCol w="1092555"/>
                <a:gridCol w="2493335"/>
                <a:gridCol w="2493335"/>
                <a:gridCol w="2493335"/>
              </a:tblGrid>
              <a:tr h="1235895">
                <a:tc>
                  <a:txBody>
                    <a:bodyPr/>
                    <a:lstStyle/>
                    <a:p>
                      <a:pPr algn="ctr">
                        <a:lnSpc>
                          <a:spcPct val="115000"/>
                        </a:lnSpc>
                        <a:spcAft>
                          <a:spcPts val="0"/>
                        </a:spcAft>
                      </a:pPr>
                      <a:endParaRPr lang="fr-FR" sz="1800" dirty="0">
                        <a:latin typeface="Palatino Linotype"/>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800">
                          <a:latin typeface="Palatino Linotype"/>
                          <a:ea typeface="Calibri"/>
                          <a:cs typeface="Times New Roman"/>
                        </a:rPr>
                        <a:t>Les constats : les caractéristiques de cet espace (rapide description)</a:t>
                      </a:r>
                      <a:endParaRPr lang="fr-FR" sz="2000">
                        <a:latin typeface="Calibri"/>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800">
                          <a:latin typeface="Palatino Linotype"/>
                          <a:ea typeface="Calibri"/>
                          <a:cs typeface="Times New Roman"/>
                        </a:rPr>
                        <a:t>Les conséquences de la mondialisation sur cet espace</a:t>
                      </a:r>
                      <a:endParaRPr lang="fr-FR" sz="2000">
                        <a:latin typeface="Calibri"/>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800">
                          <a:latin typeface="Palatino Linotype"/>
                          <a:ea typeface="Calibri"/>
                          <a:cs typeface="Times New Roman"/>
                        </a:rPr>
                        <a:t>Les solutions à envisager pour préserver cet espace ?</a:t>
                      </a:r>
                      <a:endParaRPr lang="fr-FR" sz="2000">
                        <a:latin typeface="Calibri"/>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815">
                <a:tc>
                  <a:txBody>
                    <a:bodyPr/>
                    <a:lstStyle/>
                    <a:p>
                      <a:pPr algn="ctr">
                        <a:lnSpc>
                          <a:spcPct val="115000"/>
                        </a:lnSpc>
                        <a:spcAft>
                          <a:spcPts val="0"/>
                        </a:spcAft>
                      </a:pPr>
                      <a:endParaRPr lang="fr-FR" sz="1800" dirty="0" smtClean="0">
                        <a:latin typeface="Palatino Linotype"/>
                        <a:ea typeface="Calibri"/>
                        <a:cs typeface="Times New Roman"/>
                      </a:endParaRPr>
                    </a:p>
                    <a:p>
                      <a:pPr algn="ctr">
                        <a:lnSpc>
                          <a:spcPct val="115000"/>
                        </a:lnSpc>
                        <a:spcAft>
                          <a:spcPts val="0"/>
                        </a:spcAft>
                      </a:pPr>
                      <a:r>
                        <a:rPr lang="fr-FR" sz="1800" dirty="0" smtClean="0">
                          <a:latin typeface="Palatino Linotype"/>
                          <a:ea typeface="Calibri"/>
                          <a:cs typeface="Times New Roman"/>
                        </a:rPr>
                        <a:t>Des </a:t>
                      </a:r>
                      <a:r>
                        <a:rPr lang="fr-FR" sz="1800" dirty="0">
                          <a:latin typeface="Palatino Linotype"/>
                          <a:ea typeface="Calibri"/>
                          <a:cs typeface="Times New Roman"/>
                        </a:rPr>
                        <a:t>espaces objets de </a:t>
                      </a:r>
                      <a:r>
                        <a:rPr lang="fr-FR" sz="1800" dirty="0" smtClean="0">
                          <a:latin typeface="Palatino Linotype"/>
                          <a:ea typeface="Calibri"/>
                          <a:cs typeface="Times New Roman"/>
                        </a:rPr>
                        <a:t>conflits</a:t>
                      </a: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800" dirty="0" smtClean="0">
                        <a:latin typeface="Palatino Linotype"/>
                        <a:ea typeface="Calibri"/>
                        <a:cs typeface="Times New Roman"/>
                      </a:endParaRPr>
                    </a:p>
                    <a:p>
                      <a:pPr algn="ctr">
                        <a:lnSpc>
                          <a:spcPct val="115000"/>
                        </a:lnSpc>
                        <a:spcAft>
                          <a:spcPts val="0"/>
                        </a:spcAft>
                      </a:pPr>
                      <a:endParaRPr lang="fr-FR" sz="1800" dirty="0" smtClean="0">
                        <a:latin typeface="Palatino Linotype"/>
                        <a:ea typeface="Calibri"/>
                        <a:cs typeface="Times New Roman"/>
                      </a:endParaRPr>
                    </a:p>
                    <a:p>
                      <a:pPr algn="ctr">
                        <a:lnSpc>
                          <a:spcPct val="115000"/>
                        </a:lnSpc>
                        <a:spcAft>
                          <a:spcPts val="0"/>
                        </a:spcAft>
                      </a:pPr>
                      <a:endParaRPr lang="fr-FR" sz="1800" dirty="0" smtClean="0">
                        <a:latin typeface="Palatino Linotype"/>
                        <a:ea typeface="Calibri"/>
                        <a:cs typeface="Times New Roman"/>
                      </a:endParaRPr>
                    </a:p>
                    <a:p>
                      <a:pPr algn="ctr">
                        <a:lnSpc>
                          <a:spcPct val="115000"/>
                        </a:lnSpc>
                        <a:spcAft>
                          <a:spcPts val="0"/>
                        </a:spcAft>
                      </a:pPr>
                      <a:endParaRPr lang="fr-FR" sz="1800" dirty="0" smtClean="0">
                        <a:latin typeface="Palatino Linotype"/>
                        <a:ea typeface="Calibri"/>
                        <a:cs typeface="Times New Roman"/>
                      </a:endParaRPr>
                    </a:p>
                    <a:p>
                      <a:pPr algn="ctr">
                        <a:lnSpc>
                          <a:spcPct val="115000"/>
                        </a:lnSpc>
                        <a:spcAft>
                          <a:spcPts val="0"/>
                        </a:spcAft>
                      </a:pPr>
                      <a:endParaRPr lang="fr-FR" sz="1800" dirty="0" smtClean="0">
                        <a:latin typeface="Palatino Linotype"/>
                        <a:ea typeface="Calibri"/>
                        <a:cs typeface="Times New Roman"/>
                      </a:endParaRPr>
                    </a:p>
                    <a:p>
                      <a:pPr algn="ctr">
                        <a:lnSpc>
                          <a:spcPct val="115000"/>
                        </a:lnSpc>
                        <a:spcAft>
                          <a:spcPts val="0"/>
                        </a:spcAft>
                      </a:pPr>
                      <a:endParaRPr lang="fr-FR" sz="1800" dirty="0" smtClean="0">
                        <a:latin typeface="Palatino Linotype"/>
                        <a:ea typeface="Calibri"/>
                        <a:cs typeface="Times New Roman"/>
                      </a:endParaRPr>
                    </a:p>
                    <a:p>
                      <a:pPr algn="ctr">
                        <a:lnSpc>
                          <a:spcPct val="115000"/>
                        </a:lnSpc>
                        <a:spcAft>
                          <a:spcPts val="0"/>
                        </a:spcAft>
                      </a:pPr>
                      <a:endParaRPr lang="fr-FR" sz="1800" dirty="0">
                        <a:latin typeface="Palatino Linotype"/>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800">
                        <a:latin typeface="Palatino Linotype"/>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800" dirty="0">
                        <a:latin typeface="Palatino Linotype"/>
                        <a:ea typeface="Calibri"/>
                        <a:cs typeface="Times New Roman"/>
                      </a:endParaRPr>
                    </a:p>
                  </a:txBody>
                  <a:tcPr marL="42222" marR="42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par>
                          <p:cTn id="8" fill="hold">
                            <p:stCondLst>
                              <p:cond delay="5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anim calcmode="discrete" valueType="clr">
                                      <p:cBhvr override="childStyle">
                                        <p:cTn id="1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
                                        </p:tgtEl>
                                        <p:attrNameLst>
                                          <p:attrName>fillcolor</p:attrName>
                                        </p:attrNameLst>
                                      </p:cBhvr>
                                      <p:tavLst>
                                        <p:tav tm="0">
                                          <p:val>
                                            <p:clrVal>
                                              <a:schemeClr val="accent2"/>
                                            </p:clrVal>
                                          </p:val>
                                        </p:tav>
                                        <p:tav tm="50000">
                                          <p:val>
                                            <p:clrVal>
                                              <a:schemeClr val="hlink"/>
                                            </p:clrVal>
                                          </p:val>
                                        </p:tav>
                                      </p:tavLst>
                                    </p:anim>
                                    <p:set>
                                      <p:cBhvr>
                                        <p:cTn id="1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910" y="0"/>
            <a:ext cx="7715304" cy="1077218"/>
          </a:xfrm>
          <a:prstGeom prst="rect">
            <a:avLst/>
          </a:prstGeom>
          <a:noFill/>
        </p:spPr>
        <p:txBody>
          <a:bodyPr wrap="square" rtlCol="0">
            <a:spAutoFit/>
          </a:bodyPr>
          <a:lstStyle/>
          <a:p>
            <a:pPr algn="ctr"/>
            <a:r>
              <a:rPr lang="fr-FR" sz="3200" dirty="0" smtClean="0">
                <a:latin typeface="Poor Richard" pitchFamily="18" charset="0"/>
              </a:rPr>
              <a:t>Connaissez-vous d’autres types de conflits sur l’utilisation des espaces maritimes?</a:t>
            </a:r>
            <a:endParaRPr lang="fr-FR" sz="3200" dirty="0">
              <a:latin typeface="Poor Richard" pitchFamily="18" charset="0"/>
            </a:endParaRPr>
          </a:p>
        </p:txBody>
      </p:sp>
      <p:sp>
        <p:nvSpPr>
          <p:cNvPr id="35842" name="AutoShape 2" descr="https://upload.wikimedia.org/wikipedia/commons/thumb/0/00/Chilean_purse_seine.jpg/1024px-Chilean_purse_seine.jpg"/>
          <p:cNvSpPr>
            <a:spLocks noChangeAspect="1" noChangeArrowheads="1"/>
          </p:cNvSpPr>
          <p:nvPr/>
        </p:nvSpPr>
        <p:spPr bwMode="auto">
          <a:xfrm>
            <a:off x="155575" y="-2498725"/>
            <a:ext cx="7753350" cy="521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 name="Image 3" descr="Chilean_purse_seine.jpg"/>
          <p:cNvPicPr>
            <a:picLocks noChangeAspect="1"/>
          </p:cNvPicPr>
          <p:nvPr/>
        </p:nvPicPr>
        <p:blipFill>
          <a:blip r:embed="rId2"/>
          <a:stretch>
            <a:fillRect/>
          </a:stretch>
        </p:blipFill>
        <p:spPr>
          <a:xfrm>
            <a:off x="1357290" y="1214422"/>
            <a:ext cx="6206824" cy="4182332"/>
          </a:xfrm>
          <a:prstGeom prst="rect">
            <a:avLst/>
          </a:prstGeom>
        </p:spPr>
      </p:pic>
      <p:sp>
        <p:nvSpPr>
          <p:cNvPr id="5" name="ZoneTexte 4"/>
          <p:cNvSpPr txBox="1"/>
          <p:nvPr/>
        </p:nvSpPr>
        <p:spPr>
          <a:xfrm>
            <a:off x="642910" y="5429264"/>
            <a:ext cx="7715304" cy="523220"/>
          </a:xfrm>
          <a:prstGeom prst="rect">
            <a:avLst/>
          </a:prstGeom>
          <a:noFill/>
        </p:spPr>
        <p:txBody>
          <a:bodyPr wrap="square" rtlCol="0">
            <a:spAutoFit/>
          </a:bodyPr>
          <a:lstStyle/>
          <a:p>
            <a:pPr algn="ctr"/>
            <a:r>
              <a:rPr lang="fr-FR" sz="2800" dirty="0" smtClean="0">
                <a:latin typeface="Poor Richard" pitchFamily="18" charset="0"/>
              </a:rPr>
              <a:t>Pêche intensive (</a:t>
            </a:r>
            <a:r>
              <a:rPr lang="fr-FR" sz="2800" dirty="0" smtClean="0">
                <a:latin typeface="Poor Richard" pitchFamily="18" charset="0"/>
                <a:sym typeface="Symbol"/>
              </a:rPr>
              <a:t> ressources s’épuisent)</a:t>
            </a:r>
            <a:endParaRPr lang="fr-FR" sz="2800" dirty="0">
              <a:latin typeface="Poor Richard" pitchFamily="18" charset="0"/>
            </a:endParaRPr>
          </a:p>
        </p:txBody>
      </p:sp>
      <p:sp>
        <p:nvSpPr>
          <p:cNvPr id="35844" name="AutoShape 4" descr="Résultat de recherche d'images pour &quot;piraterie maritime&quot;"/>
          <p:cNvSpPr>
            <a:spLocks noChangeAspect="1" noChangeArrowheads="1"/>
          </p:cNvSpPr>
          <p:nvPr/>
        </p:nvSpPr>
        <p:spPr bwMode="auto">
          <a:xfrm>
            <a:off x="155575" y="-990600"/>
            <a:ext cx="5124450" cy="207645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7" name="Image 6" descr="16752-538x218.jpg"/>
          <p:cNvPicPr>
            <a:picLocks noChangeAspect="1"/>
          </p:cNvPicPr>
          <p:nvPr/>
        </p:nvPicPr>
        <p:blipFill>
          <a:blip r:embed="rId3"/>
          <a:stretch>
            <a:fillRect/>
          </a:stretch>
        </p:blipFill>
        <p:spPr>
          <a:xfrm>
            <a:off x="642910" y="2500306"/>
            <a:ext cx="7892274" cy="3197985"/>
          </a:xfrm>
          <a:prstGeom prst="rect">
            <a:avLst/>
          </a:prstGeom>
        </p:spPr>
      </p:pic>
      <p:sp>
        <p:nvSpPr>
          <p:cNvPr id="8" name="ZoneTexte 7"/>
          <p:cNvSpPr txBox="1"/>
          <p:nvPr/>
        </p:nvSpPr>
        <p:spPr>
          <a:xfrm>
            <a:off x="714348" y="1857364"/>
            <a:ext cx="7715304" cy="523220"/>
          </a:xfrm>
          <a:prstGeom prst="rect">
            <a:avLst/>
          </a:prstGeom>
          <a:noFill/>
        </p:spPr>
        <p:txBody>
          <a:bodyPr wrap="square" rtlCol="0">
            <a:spAutoFit/>
          </a:bodyPr>
          <a:lstStyle/>
          <a:p>
            <a:pPr algn="ctr"/>
            <a:r>
              <a:rPr lang="fr-FR" sz="2800" dirty="0" smtClean="0">
                <a:latin typeface="Poor Richard" pitchFamily="18" charset="0"/>
              </a:rPr>
              <a:t>Piraterie maritime</a:t>
            </a:r>
            <a:endParaRPr lang="fr-FR" sz="2800" dirty="0">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7" presetClass="entr" presetSubtype="0" fill="hold" grpId="1" nodeType="withEffect">
                                  <p:stCondLst>
                                    <p:cond delay="0"/>
                                  </p:stCondLst>
                                  <p:iterate type="lt">
                                    <p:tmPct val="50000"/>
                                  </p:iterate>
                                  <p:childTnLst>
                                    <p:set>
                                      <p:cBhvr>
                                        <p:cTn id="27" dur="1" fill="hold">
                                          <p:stCondLst>
                                            <p:cond delay="0"/>
                                          </p:stCondLst>
                                        </p:cTn>
                                        <p:tgtEl>
                                          <p:spTgt spid="5"/>
                                        </p:tgtEl>
                                        <p:attrNameLst>
                                          <p:attrName>style.visibility</p:attrName>
                                        </p:attrNameLst>
                                      </p:cBhvr>
                                      <p:to>
                                        <p:strVal val="visible"/>
                                      </p:to>
                                    </p:set>
                                    <p:anim calcmode="discrete" valueType="clr">
                                      <p:cBhvr override="childStyle">
                                        <p:cTn id="2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gtEl>
                                        <p:attrNameLst>
                                          <p:attrName>fillcolor</p:attrName>
                                        </p:attrNameLst>
                                      </p:cBhvr>
                                      <p:tavLst>
                                        <p:tav tm="0">
                                          <p:val>
                                            <p:clrVal>
                                              <a:schemeClr val="accent2"/>
                                            </p:clrVal>
                                          </p:val>
                                        </p:tav>
                                        <p:tav tm="50000">
                                          <p:val>
                                            <p:clrVal>
                                              <a:schemeClr val="hlink"/>
                                            </p:clrVal>
                                          </p:val>
                                        </p:tav>
                                      </p:tavLst>
                                    </p:anim>
                                    <p:set>
                                      <p:cBhvr>
                                        <p:cTn id="30" dur="80"/>
                                        <p:tgtEl>
                                          <p:spTgt spid="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3" presetClass="exit" presetSubtype="10" fill="hold" grpId="0" nodeType="withEffect">
                                  <p:stCondLst>
                                    <p:cond delay="0"/>
                                  </p:stCondLst>
                                  <p:iterate type="lt">
                                    <p:tmPct val="0"/>
                                  </p:iterate>
                                  <p:childTnLst>
                                    <p:animEffect transition="out" filter="blinds(horizont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par>
                                <p:cTn id="43" presetID="27" presetClass="entr" presetSubtype="0" fill="hold" grpId="1" nodeType="withEffect">
                                  <p:stCondLst>
                                    <p:cond delay="0"/>
                                  </p:stCondLst>
                                  <p:iterate type="lt">
                                    <p:tmPct val="50000"/>
                                  </p:iterate>
                                  <p:childTnLst>
                                    <p:set>
                                      <p:cBhvr>
                                        <p:cTn id="44" dur="1" fill="hold">
                                          <p:stCondLst>
                                            <p:cond delay="0"/>
                                          </p:stCondLst>
                                        </p:cTn>
                                        <p:tgtEl>
                                          <p:spTgt spid="8"/>
                                        </p:tgtEl>
                                        <p:attrNameLst>
                                          <p:attrName>style.visibility</p:attrName>
                                        </p:attrNameLst>
                                      </p:cBhvr>
                                      <p:to>
                                        <p:strVal val="visible"/>
                                      </p:to>
                                    </p:set>
                                    <p:anim calcmode="discrete" valueType="clr">
                                      <p:cBhvr override="childStyle">
                                        <p:cTn id="4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8"/>
                                        </p:tgtEl>
                                        <p:attrNameLst>
                                          <p:attrName>fillcolor</p:attrName>
                                        </p:attrNameLst>
                                      </p:cBhvr>
                                      <p:tavLst>
                                        <p:tav tm="0">
                                          <p:val>
                                            <p:clrVal>
                                              <a:schemeClr val="accent2"/>
                                            </p:clrVal>
                                          </p:val>
                                        </p:tav>
                                        <p:tav tm="50000">
                                          <p:val>
                                            <p:clrVal>
                                              <a:schemeClr val="hlink"/>
                                            </p:clrVal>
                                          </p:val>
                                        </p:tav>
                                      </p:tavLst>
                                    </p:anim>
                                    <p:set>
                                      <p:cBhvr>
                                        <p:cTn id="47"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CUENIN\Pictures\Image1.gif"/>
          <p:cNvPicPr>
            <a:picLocks noChangeAspect="1" noChangeArrowheads="1"/>
          </p:cNvPicPr>
          <p:nvPr/>
        </p:nvPicPr>
        <p:blipFill>
          <a:blip r:embed="rId2"/>
          <a:srcRect/>
          <a:stretch>
            <a:fillRect/>
          </a:stretch>
        </p:blipFill>
        <p:spPr bwMode="auto">
          <a:xfrm>
            <a:off x="-14288" y="400050"/>
            <a:ext cx="9172576" cy="6057900"/>
          </a:xfrm>
          <a:prstGeom prst="rect">
            <a:avLst/>
          </a:prstGeom>
          <a:noFill/>
        </p:spPr>
      </p:pic>
      <p:sp>
        <p:nvSpPr>
          <p:cNvPr id="4" name="ZoneTexte 3"/>
          <p:cNvSpPr txBox="1"/>
          <p:nvPr/>
        </p:nvSpPr>
        <p:spPr>
          <a:xfrm>
            <a:off x="285720" y="3500438"/>
            <a:ext cx="1428760" cy="400110"/>
          </a:xfrm>
          <a:prstGeom prst="rect">
            <a:avLst/>
          </a:prstGeom>
          <a:noFill/>
        </p:spPr>
        <p:txBody>
          <a:bodyPr wrap="square" rtlCol="0">
            <a:spAutoFit/>
          </a:bodyPr>
          <a:lstStyle/>
          <a:p>
            <a:pPr algn="ctr"/>
            <a:r>
              <a:rPr lang="fr-FR" sz="2000" dirty="0" smtClean="0">
                <a:latin typeface="Palatino Linotype" pitchFamily="18" charset="0"/>
              </a:rPr>
              <a:t>AFRIQUE</a:t>
            </a:r>
            <a:endParaRPr lang="fr-FR" sz="2000" dirty="0">
              <a:latin typeface="Palatino Linotype" pitchFamily="18" charset="0"/>
            </a:endParaRPr>
          </a:p>
        </p:txBody>
      </p:sp>
      <p:sp>
        <p:nvSpPr>
          <p:cNvPr id="5" name="ZoneTexte 4"/>
          <p:cNvSpPr txBox="1"/>
          <p:nvPr/>
        </p:nvSpPr>
        <p:spPr>
          <a:xfrm>
            <a:off x="2214546" y="2071678"/>
            <a:ext cx="1428760" cy="400110"/>
          </a:xfrm>
          <a:prstGeom prst="rect">
            <a:avLst/>
          </a:prstGeom>
          <a:noFill/>
        </p:spPr>
        <p:txBody>
          <a:bodyPr wrap="square" rtlCol="0">
            <a:spAutoFit/>
          </a:bodyPr>
          <a:lstStyle/>
          <a:p>
            <a:pPr algn="ctr"/>
            <a:r>
              <a:rPr lang="fr-FR" sz="2000" dirty="0" smtClean="0">
                <a:latin typeface="Palatino Linotype" pitchFamily="18" charset="0"/>
              </a:rPr>
              <a:t>ASIE</a:t>
            </a:r>
            <a:endParaRPr lang="fr-FR" sz="2000" dirty="0">
              <a:latin typeface="Palatino Linotype" pitchFamily="18" charset="0"/>
            </a:endParaRPr>
          </a:p>
        </p:txBody>
      </p:sp>
      <p:sp>
        <p:nvSpPr>
          <p:cNvPr id="7" name="ZoneTexte 6"/>
          <p:cNvSpPr txBox="1"/>
          <p:nvPr/>
        </p:nvSpPr>
        <p:spPr>
          <a:xfrm>
            <a:off x="3214678" y="4286256"/>
            <a:ext cx="1428760" cy="400110"/>
          </a:xfrm>
          <a:prstGeom prst="rect">
            <a:avLst/>
          </a:prstGeom>
          <a:noFill/>
        </p:spPr>
        <p:txBody>
          <a:bodyPr wrap="square" rtlCol="0">
            <a:spAutoFit/>
          </a:bodyPr>
          <a:lstStyle/>
          <a:p>
            <a:pPr algn="ctr"/>
            <a:r>
              <a:rPr lang="fr-FR" sz="2000" dirty="0" smtClean="0">
                <a:latin typeface="Palatino Linotype" pitchFamily="18" charset="0"/>
              </a:rPr>
              <a:t>OCÉANIE</a:t>
            </a:r>
            <a:endParaRPr lang="fr-FR" sz="2000" dirty="0">
              <a:latin typeface="Palatino Linotype" pitchFamily="18" charset="0"/>
            </a:endParaRPr>
          </a:p>
        </p:txBody>
      </p:sp>
      <p:sp>
        <p:nvSpPr>
          <p:cNvPr id="8" name="ZoneTexte 7"/>
          <p:cNvSpPr txBox="1"/>
          <p:nvPr/>
        </p:nvSpPr>
        <p:spPr>
          <a:xfrm>
            <a:off x="4572000" y="2786058"/>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9" name="ZoneTexte 8"/>
          <p:cNvSpPr txBox="1"/>
          <p:nvPr/>
        </p:nvSpPr>
        <p:spPr>
          <a:xfrm>
            <a:off x="5286380" y="4071942"/>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PACIFIQUE</a:t>
            </a:r>
            <a:endParaRPr lang="fr-FR" dirty="0">
              <a:solidFill>
                <a:srgbClr val="0033CC"/>
              </a:solidFill>
              <a:latin typeface="Palatino Linotype" pitchFamily="18" charset="0"/>
            </a:endParaRPr>
          </a:p>
        </p:txBody>
      </p:sp>
      <p:sp>
        <p:nvSpPr>
          <p:cNvPr id="10" name="ZoneTexte 9"/>
          <p:cNvSpPr txBox="1"/>
          <p:nvPr/>
        </p:nvSpPr>
        <p:spPr>
          <a:xfrm>
            <a:off x="1714480" y="3929066"/>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1" name="ZoneTexte 10"/>
          <p:cNvSpPr txBox="1"/>
          <p:nvPr/>
        </p:nvSpPr>
        <p:spPr>
          <a:xfrm>
            <a:off x="1857356" y="450057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INDIEN</a:t>
            </a:r>
            <a:endParaRPr lang="fr-FR" dirty="0">
              <a:solidFill>
                <a:srgbClr val="0033CC"/>
              </a:solidFill>
              <a:latin typeface="Palatino Linotype" pitchFamily="18" charset="0"/>
            </a:endParaRPr>
          </a:p>
        </p:txBody>
      </p:sp>
      <p:sp>
        <p:nvSpPr>
          <p:cNvPr id="13" name="ZoneTexte 12"/>
          <p:cNvSpPr txBox="1"/>
          <p:nvPr/>
        </p:nvSpPr>
        <p:spPr>
          <a:xfrm>
            <a:off x="7858148" y="200024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4" name="ZoneTexte 13"/>
          <p:cNvSpPr txBox="1"/>
          <p:nvPr/>
        </p:nvSpPr>
        <p:spPr>
          <a:xfrm>
            <a:off x="7429520" y="3071810"/>
            <a:ext cx="1857356"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ATLANTIQUE</a:t>
            </a:r>
            <a:endParaRPr lang="fr-FR" dirty="0">
              <a:solidFill>
                <a:srgbClr val="0033CC"/>
              </a:solidFill>
              <a:latin typeface="Palatino Linotype" pitchFamily="18" charset="0"/>
            </a:endParaRPr>
          </a:p>
        </p:txBody>
      </p:sp>
      <p:sp>
        <p:nvSpPr>
          <p:cNvPr id="15" name="ZoneTexte 14"/>
          <p:cNvSpPr txBox="1"/>
          <p:nvPr/>
        </p:nvSpPr>
        <p:spPr>
          <a:xfrm>
            <a:off x="178591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6" name="ZoneTexte 15"/>
          <p:cNvSpPr txBox="1"/>
          <p:nvPr/>
        </p:nvSpPr>
        <p:spPr>
          <a:xfrm>
            <a:off x="357186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17" name="ZoneTexte 16"/>
          <p:cNvSpPr txBox="1"/>
          <p:nvPr/>
        </p:nvSpPr>
        <p:spPr>
          <a:xfrm>
            <a:off x="5286380"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ARCTIQUE</a:t>
            </a:r>
            <a:endParaRPr lang="fr-FR" dirty="0">
              <a:solidFill>
                <a:srgbClr val="0033CC"/>
              </a:solidFill>
              <a:latin typeface="Palatino Linotype" pitchFamily="18" charset="0"/>
            </a:endParaRPr>
          </a:p>
        </p:txBody>
      </p:sp>
      <p:sp>
        <p:nvSpPr>
          <p:cNvPr id="18" name="ZoneTexte 17"/>
          <p:cNvSpPr txBox="1"/>
          <p:nvPr/>
        </p:nvSpPr>
        <p:spPr>
          <a:xfrm>
            <a:off x="1714480"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9" name="ZoneTexte 18"/>
          <p:cNvSpPr txBox="1"/>
          <p:nvPr/>
        </p:nvSpPr>
        <p:spPr>
          <a:xfrm>
            <a:off x="3643306"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20" name="ZoneTexte 19"/>
          <p:cNvSpPr txBox="1"/>
          <p:nvPr/>
        </p:nvSpPr>
        <p:spPr>
          <a:xfrm>
            <a:off x="5357818" y="5929330"/>
            <a:ext cx="2214578"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ANTARCTIQUE</a:t>
            </a:r>
            <a:endParaRPr lang="fr-FR" dirty="0">
              <a:solidFill>
                <a:srgbClr val="0033CC"/>
              </a:solidFill>
              <a:latin typeface="Palatino Linotype" pitchFamily="18" charset="0"/>
            </a:endParaRPr>
          </a:p>
        </p:txBody>
      </p:sp>
      <p:sp>
        <p:nvSpPr>
          <p:cNvPr id="23" name="ZoneTexte 22"/>
          <p:cNvSpPr txBox="1"/>
          <p:nvPr/>
        </p:nvSpPr>
        <p:spPr>
          <a:xfrm>
            <a:off x="2643174" y="2643182"/>
            <a:ext cx="857256" cy="369332"/>
          </a:xfrm>
          <a:prstGeom prst="rect">
            <a:avLst/>
          </a:prstGeom>
          <a:noFill/>
        </p:spPr>
        <p:txBody>
          <a:bodyPr wrap="square" rtlCol="0">
            <a:spAutoFit/>
          </a:bodyPr>
          <a:lstStyle/>
          <a:p>
            <a:r>
              <a:rPr lang="fr-FR" dirty="0" smtClean="0">
                <a:solidFill>
                  <a:srgbClr val="FF0000"/>
                </a:solidFill>
                <a:latin typeface="Palatino Linotype" pitchFamily="18" charset="0"/>
              </a:rPr>
              <a:t>Chine</a:t>
            </a:r>
            <a:endParaRPr lang="fr-FR" dirty="0">
              <a:solidFill>
                <a:srgbClr val="FF0000"/>
              </a:solidFill>
              <a:latin typeface="Palatino Linotype" pitchFamily="18" charset="0"/>
            </a:endParaRPr>
          </a:p>
        </p:txBody>
      </p:sp>
      <p:sp>
        <p:nvSpPr>
          <p:cNvPr id="24" name="ZoneTexte 23"/>
          <p:cNvSpPr txBox="1"/>
          <p:nvPr/>
        </p:nvSpPr>
        <p:spPr>
          <a:xfrm>
            <a:off x="2143108" y="3143248"/>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Inde</a:t>
            </a:r>
            <a:endParaRPr lang="fr-FR" dirty="0">
              <a:solidFill>
                <a:srgbClr val="FF0000"/>
              </a:solidFill>
              <a:latin typeface="Palatino Linotype" pitchFamily="18" charset="0"/>
            </a:endParaRPr>
          </a:p>
        </p:txBody>
      </p:sp>
      <p:sp>
        <p:nvSpPr>
          <p:cNvPr id="25" name="ZoneTexte 24"/>
          <p:cNvSpPr txBox="1"/>
          <p:nvPr/>
        </p:nvSpPr>
        <p:spPr>
          <a:xfrm>
            <a:off x="3071802" y="3857628"/>
            <a:ext cx="1500198" cy="369332"/>
          </a:xfrm>
          <a:prstGeom prst="rect">
            <a:avLst/>
          </a:prstGeom>
          <a:noFill/>
        </p:spPr>
        <p:txBody>
          <a:bodyPr wrap="square" rtlCol="0">
            <a:spAutoFit/>
          </a:bodyPr>
          <a:lstStyle/>
          <a:p>
            <a:r>
              <a:rPr lang="fr-FR" dirty="0" smtClean="0">
                <a:solidFill>
                  <a:srgbClr val="FF0000"/>
                </a:solidFill>
                <a:latin typeface="Palatino Linotype" pitchFamily="18" charset="0"/>
              </a:rPr>
              <a:t>Indonésie</a:t>
            </a:r>
            <a:endParaRPr lang="fr-FR" dirty="0">
              <a:solidFill>
                <a:srgbClr val="FF0000"/>
              </a:solidFill>
              <a:latin typeface="Palatino Linotype" pitchFamily="18" charset="0"/>
            </a:endParaRPr>
          </a:p>
        </p:txBody>
      </p:sp>
      <p:sp>
        <p:nvSpPr>
          <p:cNvPr id="26" name="ZoneTexte 25"/>
          <p:cNvSpPr txBox="1"/>
          <p:nvPr/>
        </p:nvSpPr>
        <p:spPr>
          <a:xfrm>
            <a:off x="3428992" y="4643446"/>
            <a:ext cx="1143008" cy="369332"/>
          </a:xfrm>
          <a:prstGeom prst="rect">
            <a:avLst/>
          </a:prstGeom>
          <a:noFill/>
        </p:spPr>
        <p:txBody>
          <a:bodyPr wrap="square" rtlCol="0">
            <a:spAutoFit/>
          </a:bodyPr>
          <a:lstStyle/>
          <a:p>
            <a:r>
              <a:rPr lang="fr-FR" dirty="0" smtClean="0">
                <a:solidFill>
                  <a:srgbClr val="FF0000"/>
                </a:solidFill>
                <a:latin typeface="Palatino Linotype" pitchFamily="18" charset="0"/>
              </a:rPr>
              <a:t>Australie</a:t>
            </a:r>
            <a:endParaRPr lang="fr-FR" dirty="0">
              <a:solidFill>
                <a:srgbClr val="FF0000"/>
              </a:solidFill>
              <a:latin typeface="Palatino Linotype" pitchFamily="18" charset="0"/>
            </a:endParaRPr>
          </a:p>
        </p:txBody>
      </p:sp>
      <p:sp>
        <p:nvSpPr>
          <p:cNvPr id="27" name="Forme libre 26"/>
          <p:cNvSpPr/>
          <p:nvPr/>
        </p:nvSpPr>
        <p:spPr>
          <a:xfrm>
            <a:off x="785786" y="2643182"/>
            <a:ext cx="2923573" cy="1383916"/>
          </a:xfrm>
          <a:custGeom>
            <a:avLst/>
            <a:gdLst>
              <a:gd name="connsiteX0" fmla="*/ 2820837 w 2967487"/>
              <a:gd name="connsiteY0" fmla="*/ 414068 h 1404668"/>
              <a:gd name="connsiteX1" fmla="*/ 2958860 w 2967487"/>
              <a:gd name="connsiteY1" fmla="*/ 698740 h 1404668"/>
              <a:gd name="connsiteX2" fmla="*/ 2872596 w 2967487"/>
              <a:gd name="connsiteY2" fmla="*/ 923027 h 1404668"/>
              <a:gd name="connsiteX3" fmla="*/ 2700068 w 2967487"/>
              <a:gd name="connsiteY3" fmla="*/ 1061049 h 1404668"/>
              <a:gd name="connsiteX4" fmla="*/ 2493034 w 2967487"/>
              <a:gd name="connsiteY4" fmla="*/ 1354347 h 1404668"/>
              <a:gd name="connsiteX5" fmla="*/ 2406770 w 2967487"/>
              <a:gd name="connsiteY5" fmla="*/ 1362974 h 1404668"/>
              <a:gd name="connsiteX6" fmla="*/ 2311879 w 2967487"/>
              <a:gd name="connsiteY6" fmla="*/ 1233578 h 1404668"/>
              <a:gd name="connsiteX7" fmla="*/ 2208362 w 2967487"/>
              <a:gd name="connsiteY7" fmla="*/ 1095555 h 1404668"/>
              <a:gd name="connsiteX8" fmla="*/ 1992702 w 2967487"/>
              <a:gd name="connsiteY8" fmla="*/ 1043796 h 1404668"/>
              <a:gd name="connsiteX9" fmla="*/ 1846053 w 2967487"/>
              <a:gd name="connsiteY9" fmla="*/ 1147313 h 1404668"/>
              <a:gd name="connsiteX10" fmla="*/ 1690777 w 2967487"/>
              <a:gd name="connsiteY10" fmla="*/ 1199072 h 1404668"/>
              <a:gd name="connsiteX11" fmla="*/ 1492370 w 2967487"/>
              <a:gd name="connsiteY11" fmla="*/ 957532 h 1404668"/>
              <a:gd name="connsiteX12" fmla="*/ 1319841 w 2967487"/>
              <a:gd name="connsiteY12" fmla="*/ 957532 h 1404668"/>
              <a:gd name="connsiteX13" fmla="*/ 1009290 w 2967487"/>
              <a:gd name="connsiteY13" fmla="*/ 974785 h 1404668"/>
              <a:gd name="connsiteX14" fmla="*/ 871268 w 2967487"/>
              <a:gd name="connsiteY14" fmla="*/ 845389 h 1404668"/>
              <a:gd name="connsiteX15" fmla="*/ 759124 w 2967487"/>
              <a:gd name="connsiteY15" fmla="*/ 534838 h 1404668"/>
              <a:gd name="connsiteX16" fmla="*/ 698739 w 2967487"/>
              <a:gd name="connsiteY16" fmla="*/ 327804 h 1404668"/>
              <a:gd name="connsiteX17" fmla="*/ 543464 w 2967487"/>
              <a:gd name="connsiteY17" fmla="*/ 276045 h 1404668"/>
              <a:gd name="connsiteX18" fmla="*/ 207034 w 2967487"/>
              <a:gd name="connsiteY18" fmla="*/ 215661 h 1404668"/>
              <a:gd name="connsiteX19" fmla="*/ 0 w 2967487"/>
              <a:gd name="connsiteY19" fmla="*/ 0 h 140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7487" h="1404668">
                <a:moveTo>
                  <a:pt x="2820837" y="414068"/>
                </a:moveTo>
                <a:cubicBezTo>
                  <a:pt x="2885535" y="513990"/>
                  <a:pt x="2950233" y="613913"/>
                  <a:pt x="2958860" y="698740"/>
                </a:cubicBezTo>
                <a:cubicBezTo>
                  <a:pt x="2967487" y="783567"/>
                  <a:pt x="2915728" y="862642"/>
                  <a:pt x="2872596" y="923027"/>
                </a:cubicBezTo>
                <a:cubicBezTo>
                  <a:pt x="2829464" y="983412"/>
                  <a:pt x="2763328" y="989162"/>
                  <a:pt x="2700068" y="1061049"/>
                </a:cubicBezTo>
                <a:cubicBezTo>
                  <a:pt x="2636808" y="1132936"/>
                  <a:pt x="2541917" y="1304026"/>
                  <a:pt x="2493034" y="1354347"/>
                </a:cubicBezTo>
                <a:cubicBezTo>
                  <a:pt x="2444151" y="1404668"/>
                  <a:pt x="2436963" y="1383102"/>
                  <a:pt x="2406770" y="1362974"/>
                </a:cubicBezTo>
                <a:cubicBezTo>
                  <a:pt x="2376578" y="1342846"/>
                  <a:pt x="2344947" y="1278148"/>
                  <a:pt x="2311879" y="1233578"/>
                </a:cubicBezTo>
                <a:cubicBezTo>
                  <a:pt x="2278811" y="1189008"/>
                  <a:pt x="2261558" y="1127185"/>
                  <a:pt x="2208362" y="1095555"/>
                </a:cubicBezTo>
                <a:cubicBezTo>
                  <a:pt x="2155166" y="1063925"/>
                  <a:pt x="2053087" y="1035170"/>
                  <a:pt x="1992702" y="1043796"/>
                </a:cubicBezTo>
                <a:cubicBezTo>
                  <a:pt x="1932317" y="1052422"/>
                  <a:pt x="1896374" y="1121434"/>
                  <a:pt x="1846053" y="1147313"/>
                </a:cubicBezTo>
                <a:cubicBezTo>
                  <a:pt x="1795732" y="1173192"/>
                  <a:pt x="1749724" y="1230702"/>
                  <a:pt x="1690777" y="1199072"/>
                </a:cubicBezTo>
                <a:cubicBezTo>
                  <a:pt x="1631830" y="1167442"/>
                  <a:pt x="1554193" y="997789"/>
                  <a:pt x="1492370" y="957532"/>
                </a:cubicBezTo>
                <a:cubicBezTo>
                  <a:pt x="1430547" y="917275"/>
                  <a:pt x="1400354" y="954657"/>
                  <a:pt x="1319841" y="957532"/>
                </a:cubicBezTo>
                <a:cubicBezTo>
                  <a:pt x="1239328" y="960408"/>
                  <a:pt x="1084052" y="993476"/>
                  <a:pt x="1009290" y="974785"/>
                </a:cubicBezTo>
                <a:cubicBezTo>
                  <a:pt x="934528" y="956095"/>
                  <a:pt x="912962" y="918713"/>
                  <a:pt x="871268" y="845389"/>
                </a:cubicBezTo>
                <a:cubicBezTo>
                  <a:pt x="829574" y="772065"/>
                  <a:pt x="787879" y="621102"/>
                  <a:pt x="759124" y="534838"/>
                </a:cubicBezTo>
                <a:cubicBezTo>
                  <a:pt x="730369" y="448574"/>
                  <a:pt x="734682" y="370936"/>
                  <a:pt x="698739" y="327804"/>
                </a:cubicBezTo>
                <a:cubicBezTo>
                  <a:pt x="662796" y="284672"/>
                  <a:pt x="625415" y="294736"/>
                  <a:pt x="543464" y="276045"/>
                </a:cubicBezTo>
                <a:cubicBezTo>
                  <a:pt x="461513" y="257355"/>
                  <a:pt x="297611" y="261669"/>
                  <a:pt x="207034" y="215661"/>
                </a:cubicBezTo>
                <a:cubicBezTo>
                  <a:pt x="116457" y="169654"/>
                  <a:pt x="58228" y="84827"/>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8" name="Connecteur droit avec flèche 27"/>
          <p:cNvCxnSpPr/>
          <p:nvPr/>
        </p:nvCxnSpPr>
        <p:spPr>
          <a:xfrm rot="16200000" flipH="1">
            <a:off x="2893207" y="3750471"/>
            <a:ext cx="285752" cy="21431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Forme libre 28"/>
          <p:cNvSpPr/>
          <p:nvPr/>
        </p:nvSpPr>
        <p:spPr>
          <a:xfrm>
            <a:off x="1828800" y="3079630"/>
            <a:ext cx="355121" cy="500332"/>
          </a:xfrm>
          <a:custGeom>
            <a:avLst/>
            <a:gdLst>
              <a:gd name="connsiteX0" fmla="*/ 345057 w 355121"/>
              <a:gd name="connsiteY0" fmla="*/ 500332 h 500332"/>
              <a:gd name="connsiteX1" fmla="*/ 345057 w 355121"/>
              <a:gd name="connsiteY1" fmla="*/ 267419 h 500332"/>
              <a:gd name="connsiteX2" fmla="*/ 284672 w 355121"/>
              <a:gd name="connsiteY2" fmla="*/ 155276 h 500332"/>
              <a:gd name="connsiteX3" fmla="*/ 51758 w 355121"/>
              <a:gd name="connsiteY3" fmla="*/ 138023 h 500332"/>
              <a:gd name="connsiteX4" fmla="*/ 0 w 355121"/>
              <a:gd name="connsiteY4" fmla="*/ 0 h 50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21" h="500332">
                <a:moveTo>
                  <a:pt x="345057" y="500332"/>
                </a:moveTo>
                <a:cubicBezTo>
                  <a:pt x="350089" y="412630"/>
                  <a:pt x="355121" y="324928"/>
                  <a:pt x="345057" y="267419"/>
                </a:cubicBezTo>
                <a:cubicBezTo>
                  <a:pt x="334993" y="209910"/>
                  <a:pt x="333555" y="176842"/>
                  <a:pt x="284672" y="155276"/>
                </a:cubicBezTo>
                <a:cubicBezTo>
                  <a:pt x="235789" y="133710"/>
                  <a:pt x="99203" y="163902"/>
                  <a:pt x="51758" y="138023"/>
                </a:cubicBezTo>
                <a:cubicBezTo>
                  <a:pt x="4313" y="112144"/>
                  <a:pt x="2156" y="56072"/>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Forme libre 29"/>
          <p:cNvSpPr/>
          <p:nvPr/>
        </p:nvSpPr>
        <p:spPr>
          <a:xfrm>
            <a:off x="104955" y="2298939"/>
            <a:ext cx="1965385" cy="2875472"/>
          </a:xfrm>
          <a:custGeom>
            <a:avLst/>
            <a:gdLst>
              <a:gd name="connsiteX0" fmla="*/ 1965385 w 1965385"/>
              <a:gd name="connsiteY0" fmla="*/ 1281023 h 2875472"/>
              <a:gd name="connsiteX1" fmla="*/ 1879120 w 1965385"/>
              <a:gd name="connsiteY1" fmla="*/ 1617453 h 2875472"/>
              <a:gd name="connsiteX2" fmla="*/ 1697966 w 1965385"/>
              <a:gd name="connsiteY2" fmla="*/ 1928004 h 2875472"/>
              <a:gd name="connsiteX3" fmla="*/ 1473679 w 1965385"/>
              <a:gd name="connsiteY3" fmla="*/ 2229929 h 2875472"/>
              <a:gd name="connsiteX4" fmla="*/ 1344283 w 1965385"/>
              <a:gd name="connsiteY4" fmla="*/ 2669876 h 2875472"/>
              <a:gd name="connsiteX5" fmla="*/ 1102743 w 1965385"/>
              <a:gd name="connsiteY5" fmla="*/ 2825152 h 2875472"/>
              <a:gd name="connsiteX6" fmla="*/ 904336 w 1965385"/>
              <a:gd name="connsiteY6" fmla="*/ 2833778 h 2875472"/>
              <a:gd name="connsiteX7" fmla="*/ 749060 w 1965385"/>
              <a:gd name="connsiteY7" fmla="*/ 2574986 h 2875472"/>
              <a:gd name="connsiteX8" fmla="*/ 723181 w 1965385"/>
              <a:gd name="connsiteY8" fmla="*/ 2135038 h 2875472"/>
              <a:gd name="connsiteX9" fmla="*/ 740434 w 1965385"/>
              <a:gd name="connsiteY9" fmla="*/ 1824487 h 2875472"/>
              <a:gd name="connsiteX10" fmla="*/ 542026 w 1965385"/>
              <a:gd name="connsiteY10" fmla="*/ 1660586 h 2875472"/>
              <a:gd name="connsiteX11" fmla="*/ 179717 w 1965385"/>
              <a:gd name="connsiteY11" fmla="*/ 1600201 h 2875472"/>
              <a:gd name="connsiteX12" fmla="*/ 41694 w 1965385"/>
              <a:gd name="connsiteY12" fmla="*/ 1410419 h 2875472"/>
              <a:gd name="connsiteX13" fmla="*/ 15815 w 1965385"/>
              <a:gd name="connsiteY13" fmla="*/ 987725 h 2875472"/>
              <a:gd name="connsiteX14" fmla="*/ 136585 w 1965385"/>
              <a:gd name="connsiteY14" fmla="*/ 685801 h 2875472"/>
              <a:gd name="connsiteX15" fmla="*/ 283234 w 1965385"/>
              <a:gd name="connsiteY15" fmla="*/ 366623 h 2875472"/>
              <a:gd name="connsiteX16" fmla="*/ 404003 w 1965385"/>
              <a:gd name="connsiteY16" fmla="*/ 228601 h 2875472"/>
              <a:gd name="connsiteX17" fmla="*/ 438509 w 1965385"/>
              <a:gd name="connsiteY17" fmla="*/ 90578 h 2875472"/>
              <a:gd name="connsiteX18" fmla="*/ 628290 w 1965385"/>
              <a:gd name="connsiteY18" fmla="*/ 12940 h 2875472"/>
              <a:gd name="connsiteX19" fmla="*/ 662796 w 1965385"/>
              <a:gd name="connsiteY19" fmla="*/ 12940 h 2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5385" h="2875472">
                <a:moveTo>
                  <a:pt x="1965385" y="1281023"/>
                </a:moveTo>
                <a:cubicBezTo>
                  <a:pt x="1944537" y="1395323"/>
                  <a:pt x="1923690" y="1509623"/>
                  <a:pt x="1879120" y="1617453"/>
                </a:cubicBezTo>
                <a:cubicBezTo>
                  <a:pt x="1834550" y="1725283"/>
                  <a:pt x="1765539" y="1825925"/>
                  <a:pt x="1697966" y="1928004"/>
                </a:cubicBezTo>
                <a:cubicBezTo>
                  <a:pt x="1630393" y="2030083"/>
                  <a:pt x="1532626" y="2106284"/>
                  <a:pt x="1473679" y="2229929"/>
                </a:cubicBezTo>
                <a:cubicBezTo>
                  <a:pt x="1414732" y="2353574"/>
                  <a:pt x="1406106" y="2570672"/>
                  <a:pt x="1344283" y="2669876"/>
                </a:cubicBezTo>
                <a:cubicBezTo>
                  <a:pt x="1282460" y="2769080"/>
                  <a:pt x="1176067" y="2797835"/>
                  <a:pt x="1102743" y="2825152"/>
                </a:cubicBezTo>
                <a:cubicBezTo>
                  <a:pt x="1029419" y="2852469"/>
                  <a:pt x="963283" y="2875472"/>
                  <a:pt x="904336" y="2833778"/>
                </a:cubicBezTo>
                <a:cubicBezTo>
                  <a:pt x="845389" y="2792084"/>
                  <a:pt x="779252" y="2691443"/>
                  <a:pt x="749060" y="2574986"/>
                </a:cubicBezTo>
                <a:cubicBezTo>
                  <a:pt x="718868" y="2458529"/>
                  <a:pt x="724619" y="2260121"/>
                  <a:pt x="723181" y="2135038"/>
                </a:cubicBezTo>
                <a:cubicBezTo>
                  <a:pt x="721743" y="2009955"/>
                  <a:pt x="770627" y="1903562"/>
                  <a:pt x="740434" y="1824487"/>
                </a:cubicBezTo>
                <a:cubicBezTo>
                  <a:pt x="710242" y="1745412"/>
                  <a:pt x="635479" y="1697967"/>
                  <a:pt x="542026" y="1660586"/>
                </a:cubicBezTo>
                <a:cubicBezTo>
                  <a:pt x="448573" y="1623205"/>
                  <a:pt x="263106" y="1641896"/>
                  <a:pt x="179717" y="1600201"/>
                </a:cubicBezTo>
                <a:cubicBezTo>
                  <a:pt x="96328" y="1558507"/>
                  <a:pt x="69011" y="1512498"/>
                  <a:pt x="41694" y="1410419"/>
                </a:cubicBezTo>
                <a:cubicBezTo>
                  <a:pt x="14377" y="1308340"/>
                  <a:pt x="0" y="1108495"/>
                  <a:pt x="15815" y="987725"/>
                </a:cubicBezTo>
                <a:cubicBezTo>
                  <a:pt x="31630" y="866955"/>
                  <a:pt x="92015" y="789318"/>
                  <a:pt x="136585" y="685801"/>
                </a:cubicBezTo>
                <a:cubicBezTo>
                  <a:pt x="181155" y="582284"/>
                  <a:pt x="238664" y="442823"/>
                  <a:pt x="283234" y="366623"/>
                </a:cubicBezTo>
                <a:cubicBezTo>
                  <a:pt x="327804" y="290423"/>
                  <a:pt x="378124" y="274609"/>
                  <a:pt x="404003" y="228601"/>
                </a:cubicBezTo>
                <a:cubicBezTo>
                  <a:pt x="429882" y="182594"/>
                  <a:pt x="401128" y="126521"/>
                  <a:pt x="438509" y="90578"/>
                </a:cubicBezTo>
                <a:cubicBezTo>
                  <a:pt x="475890" y="54635"/>
                  <a:pt x="590909" y="25880"/>
                  <a:pt x="628290" y="12940"/>
                </a:cubicBezTo>
                <a:cubicBezTo>
                  <a:pt x="665671" y="0"/>
                  <a:pt x="664233" y="6470"/>
                  <a:pt x="662796" y="1294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Forme libre 30"/>
          <p:cNvSpPr/>
          <p:nvPr/>
        </p:nvSpPr>
        <p:spPr>
          <a:xfrm>
            <a:off x="43132" y="2419710"/>
            <a:ext cx="500332" cy="56071"/>
          </a:xfrm>
          <a:custGeom>
            <a:avLst/>
            <a:gdLst>
              <a:gd name="connsiteX0" fmla="*/ 500332 w 500332"/>
              <a:gd name="connsiteY0" fmla="*/ 30192 h 56071"/>
              <a:gd name="connsiteX1" fmla="*/ 327804 w 500332"/>
              <a:gd name="connsiteY1" fmla="*/ 4313 h 56071"/>
              <a:gd name="connsiteX2" fmla="*/ 0 w 500332"/>
              <a:gd name="connsiteY2" fmla="*/ 56071 h 56071"/>
            </a:gdLst>
            <a:ahLst/>
            <a:cxnLst>
              <a:cxn ang="0">
                <a:pos x="connsiteX0" y="connsiteY0"/>
              </a:cxn>
              <a:cxn ang="0">
                <a:pos x="connsiteX1" y="connsiteY1"/>
              </a:cxn>
              <a:cxn ang="0">
                <a:pos x="connsiteX2" y="connsiteY2"/>
              </a:cxn>
            </a:cxnLst>
            <a:rect l="l" t="t" r="r" b="b"/>
            <a:pathLst>
              <a:path w="500332" h="56071">
                <a:moveTo>
                  <a:pt x="500332" y="30192"/>
                </a:moveTo>
                <a:cubicBezTo>
                  <a:pt x="455762" y="15096"/>
                  <a:pt x="411193" y="0"/>
                  <a:pt x="327804" y="4313"/>
                </a:cubicBezTo>
                <a:cubicBezTo>
                  <a:pt x="244415" y="8626"/>
                  <a:pt x="122207" y="32348"/>
                  <a:pt x="0" y="56071"/>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Forme libre 31"/>
          <p:cNvSpPr/>
          <p:nvPr/>
        </p:nvSpPr>
        <p:spPr>
          <a:xfrm>
            <a:off x="7573992" y="2501660"/>
            <a:ext cx="1552755" cy="258793"/>
          </a:xfrm>
          <a:custGeom>
            <a:avLst/>
            <a:gdLst>
              <a:gd name="connsiteX0" fmla="*/ 1552755 w 1552755"/>
              <a:gd name="connsiteY0" fmla="*/ 0 h 258793"/>
              <a:gd name="connsiteX1" fmla="*/ 1199072 w 1552755"/>
              <a:gd name="connsiteY1" fmla="*/ 60385 h 258793"/>
              <a:gd name="connsiteX2" fmla="*/ 465827 w 1552755"/>
              <a:gd name="connsiteY2" fmla="*/ 207034 h 258793"/>
              <a:gd name="connsiteX3" fmla="*/ 0 w 1552755"/>
              <a:gd name="connsiteY3" fmla="*/ 258793 h 258793"/>
            </a:gdLst>
            <a:ahLst/>
            <a:cxnLst>
              <a:cxn ang="0">
                <a:pos x="connsiteX0" y="connsiteY0"/>
              </a:cxn>
              <a:cxn ang="0">
                <a:pos x="connsiteX1" y="connsiteY1"/>
              </a:cxn>
              <a:cxn ang="0">
                <a:pos x="connsiteX2" y="connsiteY2"/>
              </a:cxn>
              <a:cxn ang="0">
                <a:pos x="connsiteX3" y="connsiteY3"/>
              </a:cxn>
            </a:cxnLst>
            <a:rect l="l" t="t" r="r" b="b"/>
            <a:pathLst>
              <a:path w="1552755" h="258793">
                <a:moveTo>
                  <a:pt x="1552755" y="0"/>
                </a:moveTo>
                <a:cubicBezTo>
                  <a:pt x="1466491" y="12939"/>
                  <a:pt x="1199072" y="60385"/>
                  <a:pt x="1199072" y="60385"/>
                </a:cubicBezTo>
                <a:cubicBezTo>
                  <a:pt x="1017917" y="94891"/>
                  <a:pt x="665672" y="173966"/>
                  <a:pt x="465827" y="207034"/>
                </a:cubicBezTo>
                <a:cubicBezTo>
                  <a:pt x="265982" y="240102"/>
                  <a:pt x="132991" y="249447"/>
                  <a:pt x="0" y="258793"/>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Forme libre 32"/>
          <p:cNvSpPr/>
          <p:nvPr/>
        </p:nvSpPr>
        <p:spPr>
          <a:xfrm>
            <a:off x="7358332" y="2760453"/>
            <a:ext cx="346495" cy="819509"/>
          </a:xfrm>
          <a:custGeom>
            <a:avLst/>
            <a:gdLst>
              <a:gd name="connsiteX0" fmla="*/ 232913 w 346495"/>
              <a:gd name="connsiteY0" fmla="*/ 0 h 819509"/>
              <a:gd name="connsiteX1" fmla="*/ 345057 w 346495"/>
              <a:gd name="connsiteY1" fmla="*/ 241539 h 819509"/>
              <a:gd name="connsiteX2" fmla="*/ 241540 w 346495"/>
              <a:gd name="connsiteY2" fmla="*/ 422694 h 819509"/>
              <a:gd name="connsiteX3" fmla="*/ 232913 w 346495"/>
              <a:gd name="connsiteY3" fmla="*/ 577970 h 819509"/>
              <a:gd name="connsiteX4" fmla="*/ 215660 w 346495"/>
              <a:gd name="connsiteY4" fmla="*/ 707366 h 819509"/>
              <a:gd name="connsiteX5" fmla="*/ 112143 w 346495"/>
              <a:gd name="connsiteY5" fmla="*/ 759124 h 819509"/>
              <a:gd name="connsiteX6" fmla="*/ 0 w 346495"/>
              <a:gd name="connsiteY6" fmla="*/ 819509 h 81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495" h="819509">
                <a:moveTo>
                  <a:pt x="232913" y="0"/>
                </a:moveTo>
                <a:cubicBezTo>
                  <a:pt x="288266" y="85545"/>
                  <a:pt x="343619" y="171090"/>
                  <a:pt x="345057" y="241539"/>
                </a:cubicBezTo>
                <a:cubicBezTo>
                  <a:pt x="346495" y="311988"/>
                  <a:pt x="260231" y="366622"/>
                  <a:pt x="241540" y="422694"/>
                </a:cubicBezTo>
                <a:cubicBezTo>
                  <a:pt x="222849" y="478766"/>
                  <a:pt x="237226" y="530525"/>
                  <a:pt x="232913" y="577970"/>
                </a:cubicBezTo>
                <a:cubicBezTo>
                  <a:pt x="228600" y="625415"/>
                  <a:pt x="235788" y="677174"/>
                  <a:pt x="215660" y="707366"/>
                </a:cubicBezTo>
                <a:cubicBezTo>
                  <a:pt x="195532" y="737558"/>
                  <a:pt x="148086" y="740434"/>
                  <a:pt x="112143" y="759124"/>
                </a:cubicBezTo>
                <a:cubicBezTo>
                  <a:pt x="76200" y="777814"/>
                  <a:pt x="38100" y="798661"/>
                  <a:pt x="0" y="819509"/>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Forme libre 33"/>
          <p:cNvSpPr/>
          <p:nvPr/>
        </p:nvSpPr>
        <p:spPr>
          <a:xfrm>
            <a:off x="4000495" y="2857496"/>
            <a:ext cx="3159429" cy="739719"/>
          </a:xfrm>
          <a:custGeom>
            <a:avLst/>
            <a:gdLst>
              <a:gd name="connsiteX0" fmla="*/ 3597216 w 3597216"/>
              <a:gd name="connsiteY0" fmla="*/ 526211 h 526211"/>
              <a:gd name="connsiteX1" fmla="*/ 2855344 w 3597216"/>
              <a:gd name="connsiteY1" fmla="*/ 284671 h 526211"/>
              <a:gd name="connsiteX2" fmla="*/ 1958197 w 3597216"/>
              <a:gd name="connsiteY2" fmla="*/ 241539 h 526211"/>
              <a:gd name="connsiteX3" fmla="*/ 1224951 w 3597216"/>
              <a:gd name="connsiteY3" fmla="*/ 146649 h 526211"/>
              <a:gd name="connsiteX4" fmla="*/ 508959 w 3597216"/>
              <a:gd name="connsiteY4" fmla="*/ 94890 h 526211"/>
              <a:gd name="connsiteX5" fmla="*/ 198408 w 3597216"/>
              <a:gd name="connsiteY5" fmla="*/ 34505 h 526211"/>
              <a:gd name="connsiteX6" fmla="*/ 0 w 3597216"/>
              <a:gd name="connsiteY6" fmla="*/ 0 h 52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216" h="526211">
                <a:moveTo>
                  <a:pt x="3597216" y="526211"/>
                </a:moveTo>
                <a:cubicBezTo>
                  <a:pt x="3362865" y="429163"/>
                  <a:pt x="3128514" y="332116"/>
                  <a:pt x="2855344" y="284671"/>
                </a:cubicBezTo>
                <a:cubicBezTo>
                  <a:pt x="2582174" y="237226"/>
                  <a:pt x="2229929" y="264543"/>
                  <a:pt x="1958197" y="241539"/>
                </a:cubicBezTo>
                <a:cubicBezTo>
                  <a:pt x="1686465" y="218535"/>
                  <a:pt x="1466491" y="171090"/>
                  <a:pt x="1224951" y="146649"/>
                </a:cubicBezTo>
                <a:cubicBezTo>
                  <a:pt x="983411" y="122208"/>
                  <a:pt x="680049" y="113581"/>
                  <a:pt x="508959" y="94890"/>
                </a:cubicBezTo>
                <a:cubicBezTo>
                  <a:pt x="337869" y="76199"/>
                  <a:pt x="283234" y="50320"/>
                  <a:pt x="198408" y="34505"/>
                </a:cubicBezTo>
                <a:cubicBezTo>
                  <a:pt x="113582" y="18690"/>
                  <a:pt x="56791" y="9345"/>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Forme libre 34"/>
          <p:cNvSpPr/>
          <p:nvPr/>
        </p:nvSpPr>
        <p:spPr>
          <a:xfrm>
            <a:off x="3588589" y="2872596"/>
            <a:ext cx="388188" cy="163902"/>
          </a:xfrm>
          <a:custGeom>
            <a:avLst/>
            <a:gdLst>
              <a:gd name="connsiteX0" fmla="*/ 388188 w 388188"/>
              <a:gd name="connsiteY0" fmla="*/ 0 h 163902"/>
              <a:gd name="connsiteX1" fmla="*/ 232913 w 388188"/>
              <a:gd name="connsiteY1" fmla="*/ 69012 h 163902"/>
              <a:gd name="connsiteX2" fmla="*/ 0 w 388188"/>
              <a:gd name="connsiteY2" fmla="*/ 163902 h 163902"/>
            </a:gdLst>
            <a:ahLst/>
            <a:cxnLst>
              <a:cxn ang="0">
                <a:pos x="connsiteX0" y="connsiteY0"/>
              </a:cxn>
              <a:cxn ang="0">
                <a:pos x="connsiteX1" y="connsiteY1"/>
              </a:cxn>
              <a:cxn ang="0">
                <a:pos x="connsiteX2" y="connsiteY2"/>
              </a:cxn>
            </a:cxnLst>
            <a:rect l="l" t="t" r="r" b="b"/>
            <a:pathLst>
              <a:path w="388188" h="163902">
                <a:moveTo>
                  <a:pt x="388188" y="0"/>
                </a:moveTo>
                <a:cubicBezTo>
                  <a:pt x="342180" y="20847"/>
                  <a:pt x="297611" y="41695"/>
                  <a:pt x="232913" y="69012"/>
                </a:cubicBezTo>
                <a:cubicBezTo>
                  <a:pt x="168215" y="96329"/>
                  <a:pt x="84107" y="130115"/>
                  <a:pt x="0" y="163902"/>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6" name="Forme libre 35"/>
          <p:cNvSpPr/>
          <p:nvPr/>
        </p:nvSpPr>
        <p:spPr>
          <a:xfrm>
            <a:off x="6400800" y="2691442"/>
            <a:ext cx="47445" cy="517584"/>
          </a:xfrm>
          <a:custGeom>
            <a:avLst/>
            <a:gdLst>
              <a:gd name="connsiteX0" fmla="*/ 0 w 47445"/>
              <a:gd name="connsiteY0" fmla="*/ 517584 h 517584"/>
              <a:gd name="connsiteX1" fmla="*/ 43132 w 47445"/>
              <a:gd name="connsiteY1" fmla="*/ 224286 h 517584"/>
              <a:gd name="connsiteX2" fmla="*/ 25879 w 47445"/>
              <a:gd name="connsiteY2" fmla="*/ 0 h 517584"/>
            </a:gdLst>
            <a:ahLst/>
            <a:cxnLst>
              <a:cxn ang="0">
                <a:pos x="connsiteX0" y="connsiteY0"/>
              </a:cxn>
              <a:cxn ang="0">
                <a:pos x="connsiteX1" y="connsiteY1"/>
              </a:cxn>
              <a:cxn ang="0">
                <a:pos x="connsiteX2" y="connsiteY2"/>
              </a:cxn>
            </a:cxnLst>
            <a:rect l="l" t="t" r="r" b="b"/>
            <a:pathLst>
              <a:path w="47445" h="517584">
                <a:moveTo>
                  <a:pt x="0" y="517584"/>
                </a:moveTo>
                <a:cubicBezTo>
                  <a:pt x="19409" y="414067"/>
                  <a:pt x="38819" y="310550"/>
                  <a:pt x="43132" y="224286"/>
                </a:cubicBezTo>
                <a:cubicBezTo>
                  <a:pt x="47445" y="138022"/>
                  <a:pt x="36662" y="69011"/>
                  <a:pt x="25879"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Forme libre 36"/>
          <p:cNvSpPr/>
          <p:nvPr/>
        </p:nvSpPr>
        <p:spPr>
          <a:xfrm>
            <a:off x="4071668" y="2610929"/>
            <a:ext cx="2346385" cy="218535"/>
          </a:xfrm>
          <a:custGeom>
            <a:avLst/>
            <a:gdLst>
              <a:gd name="connsiteX0" fmla="*/ 2346385 w 2346385"/>
              <a:gd name="connsiteY0" fmla="*/ 97765 h 218535"/>
              <a:gd name="connsiteX1" fmla="*/ 1587260 w 2346385"/>
              <a:gd name="connsiteY1" fmla="*/ 2875 h 218535"/>
              <a:gd name="connsiteX2" fmla="*/ 914400 w 2346385"/>
              <a:gd name="connsiteY2" fmla="*/ 115018 h 218535"/>
              <a:gd name="connsiteX3" fmla="*/ 0 w 2346385"/>
              <a:gd name="connsiteY3" fmla="*/ 218535 h 218535"/>
            </a:gdLst>
            <a:ahLst/>
            <a:cxnLst>
              <a:cxn ang="0">
                <a:pos x="connsiteX0" y="connsiteY0"/>
              </a:cxn>
              <a:cxn ang="0">
                <a:pos x="connsiteX1" y="connsiteY1"/>
              </a:cxn>
              <a:cxn ang="0">
                <a:pos x="connsiteX2" y="connsiteY2"/>
              </a:cxn>
              <a:cxn ang="0">
                <a:pos x="connsiteX3" y="connsiteY3"/>
              </a:cxn>
            </a:cxnLst>
            <a:rect l="l" t="t" r="r" b="b"/>
            <a:pathLst>
              <a:path w="2346385" h="218535">
                <a:moveTo>
                  <a:pt x="2346385" y="97765"/>
                </a:moveTo>
                <a:cubicBezTo>
                  <a:pt x="2086154" y="48882"/>
                  <a:pt x="1825924" y="0"/>
                  <a:pt x="1587260" y="2875"/>
                </a:cubicBezTo>
                <a:cubicBezTo>
                  <a:pt x="1348596" y="5750"/>
                  <a:pt x="1178943" y="79075"/>
                  <a:pt x="914400" y="115018"/>
                </a:cubicBezTo>
                <a:cubicBezTo>
                  <a:pt x="649857" y="150961"/>
                  <a:pt x="324928" y="184748"/>
                  <a:pt x="0" y="218535"/>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4071934" y="2500306"/>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Japon</a:t>
            </a:r>
            <a:endParaRPr lang="fr-FR" dirty="0">
              <a:solidFill>
                <a:srgbClr val="FF0000"/>
              </a:solidFill>
              <a:latin typeface="Palatino Linotype" pitchFamily="18" charset="0"/>
            </a:endParaRPr>
          </a:p>
        </p:txBody>
      </p:sp>
      <p:sp>
        <p:nvSpPr>
          <p:cNvPr id="6" name="ZoneTexte 5"/>
          <p:cNvSpPr txBox="1"/>
          <p:nvPr/>
        </p:nvSpPr>
        <p:spPr>
          <a:xfrm>
            <a:off x="7000892" y="3643314"/>
            <a:ext cx="1643074" cy="400110"/>
          </a:xfrm>
          <a:prstGeom prst="rect">
            <a:avLst/>
          </a:prstGeom>
          <a:noFill/>
        </p:spPr>
        <p:txBody>
          <a:bodyPr wrap="square" rtlCol="0">
            <a:spAutoFit/>
          </a:bodyPr>
          <a:lstStyle/>
          <a:p>
            <a:pPr algn="ctr"/>
            <a:r>
              <a:rPr lang="fr-FR" sz="2000" dirty="0" smtClean="0">
                <a:latin typeface="Palatino Linotype" pitchFamily="18" charset="0"/>
              </a:rPr>
              <a:t>AMÉRIQUE</a:t>
            </a:r>
            <a:endParaRPr lang="fr-FR" sz="2000" dirty="0">
              <a:latin typeface="Palatino Linotype" pitchFamily="18" charset="0"/>
            </a:endParaRPr>
          </a:p>
        </p:txBody>
      </p:sp>
      <p:sp>
        <p:nvSpPr>
          <p:cNvPr id="3" name="ZoneTexte 2"/>
          <p:cNvSpPr txBox="1"/>
          <p:nvPr/>
        </p:nvSpPr>
        <p:spPr>
          <a:xfrm>
            <a:off x="214282" y="2214554"/>
            <a:ext cx="1428760" cy="400110"/>
          </a:xfrm>
          <a:prstGeom prst="rect">
            <a:avLst/>
          </a:prstGeom>
          <a:noFill/>
        </p:spPr>
        <p:txBody>
          <a:bodyPr wrap="square" rtlCol="0">
            <a:spAutoFit/>
          </a:bodyPr>
          <a:lstStyle/>
          <a:p>
            <a:pPr algn="ctr"/>
            <a:r>
              <a:rPr lang="fr-FR" sz="2000" dirty="0" smtClean="0">
                <a:latin typeface="Palatino Linotype" pitchFamily="18" charset="0"/>
              </a:rPr>
              <a:t>EUROPE</a:t>
            </a:r>
            <a:endParaRPr lang="fr-FR" sz="2000" dirty="0">
              <a:latin typeface="Palatino Linotype" pitchFamily="18" charset="0"/>
            </a:endParaRPr>
          </a:p>
        </p:txBody>
      </p:sp>
      <p:cxnSp>
        <p:nvCxnSpPr>
          <p:cNvPr id="40" name="Connecteur droit avec flèche 39"/>
          <p:cNvCxnSpPr/>
          <p:nvPr/>
        </p:nvCxnSpPr>
        <p:spPr>
          <a:xfrm flipV="1">
            <a:off x="428596" y="2786058"/>
            <a:ext cx="285752" cy="142876"/>
          </a:xfrm>
          <a:prstGeom prst="straightConnector1">
            <a:avLst/>
          </a:prstGeom>
          <a:ln w="28575">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5400000" flipH="1" flipV="1">
            <a:off x="5107785" y="1750207"/>
            <a:ext cx="357190" cy="1588"/>
          </a:xfrm>
          <a:prstGeom prst="straightConnector1">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Ellipse 48"/>
          <p:cNvSpPr/>
          <p:nvPr/>
        </p:nvSpPr>
        <p:spPr>
          <a:xfrm>
            <a:off x="7215206" y="3500438"/>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1357290" y="2928934"/>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3500430" y="2786058"/>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3500430" y="3000372"/>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3428992" y="3143248"/>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3143240" y="378619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4000496" y="2928934"/>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714348" y="2143116"/>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6357950" y="271462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7500958" y="271462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3" name="Picture 5" descr="C:\Users\GCUENIN\Pictures\Image2.png"/>
          <p:cNvPicPr>
            <a:picLocks noChangeAspect="1" noChangeArrowheads="1"/>
          </p:cNvPicPr>
          <p:nvPr/>
        </p:nvPicPr>
        <p:blipFill>
          <a:blip r:embed="rId3"/>
          <a:srcRect/>
          <a:stretch>
            <a:fillRect/>
          </a:stretch>
        </p:blipFill>
        <p:spPr bwMode="auto">
          <a:xfrm>
            <a:off x="0" y="428604"/>
            <a:ext cx="9144000" cy="6072230"/>
          </a:xfrm>
          <a:prstGeom prst="rect">
            <a:avLst/>
          </a:prstGeom>
          <a:noFill/>
        </p:spPr>
      </p:pic>
      <p:sp>
        <p:nvSpPr>
          <p:cNvPr id="53" name="ZoneTexte 52"/>
          <p:cNvSpPr txBox="1"/>
          <p:nvPr/>
        </p:nvSpPr>
        <p:spPr>
          <a:xfrm>
            <a:off x="2643174" y="1643050"/>
            <a:ext cx="1071570" cy="400110"/>
          </a:xfrm>
          <a:prstGeom prst="rect">
            <a:avLst/>
          </a:prstGeom>
          <a:noFill/>
        </p:spPr>
        <p:txBody>
          <a:bodyPr wrap="square" rtlCol="0">
            <a:spAutoFit/>
          </a:bodyPr>
          <a:lstStyle/>
          <a:p>
            <a:pPr algn="ctr"/>
            <a:r>
              <a:rPr lang="fr-FR" sz="2000" dirty="0" smtClean="0">
                <a:latin typeface="Poor Richard" pitchFamily="18" charset="0"/>
              </a:rPr>
              <a:t>Russie</a:t>
            </a:r>
            <a:endParaRPr lang="fr-FR" sz="2000" dirty="0">
              <a:latin typeface="Poor Richard" pitchFamily="18" charset="0"/>
            </a:endParaRPr>
          </a:p>
        </p:txBody>
      </p:sp>
      <p:sp>
        <p:nvSpPr>
          <p:cNvPr id="54" name="ZoneTexte 53"/>
          <p:cNvSpPr txBox="1"/>
          <p:nvPr/>
        </p:nvSpPr>
        <p:spPr>
          <a:xfrm>
            <a:off x="0" y="1285860"/>
            <a:ext cx="1071570" cy="400110"/>
          </a:xfrm>
          <a:prstGeom prst="rect">
            <a:avLst/>
          </a:prstGeom>
          <a:noFill/>
        </p:spPr>
        <p:txBody>
          <a:bodyPr wrap="square" rtlCol="0">
            <a:spAutoFit/>
          </a:bodyPr>
          <a:lstStyle/>
          <a:p>
            <a:r>
              <a:rPr lang="fr-FR" sz="2000" dirty="0" smtClean="0">
                <a:latin typeface="Poor Richard" pitchFamily="18" charset="0"/>
              </a:rPr>
              <a:t>Islande</a:t>
            </a:r>
            <a:endParaRPr lang="fr-FR" sz="2000" dirty="0">
              <a:latin typeface="Poor Richard" pitchFamily="18" charset="0"/>
            </a:endParaRPr>
          </a:p>
        </p:txBody>
      </p:sp>
      <p:cxnSp>
        <p:nvCxnSpPr>
          <p:cNvPr id="56" name="Connecteur droit avec flèche 55"/>
          <p:cNvCxnSpPr/>
          <p:nvPr/>
        </p:nvCxnSpPr>
        <p:spPr>
          <a:xfrm rot="5400000">
            <a:off x="214282" y="1643050"/>
            <a:ext cx="142876" cy="142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785786" y="1214422"/>
            <a:ext cx="1071570" cy="400110"/>
          </a:xfrm>
          <a:prstGeom prst="rect">
            <a:avLst/>
          </a:prstGeom>
          <a:noFill/>
        </p:spPr>
        <p:txBody>
          <a:bodyPr wrap="square" rtlCol="0">
            <a:spAutoFit/>
          </a:bodyPr>
          <a:lstStyle/>
          <a:p>
            <a:r>
              <a:rPr lang="fr-FR" sz="2000" dirty="0" smtClean="0">
                <a:latin typeface="Poor Richard" pitchFamily="18" charset="0"/>
              </a:rPr>
              <a:t>Norvège</a:t>
            </a:r>
            <a:endParaRPr lang="fr-FR" sz="2000" dirty="0">
              <a:latin typeface="Poor Richard" pitchFamily="18" charset="0"/>
            </a:endParaRPr>
          </a:p>
        </p:txBody>
      </p:sp>
      <p:cxnSp>
        <p:nvCxnSpPr>
          <p:cNvPr id="59" name="Connecteur droit avec flèche 58"/>
          <p:cNvCxnSpPr/>
          <p:nvPr/>
        </p:nvCxnSpPr>
        <p:spPr>
          <a:xfrm rot="5400000">
            <a:off x="920447" y="1537259"/>
            <a:ext cx="259615" cy="1854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6286512" y="2428868"/>
            <a:ext cx="1357322" cy="400110"/>
          </a:xfrm>
          <a:prstGeom prst="rect">
            <a:avLst/>
          </a:prstGeom>
          <a:noFill/>
        </p:spPr>
        <p:txBody>
          <a:bodyPr wrap="square" rtlCol="0">
            <a:spAutoFit/>
          </a:bodyPr>
          <a:lstStyle/>
          <a:p>
            <a:pPr algn="ctr"/>
            <a:r>
              <a:rPr lang="fr-FR" sz="2000" dirty="0" smtClean="0">
                <a:latin typeface="Poor Richard" pitchFamily="18" charset="0"/>
              </a:rPr>
              <a:t>États-Unis</a:t>
            </a:r>
            <a:endParaRPr lang="fr-FR" sz="2000" dirty="0">
              <a:latin typeface="Poor Richard" pitchFamily="18" charset="0"/>
            </a:endParaRPr>
          </a:p>
        </p:txBody>
      </p:sp>
      <p:sp>
        <p:nvSpPr>
          <p:cNvPr id="63" name="ZoneTexte 62"/>
          <p:cNvSpPr txBox="1"/>
          <p:nvPr/>
        </p:nvSpPr>
        <p:spPr>
          <a:xfrm>
            <a:off x="6215074" y="1857364"/>
            <a:ext cx="1071570" cy="400110"/>
          </a:xfrm>
          <a:prstGeom prst="rect">
            <a:avLst/>
          </a:prstGeom>
          <a:noFill/>
        </p:spPr>
        <p:txBody>
          <a:bodyPr wrap="square" rtlCol="0">
            <a:spAutoFit/>
          </a:bodyPr>
          <a:lstStyle/>
          <a:p>
            <a:pPr algn="ctr"/>
            <a:r>
              <a:rPr lang="fr-FR" sz="2000" dirty="0" smtClean="0">
                <a:latin typeface="Poor Richard" pitchFamily="18" charset="0"/>
              </a:rPr>
              <a:t>Canada</a:t>
            </a:r>
            <a:endParaRPr lang="fr-FR" sz="2000" dirty="0">
              <a:latin typeface="Poor Richard" pitchFamily="18" charset="0"/>
            </a:endParaRPr>
          </a:p>
        </p:txBody>
      </p:sp>
      <p:sp>
        <p:nvSpPr>
          <p:cNvPr id="64" name="ZoneTexte 63"/>
          <p:cNvSpPr txBox="1"/>
          <p:nvPr/>
        </p:nvSpPr>
        <p:spPr>
          <a:xfrm>
            <a:off x="7786678" y="1142984"/>
            <a:ext cx="1357322" cy="400110"/>
          </a:xfrm>
          <a:prstGeom prst="rect">
            <a:avLst/>
          </a:prstGeom>
          <a:noFill/>
        </p:spPr>
        <p:txBody>
          <a:bodyPr wrap="square" rtlCol="0">
            <a:spAutoFit/>
          </a:bodyPr>
          <a:lstStyle/>
          <a:p>
            <a:pPr algn="ctr"/>
            <a:r>
              <a:rPr lang="fr-FR" sz="2000" dirty="0" err="1" smtClean="0">
                <a:latin typeface="Poor Richard" pitchFamily="18" charset="0"/>
              </a:rPr>
              <a:t>Groënland</a:t>
            </a:r>
            <a:endParaRPr lang="fr-FR" sz="2000" dirty="0">
              <a:latin typeface="Poor Richard" pitchFamily="18" charset="0"/>
            </a:endParaRPr>
          </a:p>
        </p:txBody>
      </p:sp>
      <p:sp>
        <p:nvSpPr>
          <p:cNvPr id="37890" name="AutoShape 2" descr="Résultat de recherche d'images pour &quot;gif pirate&quot;"/>
          <p:cNvSpPr>
            <a:spLocks noChangeAspect="1" noChangeArrowheads="1"/>
          </p:cNvSpPr>
          <p:nvPr/>
        </p:nvSpPr>
        <p:spPr bwMode="auto">
          <a:xfrm>
            <a:off x="155575" y="-966788"/>
            <a:ext cx="2819400" cy="20288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7892" name="AutoShape 4" descr="Résultat de recherche d'images pour &quot;drapeau pirate&quot;"/>
          <p:cNvSpPr>
            <a:spLocks noChangeAspect="1" noChangeArrowheads="1"/>
          </p:cNvSpPr>
          <p:nvPr/>
        </p:nvSpPr>
        <p:spPr bwMode="auto">
          <a:xfrm>
            <a:off x="155575" y="-1074738"/>
            <a:ext cx="3381375" cy="22479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7" name="Image 66" descr="415CXdaU0PL._SX355_.jpg"/>
          <p:cNvPicPr>
            <a:picLocks noChangeAspect="1"/>
          </p:cNvPicPr>
          <p:nvPr/>
        </p:nvPicPr>
        <p:blipFill>
          <a:blip r:embed="rId4" cstate="print"/>
          <a:stretch>
            <a:fillRect/>
          </a:stretch>
        </p:blipFill>
        <p:spPr>
          <a:xfrm>
            <a:off x="3286116" y="3571876"/>
            <a:ext cx="473215" cy="314588"/>
          </a:xfrm>
          <a:prstGeom prst="rect">
            <a:avLst/>
          </a:prstGeom>
        </p:spPr>
      </p:pic>
      <p:pic>
        <p:nvPicPr>
          <p:cNvPr id="68" name="Image 67" descr="415CXdaU0PL._SX355_.jpg"/>
          <p:cNvPicPr>
            <a:picLocks noChangeAspect="1"/>
          </p:cNvPicPr>
          <p:nvPr/>
        </p:nvPicPr>
        <p:blipFill>
          <a:blip r:embed="rId4" cstate="print"/>
          <a:stretch>
            <a:fillRect/>
          </a:stretch>
        </p:blipFill>
        <p:spPr>
          <a:xfrm>
            <a:off x="1643042" y="4071942"/>
            <a:ext cx="473215" cy="314588"/>
          </a:xfrm>
          <a:prstGeom prst="rect">
            <a:avLst/>
          </a:prstGeom>
        </p:spPr>
      </p:pic>
      <p:pic>
        <p:nvPicPr>
          <p:cNvPr id="69" name="Image 68" descr="415CXdaU0PL._SX355_.jpg"/>
          <p:cNvPicPr>
            <a:picLocks noChangeAspect="1"/>
          </p:cNvPicPr>
          <p:nvPr/>
        </p:nvPicPr>
        <p:blipFill>
          <a:blip r:embed="rId4" cstate="print"/>
          <a:stretch>
            <a:fillRect/>
          </a:stretch>
        </p:blipFill>
        <p:spPr>
          <a:xfrm>
            <a:off x="285720" y="3929066"/>
            <a:ext cx="473215" cy="314588"/>
          </a:xfrm>
          <a:prstGeom prst="rect">
            <a:avLst/>
          </a:prstGeom>
        </p:spPr>
      </p:pic>
      <p:pic>
        <p:nvPicPr>
          <p:cNvPr id="70" name="Image 69" descr="415CXdaU0PL._SX355_.jpg"/>
          <p:cNvPicPr>
            <a:picLocks noChangeAspect="1"/>
          </p:cNvPicPr>
          <p:nvPr/>
        </p:nvPicPr>
        <p:blipFill>
          <a:blip r:embed="rId4" cstate="print"/>
          <a:stretch>
            <a:fillRect/>
          </a:stretch>
        </p:blipFill>
        <p:spPr>
          <a:xfrm>
            <a:off x="7429520" y="3357562"/>
            <a:ext cx="473215" cy="314588"/>
          </a:xfrm>
          <a:prstGeom prst="rect">
            <a:avLst/>
          </a:prstGeom>
        </p:spPr>
      </p:pic>
      <p:sp>
        <p:nvSpPr>
          <p:cNvPr id="71" name="Ellipse 70"/>
          <p:cNvSpPr/>
          <p:nvPr/>
        </p:nvSpPr>
        <p:spPr>
          <a:xfrm>
            <a:off x="4786314" y="4214818"/>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p:cNvSpPr/>
          <p:nvPr/>
        </p:nvSpPr>
        <p:spPr>
          <a:xfrm>
            <a:off x="2000232" y="4214818"/>
            <a:ext cx="428628" cy="357190"/>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p:cNvSpPr/>
          <p:nvPr/>
        </p:nvSpPr>
        <p:spPr>
          <a:xfrm>
            <a:off x="4786314" y="2071678"/>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p:cNvSpPr/>
          <p:nvPr/>
        </p:nvSpPr>
        <p:spPr>
          <a:xfrm>
            <a:off x="2786050" y="4143380"/>
            <a:ext cx="428628" cy="357190"/>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p:cNvSpPr/>
          <p:nvPr/>
        </p:nvSpPr>
        <p:spPr>
          <a:xfrm>
            <a:off x="4857752" y="928670"/>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p:cNvSpPr/>
          <p:nvPr/>
        </p:nvSpPr>
        <p:spPr>
          <a:xfrm>
            <a:off x="6858016" y="4500570"/>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6"/>
                                        </p:tgtEl>
                                        <p:attrNameLst>
                                          <p:attrName>style.visibility</p:attrName>
                                        </p:attrNameLst>
                                      </p:cBhvr>
                                      <p:to>
                                        <p:strVal val="visible"/>
                                      </p:to>
                                    </p:set>
                                    <p:anim calcmode="discrete" valueType="clr">
                                      <p:cBhvr override="childStyle">
                                        <p:cTn id="2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
                                        </p:tgtEl>
                                        <p:attrNameLst>
                                          <p:attrName>fillcolor</p:attrName>
                                        </p:attrNameLst>
                                      </p:cBhvr>
                                      <p:tavLst>
                                        <p:tav tm="0">
                                          <p:val>
                                            <p:clrVal>
                                              <a:schemeClr val="accent2"/>
                                            </p:clrVal>
                                          </p:val>
                                        </p:tav>
                                        <p:tav tm="50000">
                                          <p:val>
                                            <p:clrVal>
                                              <a:schemeClr val="hlink"/>
                                            </p:clrVal>
                                          </p:val>
                                        </p:tav>
                                      </p:tavLst>
                                    </p:anim>
                                    <p:set>
                                      <p:cBhvr>
                                        <p:cTn id="24" dur="80"/>
                                        <p:tgtEl>
                                          <p:spTgt spid="6"/>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7"/>
                                        </p:tgtEl>
                                        <p:attrNameLst>
                                          <p:attrName>style.visibility</p:attrName>
                                        </p:attrNameLst>
                                      </p:cBhvr>
                                      <p:to>
                                        <p:strVal val="visible"/>
                                      </p:to>
                                    </p:set>
                                    <p:anim calcmode="discrete" valueType="clr">
                                      <p:cBhvr override="childStyle">
                                        <p:cTn id="2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
                                        </p:tgtEl>
                                        <p:attrNameLst>
                                          <p:attrName>fillcolor</p:attrName>
                                        </p:attrNameLst>
                                      </p:cBhvr>
                                      <p:tavLst>
                                        <p:tav tm="0">
                                          <p:val>
                                            <p:clrVal>
                                              <a:schemeClr val="accent2"/>
                                            </p:clrVal>
                                          </p:val>
                                        </p:tav>
                                        <p:tav tm="50000">
                                          <p:val>
                                            <p:clrVal>
                                              <a:schemeClr val="hlink"/>
                                            </p:clrVal>
                                          </p:val>
                                        </p:tav>
                                      </p:tavLst>
                                    </p:anim>
                                    <p:set>
                                      <p:cBhvr>
                                        <p:cTn id="29" dur="80"/>
                                        <p:tgtEl>
                                          <p:spTgt spid="7"/>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8"/>
                                        </p:tgtEl>
                                        <p:attrNameLst>
                                          <p:attrName>style.visibility</p:attrName>
                                        </p:attrNameLst>
                                      </p:cBhvr>
                                      <p:to>
                                        <p:strVal val="visible"/>
                                      </p:to>
                                    </p:set>
                                    <p:anim calcmode="discrete" valueType="clr">
                                      <p:cBhvr override="childStyle">
                                        <p:cTn id="3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
                                        </p:tgtEl>
                                        <p:attrNameLst>
                                          <p:attrName>fillcolor</p:attrName>
                                        </p:attrNameLst>
                                      </p:cBhvr>
                                      <p:tavLst>
                                        <p:tav tm="0">
                                          <p:val>
                                            <p:clrVal>
                                              <a:schemeClr val="accent2"/>
                                            </p:clrVal>
                                          </p:val>
                                        </p:tav>
                                        <p:tav tm="50000">
                                          <p:val>
                                            <p:clrVal>
                                              <a:schemeClr val="hlink"/>
                                            </p:clrVal>
                                          </p:val>
                                        </p:tav>
                                      </p:tavLst>
                                    </p:anim>
                                    <p:set>
                                      <p:cBhvr>
                                        <p:cTn id="34" dur="80"/>
                                        <p:tgtEl>
                                          <p:spTgt spid="8"/>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11"/>
                                        </p:tgtEl>
                                        <p:attrNameLst>
                                          <p:attrName>style.visibility</p:attrName>
                                        </p:attrNameLst>
                                      </p:cBhvr>
                                      <p:to>
                                        <p:strVal val="visible"/>
                                      </p:to>
                                    </p:set>
                                    <p:anim calcmode="discrete" valueType="clr">
                                      <p:cBhvr override="childStyle">
                                        <p:cTn id="4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1"/>
                                        </p:tgtEl>
                                        <p:attrNameLst>
                                          <p:attrName>fillcolor</p:attrName>
                                        </p:attrNameLst>
                                      </p:cBhvr>
                                      <p:tavLst>
                                        <p:tav tm="0">
                                          <p:val>
                                            <p:clrVal>
                                              <a:schemeClr val="accent2"/>
                                            </p:clrVal>
                                          </p:val>
                                        </p:tav>
                                        <p:tav tm="50000">
                                          <p:val>
                                            <p:clrVal>
                                              <a:schemeClr val="hlink"/>
                                            </p:clrVal>
                                          </p:val>
                                        </p:tav>
                                      </p:tavLst>
                                    </p:anim>
                                    <p:set>
                                      <p:cBhvr>
                                        <p:cTn id="49" dur="80"/>
                                        <p:tgtEl>
                                          <p:spTgt spid="11"/>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13"/>
                                        </p:tgtEl>
                                        <p:attrNameLst>
                                          <p:attrName>style.visibility</p:attrName>
                                        </p:attrNameLst>
                                      </p:cBhvr>
                                      <p:to>
                                        <p:strVal val="visible"/>
                                      </p:to>
                                    </p:set>
                                    <p:anim calcmode="discrete" valueType="clr">
                                      <p:cBhvr override="childStyle">
                                        <p:cTn id="5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3"/>
                                        </p:tgtEl>
                                        <p:attrNameLst>
                                          <p:attrName>fillcolor</p:attrName>
                                        </p:attrNameLst>
                                      </p:cBhvr>
                                      <p:tavLst>
                                        <p:tav tm="0">
                                          <p:val>
                                            <p:clrVal>
                                              <a:schemeClr val="accent2"/>
                                            </p:clrVal>
                                          </p:val>
                                        </p:tav>
                                        <p:tav tm="50000">
                                          <p:val>
                                            <p:clrVal>
                                              <a:schemeClr val="hlink"/>
                                            </p:clrVal>
                                          </p:val>
                                        </p:tav>
                                      </p:tavLst>
                                    </p:anim>
                                    <p:set>
                                      <p:cBhvr>
                                        <p:cTn id="54" dur="80"/>
                                        <p:tgtEl>
                                          <p:spTgt spid="13"/>
                                        </p:tgtEl>
                                        <p:attrNameLst>
                                          <p:attrName>fill.type</p:attrName>
                                        </p:attrNameLst>
                                      </p:cBhvr>
                                      <p:to>
                                        <p:strVal val="solid"/>
                                      </p:to>
                                    </p:se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4"/>
                                        </p:tgtEl>
                                        <p:attrNameLst>
                                          <p:attrName>style.visibility</p:attrName>
                                        </p:attrNameLst>
                                      </p:cBhvr>
                                      <p:to>
                                        <p:strVal val="visible"/>
                                      </p:to>
                                    </p:set>
                                    <p:anim calcmode="discrete" valueType="clr">
                                      <p:cBhvr override="childStyle">
                                        <p:cTn id="5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4"/>
                                        </p:tgtEl>
                                        <p:attrNameLst>
                                          <p:attrName>fillcolor</p:attrName>
                                        </p:attrNameLst>
                                      </p:cBhvr>
                                      <p:tavLst>
                                        <p:tav tm="0">
                                          <p:val>
                                            <p:clrVal>
                                              <a:schemeClr val="accent2"/>
                                            </p:clrVal>
                                          </p:val>
                                        </p:tav>
                                        <p:tav tm="50000">
                                          <p:val>
                                            <p:clrVal>
                                              <a:schemeClr val="hlink"/>
                                            </p:clrVal>
                                          </p:val>
                                        </p:tav>
                                      </p:tavLst>
                                    </p:anim>
                                    <p:set>
                                      <p:cBhvr>
                                        <p:cTn id="59" dur="80"/>
                                        <p:tgtEl>
                                          <p:spTgt spid="14"/>
                                        </p:tgtEl>
                                        <p:attrNameLst>
                                          <p:attrName>fill.type</p:attrName>
                                        </p:attrNameLst>
                                      </p:cBhvr>
                                      <p:to>
                                        <p:strVal val="solid"/>
                                      </p:to>
                                    </p:set>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15"/>
                                        </p:tgtEl>
                                        <p:attrNameLst>
                                          <p:attrName>style.visibility</p:attrName>
                                        </p:attrNameLst>
                                      </p:cBhvr>
                                      <p:to>
                                        <p:strVal val="visible"/>
                                      </p:to>
                                    </p:set>
                                    <p:anim calcmode="discrete" valueType="clr">
                                      <p:cBhvr override="childStyle">
                                        <p:cTn id="6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5"/>
                                        </p:tgtEl>
                                        <p:attrNameLst>
                                          <p:attrName>fillcolor</p:attrName>
                                        </p:attrNameLst>
                                      </p:cBhvr>
                                      <p:tavLst>
                                        <p:tav tm="0">
                                          <p:val>
                                            <p:clrVal>
                                              <a:schemeClr val="accent2"/>
                                            </p:clrVal>
                                          </p:val>
                                        </p:tav>
                                        <p:tav tm="50000">
                                          <p:val>
                                            <p:clrVal>
                                              <a:schemeClr val="hlink"/>
                                            </p:clrVal>
                                          </p:val>
                                        </p:tav>
                                      </p:tavLst>
                                    </p:anim>
                                    <p:set>
                                      <p:cBhvr>
                                        <p:cTn id="64" dur="80"/>
                                        <p:tgtEl>
                                          <p:spTgt spid="15"/>
                                        </p:tgtEl>
                                        <p:attrNameLst>
                                          <p:attrName>fill.type</p:attrName>
                                        </p:attrNameLst>
                                      </p:cBhvr>
                                      <p:to>
                                        <p:strVal val="solid"/>
                                      </p:to>
                                    </p:set>
                                  </p:childTnLst>
                                </p:cTn>
                              </p:par>
                              <p:par>
                                <p:cTn id="65" presetID="27" presetClass="entr" presetSubtype="0" fill="hold" grpId="0" nodeType="withEffect">
                                  <p:stCondLst>
                                    <p:cond delay="0"/>
                                  </p:stCondLst>
                                  <p:iterate type="lt">
                                    <p:tmPct val="50000"/>
                                  </p:iterate>
                                  <p:childTnLst>
                                    <p:set>
                                      <p:cBhvr>
                                        <p:cTn id="66" dur="1" fill="hold">
                                          <p:stCondLst>
                                            <p:cond delay="0"/>
                                          </p:stCondLst>
                                        </p:cTn>
                                        <p:tgtEl>
                                          <p:spTgt spid="16"/>
                                        </p:tgtEl>
                                        <p:attrNameLst>
                                          <p:attrName>style.visibility</p:attrName>
                                        </p:attrNameLst>
                                      </p:cBhvr>
                                      <p:to>
                                        <p:strVal val="visible"/>
                                      </p:to>
                                    </p:set>
                                    <p:anim calcmode="discrete" valueType="clr">
                                      <p:cBhvr override="childStyle">
                                        <p:cTn id="6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6"/>
                                        </p:tgtEl>
                                        <p:attrNameLst>
                                          <p:attrName>fillcolor</p:attrName>
                                        </p:attrNameLst>
                                      </p:cBhvr>
                                      <p:tavLst>
                                        <p:tav tm="0">
                                          <p:val>
                                            <p:clrVal>
                                              <a:schemeClr val="accent2"/>
                                            </p:clrVal>
                                          </p:val>
                                        </p:tav>
                                        <p:tav tm="50000">
                                          <p:val>
                                            <p:clrVal>
                                              <a:schemeClr val="hlink"/>
                                            </p:clrVal>
                                          </p:val>
                                        </p:tav>
                                      </p:tavLst>
                                    </p:anim>
                                    <p:set>
                                      <p:cBhvr>
                                        <p:cTn id="69" dur="80"/>
                                        <p:tgtEl>
                                          <p:spTgt spid="16"/>
                                        </p:tgtEl>
                                        <p:attrNameLst>
                                          <p:attrName>fill.type</p:attrName>
                                        </p:attrNameLst>
                                      </p:cBhvr>
                                      <p:to>
                                        <p:strVal val="solid"/>
                                      </p:to>
                                    </p:set>
                                  </p:childTnLst>
                                </p:cTn>
                              </p:par>
                              <p:par>
                                <p:cTn id="70" presetID="27" presetClass="entr" presetSubtype="0" fill="hold" grpId="0" nodeType="withEffect">
                                  <p:stCondLst>
                                    <p:cond delay="0"/>
                                  </p:stCondLst>
                                  <p:iterate type="lt">
                                    <p:tmPct val="50000"/>
                                  </p:iterate>
                                  <p:childTnLst>
                                    <p:set>
                                      <p:cBhvr>
                                        <p:cTn id="71" dur="1" fill="hold">
                                          <p:stCondLst>
                                            <p:cond delay="0"/>
                                          </p:stCondLst>
                                        </p:cTn>
                                        <p:tgtEl>
                                          <p:spTgt spid="17"/>
                                        </p:tgtEl>
                                        <p:attrNameLst>
                                          <p:attrName>style.visibility</p:attrName>
                                        </p:attrNameLst>
                                      </p:cBhvr>
                                      <p:to>
                                        <p:strVal val="visible"/>
                                      </p:to>
                                    </p:set>
                                    <p:anim calcmode="discrete" valueType="clr">
                                      <p:cBhvr override="childStyle">
                                        <p:cTn id="7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17"/>
                                        </p:tgtEl>
                                        <p:attrNameLst>
                                          <p:attrName>fillcolor</p:attrName>
                                        </p:attrNameLst>
                                      </p:cBhvr>
                                      <p:tavLst>
                                        <p:tav tm="0">
                                          <p:val>
                                            <p:clrVal>
                                              <a:schemeClr val="accent2"/>
                                            </p:clrVal>
                                          </p:val>
                                        </p:tav>
                                        <p:tav tm="50000">
                                          <p:val>
                                            <p:clrVal>
                                              <a:schemeClr val="hlink"/>
                                            </p:clrVal>
                                          </p:val>
                                        </p:tav>
                                      </p:tavLst>
                                    </p:anim>
                                    <p:set>
                                      <p:cBhvr>
                                        <p:cTn id="74" dur="80"/>
                                        <p:tgtEl>
                                          <p:spTgt spid="17"/>
                                        </p:tgtEl>
                                        <p:attrNameLst>
                                          <p:attrName>fill.type</p:attrName>
                                        </p:attrNameLst>
                                      </p:cBhvr>
                                      <p:to>
                                        <p:strVal val="solid"/>
                                      </p:to>
                                    </p:set>
                                  </p:childTnLst>
                                </p:cTn>
                              </p:par>
                              <p:par>
                                <p:cTn id="75" presetID="27" presetClass="entr" presetSubtype="0" fill="hold" grpId="0" nodeType="withEffect">
                                  <p:stCondLst>
                                    <p:cond delay="0"/>
                                  </p:stCondLst>
                                  <p:iterate type="lt">
                                    <p:tmPct val="50000"/>
                                  </p:iterate>
                                  <p:childTnLst>
                                    <p:set>
                                      <p:cBhvr>
                                        <p:cTn id="76" dur="1" fill="hold">
                                          <p:stCondLst>
                                            <p:cond delay="0"/>
                                          </p:stCondLst>
                                        </p:cTn>
                                        <p:tgtEl>
                                          <p:spTgt spid="18"/>
                                        </p:tgtEl>
                                        <p:attrNameLst>
                                          <p:attrName>style.visibility</p:attrName>
                                        </p:attrNameLst>
                                      </p:cBhvr>
                                      <p:to>
                                        <p:strVal val="visible"/>
                                      </p:to>
                                    </p:set>
                                    <p:anim calcmode="discrete" valueType="clr">
                                      <p:cBhvr override="childStyle">
                                        <p:cTn id="7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8"/>
                                        </p:tgtEl>
                                        <p:attrNameLst>
                                          <p:attrName>fillcolor</p:attrName>
                                        </p:attrNameLst>
                                      </p:cBhvr>
                                      <p:tavLst>
                                        <p:tav tm="0">
                                          <p:val>
                                            <p:clrVal>
                                              <a:schemeClr val="accent2"/>
                                            </p:clrVal>
                                          </p:val>
                                        </p:tav>
                                        <p:tav tm="50000">
                                          <p:val>
                                            <p:clrVal>
                                              <a:schemeClr val="hlink"/>
                                            </p:clrVal>
                                          </p:val>
                                        </p:tav>
                                      </p:tavLst>
                                    </p:anim>
                                    <p:set>
                                      <p:cBhvr>
                                        <p:cTn id="79" dur="80"/>
                                        <p:tgtEl>
                                          <p:spTgt spid="18"/>
                                        </p:tgtEl>
                                        <p:attrNameLst>
                                          <p:attrName>fill.type</p:attrName>
                                        </p:attrNameLst>
                                      </p:cBhvr>
                                      <p:to>
                                        <p:strVal val="solid"/>
                                      </p:to>
                                    </p:set>
                                  </p:childTnLst>
                                </p:cTn>
                              </p:par>
                              <p:par>
                                <p:cTn id="80" presetID="27" presetClass="entr" presetSubtype="0" fill="hold" grpId="0" nodeType="withEffect">
                                  <p:stCondLst>
                                    <p:cond delay="0"/>
                                  </p:stCondLst>
                                  <p:iterate type="lt">
                                    <p:tmPct val="50000"/>
                                  </p:iterate>
                                  <p:childTnLst>
                                    <p:set>
                                      <p:cBhvr>
                                        <p:cTn id="81" dur="1" fill="hold">
                                          <p:stCondLst>
                                            <p:cond delay="0"/>
                                          </p:stCondLst>
                                        </p:cTn>
                                        <p:tgtEl>
                                          <p:spTgt spid="19"/>
                                        </p:tgtEl>
                                        <p:attrNameLst>
                                          <p:attrName>style.visibility</p:attrName>
                                        </p:attrNameLst>
                                      </p:cBhvr>
                                      <p:to>
                                        <p:strVal val="visible"/>
                                      </p:to>
                                    </p:set>
                                    <p:anim calcmode="discrete" valueType="clr">
                                      <p:cBhvr override="childStyle">
                                        <p:cTn id="82"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19"/>
                                        </p:tgtEl>
                                        <p:attrNameLst>
                                          <p:attrName>fillcolor</p:attrName>
                                        </p:attrNameLst>
                                      </p:cBhvr>
                                      <p:tavLst>
                                        <p:tav tm="0">
                                          <p:val>
                                            <p:clrVal>
                                              <a:schemeClr val="accent2"/>
                                            </p:clrVal>
                                          </p:val>
                                        </p:tav>
                                        <p:tav tm="50000">
                                          <p:val>
                                            <p:clrVal>
                                              <a:schemeClr val="hlink"/>
                                            </p:clrVal>
                                          </p:val>
                                        </p:tav>
                                      </p:tavLst>
                                    </p:anim>
                                    <p:set>
                                      <p:cBhvr>
                                        <p:cTn id="84" dur="80"/>
                                        <p:tgtEl>
                                          <p:spTgt spid="19"/>
                                        </p:tgtEl>
                                        <p:attrNameLst>
                                          <p:attrName>fill.type</p:attrName>
                                        </p:attrNameLst>
                                      </p:cBhvr>
                                      <p:to>
                                        <p:strVal val="solid"/>
                                      </p:to>
                                    </p:set>
                                  </p:childTnLst>
                                </p:cTn>
                              </p:par>
                              <p:par>
                                <p:cTn id="85" presetID="27" presetClass="entr" presetSubtype="0" fill="hold" grpId="0" nodeType="withEffect">
                                  <p:stCondLst>
                                    <p:cond delay="0"/>
                                  </p:stCondLst>
                                  <p:iterate type="lt">
                                    <p:tmPct val="50000"/>
                                  </p:iterate>
                                  <p:childTnLst>
                                    <p:set>
                                      <p:cBhvr>
                                        <p:cTn id="86" dur="1" fill="hold">
                                          <p:stCondLst>
                                            <p:cond delay="0"/>
                                          </p:stCondLst>
                                        </p:cTn>
                                        <p:tgtEl>
                                          <p:spTgt spid="20"/>
                                        </p:tgtEl>
                                        <p:attrNameLst>
                                          <p:attrName>style.visibility</p:attrName>
                                        </p:attrNameLst>
                                      </p:cBhvr>
                                      <p:to>
                                        <p:strVal val="visible"/>
                                      </p:to>
                                    </p:set>
                                    <p:anim calcmode="discrete" valueType="clr">
                                      <p:cBhvr override="childStyle">
                                        <p:cTn id="8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20"/>
                                        </p:tgtEl>
                                        <p:attrNameLst>
                                          <p:attrName>fillcolor</p:attrName>
                                        </p:attrNameLst>
                                      </p:cBhvr>
                                      <p:tavLst>
                                        <p:tav tm="0">
                                          <p:val>
                                            <p:clrVal>
                                              <a:schemeClr val="accent2"/>
                                            </p:clrVal>
                                          </p:val>
                                        </p:tav>
                                        <p:tav tm="50000">
                                          <p:val>
                                            <p:clrVal>
                                              <a:schemeClr val="hlink"/>
                                            </p:clrVal>
                                          </p:val>
                                        </p:tav>
                                      </p:tavLst>
                                    </p:anim>
                                    <p:set>
                                      <p:cBhvr>
                                        <p:cTn id="89" dur="80"/>
                                        <p:tgtEl>
                                          <p:spTgt spid="20"/>
                                        </p:tgtEl>
                                        <p:attrNameLst>
                                          <p:attrName>fill.type</p:attrName>
                                        </p:attrNameLst>
                                      </p:cBhvr>
                                      <p:to>
                                        <p:strVal val="solid"/>
                                      </p:to>
                                    </p:set>
                                  </p:childTnLst>
                                </p:cTn>
                              </p:par>
                              <p:par>
                                <p:cTn id="90" presetID="40" presetClass="entr" presetSubtype="0" fill="hold" grpId="0" nodeType="withEffect">
                                  <p:stCondLst>
                                    <p:cond delay="0"/>
                                  </p:stCondLst>
                                  <p:iterate type="lt">
                                    <p:tmPct val="10000"/>
                                  </p:iterate>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1"/>
                                          </p:val>
                                        </p:tav>
                                        <p:tav tm="100000">
                                          <p:val>
                                            <p:strVal val="#ppt_x"/>
                                          </p:val>
                                        </p:tav>
                                      </p:tavLst>
                                    </p:anim>
                                    <p:anim calcmode="lin" valueType="num">
                                      <p:cBhvr>
                                        <p:cTn id="94" dur="1000" fill="hold"/>
                                        <p:tgtEl>
                                          <p:spTgt spid="22"/>
                                        </p:tgtEl>
                                        <p:attrNameLst>
                                          <p:attrName>ppt_y</p:attrName>
                                        </p:attrNameLst>
                                      </p:cBhvr>
                                      <p:tavLst>
                                        <p:tav tm="0">
                                          <p:val>
                                            <p:strVal val="#ppt_y"/>
                                          </p:val>
                                        </p:tav>
                                        <p:tav tm="100000">
                                          <p:val>
                                            <p:strVal val="#ppt_y"/>
                                          </p:val>
                                        </p:tav>
                                      </p:tavLst>
                                    </p:anim>
                                  </p:childTnLst>
                                </p:cTn>
                              </p:par>
                              <p:par>
                                <p:cTn id="95" presetID="40" presetClass="entr" presetSubtype="0" fill="hold" grpId="0" nodeType="withEffect">
                                  <p:stCondLst>
                                    <p:cond delay="0"/>
                                  </p:stCondLst>
                                  <p:iterate type="lt">
                                    <p:tmPct val="10000"/>
                                  </p:iterate>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anim calcmode="lin" valueType="num">
                                      <p:cBhvr>
                                        <p:cTn id="98" dur="1000" fill="hold"/>
                                        <p:tgtEl>
                                          <p:spTgt spid="23"/>
                                        </p:tgtEl>
                                        <p:attrNameLst>
                                          <p:attrName>ppt_x</p:attrName>
                                        </p:attrNameLst>
                                      </p:cBhvr>
                                      <p:tavLst>
                                        <p:tav tm="0">
                                          <p:val>
                                            <p:strVal val="#ppt_x-.1"/>
                                          </p:val>
                                        </p:tav>
                                        <p:tav tm="100000">
                                          <p:val>
                                            <p:strVal val="#ppt_x"/>
                                          </p:val>
                                        </p:tav>
                                      </p:tavLst>
                                    </p:anim>
                                    <p:anim calcmode="lin" valueType="num">
                                      <p:cBhvr>
                                        <p:cTn id="99" dur="1000" fill="hold"/>
                                        <p:tgtEl>
                                          <p:spTgt spid="23"/>
                                        </p:tgtEl>
                                        <p:attrNameLst>
                                          <p:attrName>ppt_y</p:attrName>
                                        </p:attrNameLst>
                                      </p:cBhvr>
                                      <p:tavLst>
                                        <p:tav tm="0">
                                          <p:val>
                                            <p:strVal val="#ppt_y"/>
                                          </p:val>
                                        </p:tav>
                                        <p:tav tm="100000">
                                          <p:val>
                                            <p:strVal val="#ppt_y"/>
                                          </p:val>
                                        </p:tav>
                                      </p:tavLst>
                                    </p:anim>
                                  </p:childTnLst>
                                </p:cTn>
                              </p:par>
                              <p:par>
                                <p:cTn id="100" presetID="40" presetClass="entr" presetSubtype="0" fill="hold" grpId="0" nodeType="withEffect">
                                  <p:stCondLst>
                                    <p:cond delay="0"/>
                                  </p:stCondLst>
                                  <p:iterate type="lt">
                                    <p:tmPct val="10000"/>
                                  </p:iterate>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1"/>
                                          </p:val>
                                        </p:tav>
                                        <p:tav tm="100000">
                                          <p:val>
                                            <p:strVal val="#ppt_x"/>
                                          </p:val>
                                        </p:tav>
                                      </p:tavLst>
                                    </p:anim>
                                    <p:anim calcmode="lin" valueType="num">
                                      <p:cBhvr>
                                        <p:cTn id="104" dur="1000" fill="hold"/>
                                        <p:tgtEl>
                                          <p:spTgt spid="24"/>
                                        </p:tgtEl>
                                        <p:attrNameLst>
                                          <p:attrName>ppt_y</p:attrName>
                                        </p:attrNameLst>
                                      </p:cBhvr>
                                      <p:tavLst>
                                        <p:tav tm="0">
                                          <p:val>
                                            <p:strVal val="#ppt_y"/>
                                          </p:val>
                                        </p:tav>
                                        <p:tav tm="100000">
                                          <p:val>
                                            <p:strVal val="#ppt_y"/>
                                          </p:val>
                                        </p:tav>
                                      </p:tavLst>
                                    </p:anim>
                                  </p:childTnLst>
                                </p:cTn>
                              </p:par>
                              <p:par>
                                <p:cTn id="105" presetID="40" presetClass="entr" presetSubtype="0" fill="hold" grpId="0" nodeType="withEffect">
                                  <p:stCondLst>
                                    <p:cond delay="0"/>
                                  </p:stCondLst>
                                  <p:iterate type="lt">
                                    <p:tmPct val="10000"/>
                                  </p:iterate>
                                  <p:childTnLst>
                                    <p:set>
                                      <p:cBhvr>
                                        <p:cTn id="106" dur="1" fill="hold">
                                          <p:stCondLst>
                                            <p:cond delay="0"/>
                                          </p:stCondLst>
                                        </p:cTn>
                                        <p:tgtEl>
                                          <p:spTgt spid="25"/>
                                        </p:tgtEl>
                                        <p:attrNameLst>
                                          <p:attrName>style.visibility</p:attrName>
                                        </p:attrNameLst>
                                      </p:cBhvr>
                                      <p:to>
                                        <p:strVal val="visible"/>
                                      </p:to>
                                    </p:set>
                                    <p:animEffect transition="in" filter="fade">
                                      <p:cBhvr>
                                        <p:cTn id="107" dur="1000"/>
                                        <p:tgtEl>
                                          <p:spTgt spid="25"/>
                                        </p:tgtEl>
                                      </p:cBhvr>
                                    </p:animEffect>
                                    <p:anim calcmode="lin" valueType="num">
                                      <p:cBhvr>
                                        <p:cTn id="108" dur="1000" fill="hold"/>
                                        <p:tgtEl>
                                          <p:spTgt spid="25"/>
                                        </p:tgtEl>
                                        <p:attrNameLst>
                                          <p:attrName>ppt_x</p:attrName>
                                        </p:attrNameLst>
                                      </p:cBhvr>
                                      <p:tavLst>
                                        <p:tav tm="0">
                                          <p:val>
                                            <p:strVal val="#ppt_x-.1"/>
                                          </p:val>
                                        </p:tav>
                                        <p:tav tm="100000">
                                          <p:val>
                                            <p:strVal val="#ppt_x"/>
                                          </p:val>
                                        </p:tav>
                                      </p:tavLst>
                                    </p:anim>
                                    <p:anim calcmode="lin" valueType="num">
                                      <p:cBhvr>
                                        <p:cTn id="109" dur="1000" fill="hold"/>
                                        <p:tgtEl>
                                          <p:spTgt spid="25"/>
                                        </p:tgtEl>
                                        <p:attrNameLst>
                                          <p:attrName>ppt_y</p:attrName>
                                        </p:attrNameLst>
                                      </p:cBhvr>
                                      <p:tavLst>
                                        <p:tav tm="0">
                                          <p:val>
                                            <p:strVal val="#ppt_y"/>
                                          </p:val>
                                        </p:tav>
                                        <p:tav tm="100000">
                                          <p:val>
                                            <p:strVal val="#ppt_y"/>
                                          </p:val>
                                        </p:tav>
                                      </p:tavLst>
                                    </p:anim>
                                  </p:childTnLst>
                                </p:cTn>
                              </p:par>
                              <p:par>
                                <p:cTn id="110" presetID="40" presetClass="entr" presetSubtype="0" fill="hold" grpId="0" nodeType="withEffect">
                                  <p:stCondLst>
                                    <p:cond delay="0"/>
                                  </p:stCondLst>
                                  <p:iterate type="lt">
                                    <p:tmPct val="10000"/>
                                  </p:iterate>
                                  <p:childTnLst>
                                    <p:set>
                                      <p:cBhvr>
                                        <p:cTn id="111" dur="1" fill="hold">
                                          <p:stCondLst>
                                            <p:cond delay="0"/>
                                          </p:stCondLst>
                                        </p:cTn>
                                        <p:tgtEl>
                                          <p:spTgt spid="26"/>
                                        </p:tgtEl>
                                        <p:attrNameLst>
                                          <p:attrName>style.visibility</p:attrName>
                                        </p:attrNameLst>
                                      </p:cBhvr>
                                      <p:to>
                                        <p:strVal val="visible"/>
                                      </p:to>
                                    </p:set>
                                    <p:animEffect transition="in" filter="fade">
                                      <p:cBhvr>
                                        <p:cTn id="112" dur="1000"/>
                                        <p:tgtEl>
                                          <p:spTgt spid="26"/>
                                        </p:tgtEl>
                                      </p:cBhvr>
                                    </p:animEffect>
                                    <p:anim calcmode="lin" valueType="num">
                                      <p:cBhvr>
                                        <p:cTn id="113" dur="1000" fill="hold"/>
                                        <p:tgtEl>
                                          <p:spTgt spid="26"/>
                                        </p:tgtEl>
                                        <p:attrNameLst>
                                          <p:attrName>ppt_x</p:attrName>
                                        </p:attrNameLst>
                                      </p:cBhvr>
                                      <p:tavLst>
                                        <p:tav tm="0">
                                          <p:val>
                                            <p:strVal val="#ppt_x-.1"/>
                                          </p:val>
                                        </p:tav>
                                        <p:tav tm="100000">
                                          <p:val>
                                            <p:strVal val="#ppt_x"/>
                                          </p:val>
                                        </p:tav>
                                      </p:tavLst>
                                    </p:anim>
                                    <p:anim calcmode="lin" valueType="num">
                                      <p:cBhvr>
                                        <p:cTn id="114" dur="1000" fill="hold"/>
                                        <p:tgtEl>
                                          <p:spTgt spid="26"/>
                                        </p:tgtEl>
                                        <p:attrNameLst>
                                          <p:attrName>ppt_y</p:attrName>
                                        </p:attrNameLst>
                                      </p:cBhvr>
                                      <p:tavLst>
                                        <p:tav tm="0">
                                          <p:val>
                                            <p:strVal val="#ppt_y"/>
                                          </p:val>
                                        </p:tav>
                                        <p:tav tm="100000">
                                          <p:val>
                                            <p:strVal val="#ppt_y"/>
                                          </p:val>
                                        </p:tav>
                                      </p:tavLst>
                                    </p:anim>
                                  </p:childTnLst>
                                </p:cTn>
                              </p:par>
                              <p:par>
                                <p:cTn id="115" presetID="22" presetClass="entr" presetSubtype="4"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down)">
                                      <p:cBhvr>
                                        <p:cTn id="117" dur="2000"/>
                                        <p:tgtEl>
                                          <p:spTgt spid="28"/>
                                        </p:tgtEl>
                                      </p:cBhvr>
                                    </p:animEffect>
                                  </p:childTnLst>
                                </p:cTn>
                              </p:par>
                              <p:par>
                                <p:cTn id="118" presetID="22" presetClass="entr" presetSubtype="2" fill="hold" grpId="0" nodeType="with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wipe(right)">
                                      <p:cBhvr>
                                        <p:cTn id="120" dur="5000"/>
                                        <p:tgtEl>
                                          <p:spTgt spid="27"/>
                                        </p:tgtEl>
                                      </p:cBhvr>
                                    </p:animEffect>
                                  </p:childTnLst>
                                </p:cTn>
                              </p:par>
                              <p:par>
                                <p:cTn id="121" presetID="22" presetClass="entr" presetSubtype="2"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wipe(right)">
                                      <p:cBhvr>
                                        <p:cTn id="123" dur="5000"/>
                                        <p:tgtEl>
                                          <p:spTgt spid="29"/>
                                        </p:tgtEl>
                                      </p:cBhvr>
                                    </p:animEffect>
                                  </p:childTnLst>
                                </p:cTn>
                              </p:par>
                              <p:par>
                                <p:cTn id="124" presetID="22" presetClass="entr" presetSubtype="2" fill="hold" grpId="0" nodeType="with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right)">
                                      <p:cBhvr>
                                        <p:cTn id="126" dur="5000"/>
                                        <p:tgtEl>
                                          <p:spTgt spid="30"/>
                                        </p:tgtEl>
                                      </p:cBhvr>
                                    </p:animEffect>
                                  </p:childTnLst>
                                </p:cTn>
                              </p:par>
                              <p:par>
                                <p:cTn id="127" presetID="22" presetClass="entr" presetSubtype="2"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wipe(right)">
                                      <p:cBhvr>
                                        <p:cTn id="129" dur="5000"/>
                                        <p:tgtEl>
                                          <p:spTgt spid="31"/>
                                        </p:tgtEl>
                                      </p:cBhvr>
                                    </p:animEffect>
                                  </p:childTnLst>
                                </p:cTn>
                              </p:par>
                              <p:par>
                                <p:cTn id="130" presetID="22" presetClass="entr" presetSubtype="2" fill="hold" grpId="0" nodeType="with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right)">
                                      <p:cBhvr>
                                        <p:cTn id="132" dur="5000"/>
                                        <p:tgtEl>
                                          <p:spTgt spid="32"/>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wipe(up)">
                                      <p:cBhvr>
                                        <p:cTn id="135" dur="5000"/>
                                        <p:tgtEl>
                                          <p:spTgt spid="33"/>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right)">
                                      <p:cBhvr>
                                        <p:cTn id="138" dur="5000"/>
                                        <p:tgtEl>
                                          <p:spTgt spid="34"/>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wipe(right)">
                                      <p:cBhvr>
                                        <p:cTn id="141" dur="5000"/>
                                        <p:tgtEl>
                                          <p:spTgt spid="35"/>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36"/>
                                        </p:tgtEl>
                                        <p:attrNameLst>
                                          <p:attrName>style.visibility</p:attrName>
                                        </p:attrNameLst>
                                      </p:cBhvr>
                                      <p:to>
                                        <p:strVal val="visible"/>
                                      </p:to>
                                    </p:set>
                                    <p:animEffect transition="in" filter="wipe(down)">
                                      <p:cBhvr>
                                        <p:cTn id="144" dur="5000"/>
                                        <p:tgtEl>
                                          <p:spTgt spid="36"/>
                                        </p:tgtEl>
                                      </p:cBhvr>
                                    </p:animEffect>
                                  </p:childTnLst>
                                </p:cTn>
                              </p:par>
                              <p:par>
                                <p:cTn id="145" presetID="22" presetClass="entr" presetSubtype="2"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wipe(right)">
                                      <p:cBhvr>
                                        <p:cTn id="147" dur="5000"/>
                                        <p:tgtEl>
                                          <p:spTgt spid="37"/>
                                        </p:tgtEl>
                                      </p:cBhvr>
                                    </p:animEffect>
                                  </p:childTnLst>
                                </p:cTn>
                              </p:par>
                              <p:par>
                                <p:cTn id="148" presetID="51" presetClass="entr" presetSubtype="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fade">
                                      <p:cBhvr>
                                        <p:cTn id="150" dur="770" decel="100000"/>
                                        <p:tgtEl>
                                          <p:spTgt spid="40"/>
                                        </p:tgtEl>
                                      </p:cBhvr>
                                    </p:animEffect>
                                    <p:animScale>
                                      <p:cBhvr>
                                        <p:cTn id="151" dur="770" decel="100000"/>
                                        <p:tgtEl>
                                          <p:spTgt spid="40"/>
                                        </p:tgtEl>
                                      </p:cBhvr>
                                      <p:from x="10000" y="10000"/>
                                      <p:to x="200000" y="450000"/>
                                    </p:animScale>
                                    <p:animScale>
                                      <p:cBhvr>
                                        <p:cTn id="152" dur="1230" accel="100000" fill="hold">
                                          <p:stCondLst>
                                            <p:cond delay="770"/>
                                          </p:stCondLst>
                                        </p:cTn>
                                        <p:tgtEl>
                                          <p:spTgt spid="40"/>
                                        </p:tgtEl>
                                      </p:cBhvr>
                                      <p:from x="200000" y="450000"/>
                                      <p:to x="100000" y="100000"/>
                                    </p:animScale>
                                    <p:set>
                                      <p:cBhvr>
                                        <p:cTn id="153" dur="770" fill="hold"/>
                                        <p:tgtEl>
                                          <p:spTgt spid="40"/>
                                        </p:tgtEl>
                                        <p:attrNameLst>
                                          <p:attrName>ppt_x</p:attrName>
                                        </p:attrNameLst>
                                      </p:cBhvr>
                                      <p:to>
                                        <p:strVal val="(0.5)"/>
                                      </p:to>
                                    </p:set>
                                    <p:anim from="(0.5)" to="(#ppt_x)" calcmode="lin" valueType="num">
                                      <p:cBhvr>
                                        <p:cTn id="154" dur="1230" accel="100000" fill="hold">
                                          <p:stCondLst>
                                            <p:cond delay="770"/>
                                          </p:stCondLst>
                                        </p:cTn>
                                        <p:tgtEl>
                                          <p:spTgt spid="40"/>
                                        </p:tgtEl>
                                        <p:attrNameLst>
                                          <p:attrName>ppt_x</p:attrName>
                                        </p:attrNameLst>
                                      </p:cBhvr>
                                    </p:anim>
                                    <p:set>
                                      <p:cBhvr>
                                        <p:cTn id="155" dur="770" fill="hold"/>
                                        <p:tgtEl>
                                          <p:spTgt spid="40"/>
                                        </p:tgtEl>
                                        <p:attrNameLst>
                                          <p:attrName>ppt_y</p:attrName>
                                        </p:attrNameLst>
                                      </p:cBhvr>
                                      <p:to>
                                        <p:strVal val="(#ppt_y+0.4)"/>
                                      </p:to>
                                    </p:set>
                                    <p:anim from="(#ppt_y+0.4)" to="(#ppt_y)" calcmode="lin" valueType="num">
                                      <p:cBhvr>
                                        <p:cTn id="156" dur="1230" accel="100000" fill="hold">
                                          <p:stCondLst>
                                            <p:cond delay="770"/>
                                          </p:stCondLst>
                                        </p:cTn>
                                        <p:tgtEl>
                                          <p:spTgt spid="40"/>
                                        </p:tgtEl>
                                        <p:attrNameLst>
                                          <p:attrName>ppt_y</p:attrName>
                                        </p:attrNameLst>
                                      </p:cBhvr>
                                    </p:anim>
                                  </p:childTnLst>
                                </p:cTn>
                              </p:par>
                              <p:par>
                                <p:cTn id="157" presetID="51" presetClass="entr" presetSubtype="0" fill="hold" nodeType="with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770" decel="100000"/>
                                        <p:tgtEl>
                                          <p:spTgt spid="45"/>
                                        </p:tgtEl>
                                      </p:cBhvr>
                                    </p:animEffect>
                                    <p:animScale>
                                      <p:cBhvr>
                                        <p:cTn id="160" dur="770" decel="100000"/>
                                        <p:tgtEl>
                                          <p:spTgt spid="45"/>
                                        </p:tgtEl>
                                      </p:cBhvr>
                                      <p:from x="10000" y="10000"/>
                                      <p:to x="200000" y="450000"/>
                                    </p:animScale>
                                    <p:animScale>
                                      <p:cBhvr>
                                        <p:cTn id="161" dur="1230" accel="100000" fill="hold">
                                          <p:stCondLst>
                                            <p:cond delay="770"/>
                                          </p:stCondLst>
                                        </p:cTn>
                                        <p:tgtEl>
                                          <p:spTgt spid="45"/>
                                        </p:tgtEl>
                                      </p:cBhvr>
                                      <p:from x="200000" y="450000"/>
                                      <p:to x="100000" y="100000"/>
                                    </p:animScale>
                                    <p:set>
                                      <p:cBhvr>
                                        <p:cTn id="162" dur="770" fill="hold"/>
                                        <p:tgtEl>
                                          <p:spTgt spid="45"/>
                                        </p:tgtEl>
                                        <p:attrNameLst>
                                          <p:attrName>ppt_x</p:attrName>
                                        </p:attrNameLst>
                                      </p:cBhvr>
                                      <p:to>
                                        <p:strVal val="(0.5)"/>
                                      </p:to>
                                    </p:set>
                                    <p:anim from="(0.5)" to="(#ppt_x)" calcmode="lin" valueType="num">
                                      <p:cBhvr>
                                        <p:cTn id="163" dur="1230" accel="100000" fill="hold">
                                          <p:stCondLst>
                                            <p:cond delay="770"/>
                                          </p:stCondLst>
                                        </p:cTn>
                                        <p:tgtEl>
                                          <p:spTgt spid="45"/>
                                        </p:tgtEl>
                                        <p:attrNameLst>
                                          <p:attrName>ppt_x</p:attrName>
                                        </p:attrNameLst>
                                      </p:cBhvr>
                                    </p:anim>
                                    <p:set>
                                      <p:cBhvr>
                                        <p:cTn id="164" dur="770" fill="hold"/>
                                        <p:tgtEl>
                                          <p:spTgt spid="45"/>
                                        </p:tgtEl>
                                        <p:attrNameLst>
                                          <p:attrName>ppt_y</p:attrName>
                                        </p:attrNameLst>
                                      </p:cBhvr>
                                      <p:to>
                                        <p:strVal val="(#ppt_y+0.4)"/>
                                      </p:to>
                                    </p:set>
                                    <p:anim from="(#ppt_y+0.4)" to="(#ppt_y)" calcmode="lin" valueType="num">
                                      <p:cBhvr>
                                        <p:cTn id="165" dur="1230" accel="100000" fill="hold">
                                          <p:stCondLst>
                                            <p:cond delay="770"/>
                                          </p:stCondLst>
                                        </p:cTn>
                                        <p:tgtEl>
                                          <p:spTgt spid="45"/>
                                        </p:tgtEl>
                                        <p:attrNameLst>
                                          <p:attrName>ppt_y</p:attrName>
                                        </p:attrNameLst>
                                      </p:cBhvr>
                                    </p:anim>
                                  </p:childTnLst>
                                </p:cTn>
                              </p:par>
                              <p:par>
                                <p:cTn id="166" presetID="21" presetClass="entr" presetSubtype="1" fill="hold" grpId="0" nodeType="withEffect">
                                  <p:stCondLst>
                                    <p:cond delay="0"/>
                                  </p:stCondLst>
                                  <p:childTnLst>
                                    <p:set>
                                      <p:cBhvr>
                                        <p:cTn id="167" dur="1" fill="hold">
                                          <p:stCondLst>
                                            <p:cond delay="0"/>
                                          </p:stCondLst>
                                        </p:cTn>
                                        <p:tgtEl>
                                          <p:spTgt spid="49"/>
                                        </p:tgtEl>
                                        <p:attrNameLst>
                                          <p:attrName>style.visibility</p:attrName>
                                        </p:attrNameLst>
                                      </p:cBhvr>
                                      <p:to>
                                        <p:strVal val="visible"/>
                                      </p:to>
                                    </p:set>
                                    <p:animEffect transition="in" filter="wheel(1)">
                                      <p:cBhvr>
                                        <p:cTn id="168" dur="2000"/>
                                        <p:tgtEl>
                                          <p:spTgt spid="49"/>
                                        </p:tgtEl>
                                      </p:cBhvr>
                                    </p:animEffect>
                                  </p:childTnLst>
                                </p:cTn>
                              </p:par>
                              <p:par>
                                <p:cTn id="169" presetID="21" presetClass="entr" presetSubtype="1" fill="hold" grpId="0" nodeType="with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wheel(1)">
                                      <p:cBhvr>
                                        <p:cTn id="171" dur="2000"/>
                                        <p:tgtEl>
                                          <p:spTgt spid="50"/>
                                        </p:tgtEl>
                                      </p:cBhvr>
                                    </p:animEffect>
                                  </p:childTnLst>
                                </p:cTn>
                              </p:par>
                              <p:par>
                                <p:cTn id="172" presetID="26" presetClass="entr" presetSubtype="0" fill="hold" grpId="0" nodeType="withEffect">
                                  <p:stCondLst>
                                    <p:cond delay="0"/>
                                  </p:stCondLst>
                                  <p:childTnLst>
                                    <p:set>
                                      <p:cBhvr>
                                        <p:cTn id="173" dur="1" fill="hold">
                                          <p:stCondLst>
                                            <p:cond delay="0"/>
                                          </p:stCondLst>
                                        </p:cTn>
                                        <p:tgtEl>
                                          <p:spTgt spid="42"/>
                                        </p:tgtEl>
                                        <p:attrNameLst>
                                          <p:attrName>style.visibility</p:attrName>
                                        </p:attrNameLst>
                                      </p:cBhvr>
                                      <p:to>
                                        <p:strVal val="visible"/>
                                      </p:to>
                                    </p:set>
                                    <p:animEffect transition="in" filter="wipe(down)">
                                      <p:cBhvr>
                                        <p:cTn id="174" dur="580">
                                          <p:stCondLst>
                                            <p:cond delay="0"/>
                                          </p:stCondLst>
                                        </p:cTn>
                                        <p:tgtEl>
                                          <p:spTgt spid="42"/>
                                        </p:tgtEl>
                                      </p:cBhvr>
                                    </p:animEffect>
                                    <p:anim calcmode="lin" valueType="num">
                                      <p:cBhvr>
                                        <p:cTn id="17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80" dur="26">
                                          <p:stCondLst>
                                            <p:cond delay="650"/>
                                          </p:stCondLst>
                                        </p:cTn>
                                        <p:tgtEl>
                                          <p:spTgt spid="42"/>
                                        </p:tgtEl>
                                      </p:cBhvr>
                                      <p:to x="100000" y="60000"/>
                                    </p:animScale>
                                    <p:animScale>
                                      <p:cBhvr>
                                        <p:cTn id="181" dur="166" decel="50000">
                                          <p:stCondLst>
                                            <p:cond delay="676"/>
                                          </p:stCondLst>
                                        </p:cTn>
                                        <p:tgtEl>
                                          <p:spTgt spid="42"/>
                                        </p:tgtEl>
                                      </p:cBhvr>
                                      <p:to x="100000" y="100000"/>
                                    </p:animScale>
                                    <p:animScale>
                                      <p:cBhvr>
                                        <p:cTn id="182" dur="26">
                                          <p:stCondLst>
                                            <p:cond delay="1312"/>
                                          </p:stCondLst>
                                        </p:cTn>
                                        <p:tgtEl>
                                          <p:spTgt spid="42"/>
                                        </p:tgtEl>
                                      </p:cBhvr>
                                      <p:to x="100000" y="80000"/>
                                    </p:animScale>
                                    <p:animScale>
                                      <p:cBhvr>
                                        <p:cTn id="183" dur="166" decel="50000">
                                          <p:stCondLst>
                                            <p:cond delay="1338"/>
                                          </p:stCondLst>
                                        </p:cTn>
                                        <p:tgtEl>
                                          <p:spTgt spid="42"/>
                                        </p:tgtEl>
                                      </p:cBhvr>
                                      <p:to x="100000" y="100000"/>
                                    </p:animScale>
                                    <p:animScale>
                                      <p:cBhvr>
                                        <p:cTn id="184" dur="26">
                                          <p:stCondLst>
                                            <p:cond delay="1642"/>
                                          </p:stCondLst>
                                        </p:cTn>
                                        <p:tgtEl>
                                          <p:spTgt spid="42"/>
                                        </p:tgtEl>
                                      </p:cBhvr>
                                      <p:to x="100000" y="90000"/>
                                    </p:animScale>
                                    <p:animScale>
                                      <p:cBhvr>
                                        <p:cTn id="185" dur="166" decel="50000">
                                          <p:stCondLst>
                                            <p:cond delay="1668"/>
                                          </p:stCondLst>
                                        </p:cTn>
                                        <p:tgtEl>
                                          <p:spTgt spid="42"/>
                                        </p:tgtEl>
                                      </p:cBhvr>
                                      <p:to x="100000" y="100000"/>
                                    </p:animScale>
                                    <p:animScale>
                                      <p:cBhvr>
                                        <p:cTn id="186" dur="26">
                                          <p:stCondLst>
                                            <p:cond delay="1808"/>
                                          </p:stCondLst>
                                        </p:cTn>
                                        <p:tgtEl>
                                          <p:spTgt spid="42"/>
                                        </p:tgtEl>
                                      </p:cBhvr>
                                      <p:to x="100000" y="95000"/>
                                    </p:animScale>
                                    <p:animScale>
                                      <p:cBhvr>
                                        <p:cTn id="187" dur="166" decel="50000">
                                          <p:stCondLst>
                                            <p:cond delay="1834"/>
                                          </p:stCondLst>
                                        </p:cTn>
                                        <p:tgtEl>
                                          <p:spTgt spid="42"/>
                                        </p:tgtEl>
                                      </p:cBhvr>
                                      <p:to x="100000" y="100000"/>
                                    </p:animScale>
                                  </p:childTnLst>
                                </p:cTn>
                              </p:par>
                              <p:par>
                                <p:cTn id="188" presetID="26" presetClass="entr" presetSubtype="0" fill="hold" grpId="0" nodeType="withEffect">
                                  <p:stCondLst>
                                    <p:cond delay="0"/>
                                  </p:stCondLst>
                                  <p:childTnLst>
                                    <p:set>
                                      <p:cBhvr>
                                        <p:cTn id="189" dur="1" fill="hold">
                                          <p:stCondLst>
                                            <p:cond delay="0"/>
                                          </p:stCondLst>
                                        </p:cTn>
                                        <p:tgtEl>
                                          <p:spTgt spid="43"/>
                                        </p:tgtEl>
                                        <p:attrNameLst>
                                          <p:attrName>style.visibility</p:attrName>
                                        </p:attrNameLst>
                                      </p:cBhvr>
                                      <p:to>
                                        <p:strVal val="visible"/>
                                      </p:to>
                                    </p:set>
                                    <p:animEffect transition="in" filter="wipe(down)">
                                      <p:cBhvr>
                                        <p:cTn id="190" dur="580">
                                          <p:stCondLst>
                                            <p:cond delay="0"/>
                                          </p:stCondLst>
                                        </p:cTn>
                                        <p:tgtEl>
                                          <p:spTgt spid="43"/>
                                        </p:tgtEl>
                                      </p:cBhvr>
                                    </p:animEffect>
                                    <p:anim calcmode="lin" valueType="num">
                                      <p:cBhvr>
                                        <p:cTn id="191"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92"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93"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94"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95"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96" dur="26">
                                          <p:stCondLst>
                                            <p:cond delay="650"/>
                                          </p:stCondLst>
                                        </p:cTn>
                                        <p:tgtEl>
                                          <p:spTgt spid="43"/>
                                        </p:tgtEl>
                                      </p:cBhvr>
                                      <p:to x="100000" y="60000"/>
                                    </p:animScale>
                                    <p:animScale>
                                      <p:cBhvr>
                                        <p:cTn id="197" dur="166" decel="50000">
                                          <p:stCondLst>
                                            <p:cond delay="676"/>
                                          </p:stCondLst>
                                        </p:cTn>
                                        <p:tgtEl>
                                          <p:spTgt spid="43"/>
                                        </p:tgtEl>
                                      </p:cBhvr>
                                      <p:to x="100000" y="100000"/>
                                    </p:animScale>
                                    <p:animScale>
                                      <p:cBhvr>
                                        <p:cTn id="198" dur="26">
                                          <p:stCondLst>
                                            <p:cond delay="1312"/>
                                          </p:stCondLst>
                                        </p:cTn>
                                        <p:tgtEl>
                                          <p:spTgt spid="43"/>
                                        </p:tgtEl>
                                      </p:cBhvr>
                                      <p:to x="100000" y="80000"/>
                                    </p:animScale>
                                    <p:animScale>
                                      <p:cBhvr>
                                        <p:cTn id="199" dur="166" decel="50000">
                                          <p:stCondLst>
                                            <p:cond delay="1338"/>
                                          </p:stCondLst>
                                        </p:cTn>
                                        <p:tgtEl>
                                          <p:spTgt spid="43"/>
                                        </p:tgtEl>
                                      </p:cBhvr>
                                      <p:to x="100000" y="100000"/>
                                    </p:animScale>
                                    <p:animScale>
                                      <p:cBhvr>
                                        <p:cTn id="200" dur="26">
                                          <p:stCondLst>
                                            <p:cond delay="1642"/>
                                          </p:stCondLst>
                                        </p:cTn>
                                        <p:tgtEl>
                                          <p:spTgt spid="43"/>
                                        </p:tgtEl>
                                      </p:cBhvr>
                                      <p:to x="100000" y="90000"/>
                                    </p:animScale>
                                    <p:animScale>
                                      <p:cBhvr>
                                        <p:cTn id="201" dur="166" decel="50000">
                                          <p:stCondLst>
                                            <p:cond delay="1668"/>
                                          </p:stCondLst>
                                        </p:cTn>
                                        <p:tgtEl>
                                          <p:spTgt spid="43"/>
                                        </p:tgtEl>
                                      </p:cBhvr>
                                      <p:to x="100000" y="100000"/>
                                    </p:animScale>
                                    <p:animScale>
                                      <p:cBhvr>
                                        <p:cTn id="202" dur="26">
                                          <p:stCondLst>
                                            <p:cond delay="1808"/>
                                          </p:stCondLst>
                                        </p:cTn>
                                        <p:tgtEl>
                                          <p:spTgt spid="43"/>
                                        </p:tgtEl>
                                      </p:cBhvr>
                                      <p:to x="100000" y="95000"/>
                                    </p:animScale>
                                    <p:animScale>
                                      <p:cBhvr>
                                        <p:cTn id="203" dur="166" decel="50000">
                                          <p:stCondLst>
                                            <p:cond delay="1834"/>
                                          </p:stCondLst>
                                        </p:cTn>
                                        <p:tgtEl>
                                          <p:spTgt spid="43"/>
                                        </p:tgtEl>
                                      </p:cBhvr>
                                      <p:to x="100000" y="100000"/>
                                    </p:animScale>
                                  </p:childTnLst>
                                </p:cTn>
                              </p:par>
                              <p:par>
                                <p:cTn id="204" presetID="26" presetClass="entr" presetSubtype="0" fill="hold" grpId="0" nodeType="withEffect">
                                  <p:stCondLst>
                                    <p:cond delay="0"/>
                                  </p:stCondLst>
                                  <p:childTnLst>
                                    <p:set>
                                      <p:cBhvr>
                                        <p:cTn id="205" dur="1" fill="hold">
                                          <p:stCondLst>
                                            <p:cond delay="0"/>
                                          </p:stCondLst>
                                        </p:cTn>
                                        <p:tgtEl>
                                          <p:spTgt spid="44"/>
                                        </p:tgtEl>
                                        <p:attrNameLst>
                                          <p:attrName>style.visibility</p:attrName>
                                        </p:attrNameLst>
                                      </p:cBhvr>
                                      <p:to>
                                        <p:strVal val="visible"/>
                                      </p:to>
                                    </p:set>
                                    <p:animEffect transition="in" filter="wipe(down)">
                                      <p:cBhvr>
                                        <p:cTn id="206" dur="580">
                                          <p:stCondLst>
                                            <p:cond delay="0"/>
                                          </p:stCondLst>
                                        </p:cTn>
                                        <p:tgtEl>
                                          <p:spTgt spid="44"/>
                                        </p:tgtEl>
                                      </p:cBhvr>
                                    </p:animEffect>
                                    <p:anim calcmode="lin" valueType="num">
                                      <p:cBhvr>
                                        <p:cTn id="207"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8"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9"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10"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11"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12" dur="26">
                                          <p:stCondLst>
                                            <p:cond delay="650"/>
                                          </p:stCondLst>
                                        </p:cTn>
                                        <p:tgtEl>
                                          <p:spTgt spid="44"/>
                                        </p:tgtEl>
                                      </p:cBhvr>
                                      <p:to x="100000" y="60000"/>
                                    </p:animScale>
                                    <p:animScale>
                                      <p:cBhvr>
                                        <p:cTn id="213" dur="166" decel="50000">
                                          <p:stCondLst>
                                            <p:cond delay="676"/>
                                          </p:stCondLst>
                                        </p:cTn>
                                        <p:tgtEl>
                                          <p:spTgt spid="44"/>
                                        </p:tgtEl>
                                      </p:cBhvr>
                                      <p:to x="100000" y="100000"/>
                                    </p:animScale>
                                    <p:animScale>
                                      <p:cBhvr>
                                        <p:cTn id="214" dur="26">
                                          <p:stCondLst>
                                            <p:cond delay="1312"/>
                                          </p:stCondLst>
                                        </p:cTn>
                                        <p:tgtEl>
                                          <p:spTgt spid="44"/>
                                        </p:tgtEl>
                                      </p:cBhvr>
                                      <p:to x="100000" y="80000"/>
                                    </p:animScale>
                                    <p:animScale>
                                      <p:cBhvr>
                                        <p:cTn id="215" dur="166" decel="50000">
                                          <p:stCondLst>
                                            <p:cond delay="1338"/>
                                          </p:stCondLst>
                                        </p:cTn>
                                        <p:tgtEl>
                                          <p:spTgt spid="44"/>
                                        </p:tgtEl>
                                      </p:cBhvr>
                                      <p:to x="100000" y="100000"/>
                                    </p:animScale>
                                    <p:animScale>
                                      <p:cBhvr>
                                        <p:cTn id="216" dur="26">
                                          <p:stCondLst>
                                            <p:cond delay="1642"/>
                                          </p:stCondLst>
                                        </p:cTn>
                                        <p:tgtEl>
                                          <p:spTgt spid="44"/>
                                        </p:tgtEl>
                                      </p:cBhvr>
                                      <p:to x="100000" y="90000"/>
                                    </p:animScale>
                                    <p:animScale>
                                      <p:cBhvr>
                                        <p:cTn id="217" dur="166" decel="50000">
                                          <p:stCondLst>
                                            <p:cond delay="1668"/>
                                          </p:stCondLst>
                                        </p:cTn>
                                        <p:tgtEl>
                                          <p:spTgt spid="44"/>
                                        </p:tgtEl>
                                      </p:cBhvr>
                                      <p:to x="100000" y="100000"/>
                                    </p:animScale>
                                    <p:animScale>
                                      <p:cBhvr>
                                        <p:cTn id="218" dur="26">
                                          <p:stCondLst>
                                            <p:cond delay="1808"/>
                                          </p:stCondLst>
                                        </p:cTn>
                                        <p:tgtEl>
                                          <p:spTgt spid="44"/>
                                        </p:tgtEl>
                                      </p:cBhvr>
                                      <p:to x="100000" y="95000"/>
                                    </p:animScale>
                                    <p:animScale>
                                      <p:cBhvr>
                                        <p:cTn id="219" dur="166" decel="50000">
                                          <p:stCondLst>
                                            <p:cond delay="1834"/>
                                          </p:stCondLst>
                                        </p:cTn>
                                        <p:tgtEl>
                                          <p:spTgt spid="44"/>
                                        </p:tgtEl>
                                      </p:cBhvr>
                                      <p:to x="100000" y="100000"/>
                                    </p:animScale>
                                  </p:childTnLst>
                                </p:cTn>
                              </p:par>
                              <p:par>
                                <p:cTn id="220" presetID="26" presetClass="entr" presetSubtype="0" fill="hold" grpId="0" nodeType="withEffect">
                                  <p:stCondLst>
                                    <p:cond delay="0"/>
                                  </p:stCondLst>
                                  <p:childTnLst>
                                    <p:set>
                                      <p:cBhvr>
                                        <p:cTn id="221" dur="1" fill="hold">
                                          <p:stCondLst>
                                            <p:cond delay="0"/>
                                          </p:stCondLst>
                                        </p:cTn>
                                        <p:tgtEl>
                                          <p:spTgt spid="46"/>
                                        </p:tgtEl>
                                        <p:attrNameLst>
                                          <p:attrName>style.visibility</p:attrName>
                                        </p:attrNameLst>
                                      </p:cBhvr>
                                      <p:to>
                                        <p:strVal val="visible"/>
                                      </p:to>
                                    </p:set>
                                    <p:animEffect transition="in" filter="wipe(down)">
                                      <p:cBhvr>
                                        <p:cTn id="222" dur="580">
                                          <p:stCondLst>
                                            <p:cond delay="0"/>
                                          </p:stCondLst>
                                        </p:cTn>
                                        <p:tgtEl>
                                          <p:spTgt spid="46"/>
                                        </p:tgtEl>
                                      </p:cBhvr>
                                    </p:animEffect>
                                    <p:anim calcmode="lin" valueType="num">
                                      <p:cBhvr>
                                        <p:cTn id="22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2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2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2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2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28" dur="26">
                                          <p:stCondLst>
                                            <p:cond delay="650"/>
                                          </p:stCondLst>
                                        </p:cTn>
                                        <p:tgtEl>
                                          <p:spTgt spid="46"/>
                                        </p:tgtEl>
                                      </p:cBhvr>
                                      <p:to x="100000" y="60000"/>
                                    </p:animScale>
                                    <p:animScale>
                                      <p:cBhvr>
                                        <p:cTn id="229" dur="166" decel="50000">
                                          <p:stCondLst>
                                            <p:cond delay="676"/>
                                          </p:stCondLst>
                                        </p:cTn>
                                        <p:tgtEl>
                                          <p:spTgt spid="46"/>
                                        </p:tgtEl>
                                      </p:cBhvr>
                                      <p:to x="100000" y="100000"/>
                                    </p:animScale>
                                    <p:animScale>
                                      <p:cBhvr>
                                        <p:cTn id="230" dur="26">
                                          <p:stCondLst>
                                            <p:cond delay="1312"/>
                                          </p:stCondLst>
                                        </p:cTn>
                                        <p:tgtEl>
                                          <p:spTgt spid="46"/>
                                        </p:tgtEl>
                                      </p:cBhvr>
                                      <p:to x="100000" y="80000"/>
                                    </p:animScale>
                                    <p:animScale>
                                      <p:cBhvr>
                                        <p:cTn id="231" dur="166" decel="50000">
                                          <p:stCondLst>
                                            <p:cond delay="1338"/>
                                          </p:stCondLst>
                                        </p:cTn>
                                        <p:tgtEl>
                                          <p:spTgt spid="46"/>
                                        </p:tgtEl>
                                      </p:cBhvr>
                                      <p:to x="100000" y="100000"/>
                                    </p:animScale>
                                    <p:animScale>
                                      <p:cBhvr>
                                        <p:cTn id="232" dur="26">
                                          <p:stCondLst>
                                            <p:cond delay="1642"/>
                                          </p:stCondLst>
                                        </p:cTn>
                                        <p:tgtEl>
                                          <p:spTgt spid="46"/>
                                        </p:tgtEl>
                                      </p:cBhvr>
                                      <p:to x="100000" y="90000"/>
                                    </p:animScale>
                                    <p:animScale>
                                      <p:cBhvr>
                                        <p:cTn id="233" dur="166" decel="50000">
                                          <p:stCondLst>
                                            <p:cond delay="1668"/>
                                          </p:stCondLst>
                                        </p:cTn>
                                        <p:tgtEl>
                                          <p:spTgt spid="46"/>
                                        </p:tgtEl>
                                      </p:cBhvr>
                                      <p:to x="100000" y="100000"/>
                                    </p:animScale>
                                    <p:animScale>
                                      <p:cBhvr>
                                        <p:cTn id="234" dur="26">
                                          <p:stCondLst>
                                            <p:cond delay="1808"/>
                                          </p:stCondLst>
                                        </p:cTn>
                                        <p:tgtEl>
                                          <p:spTgt spid="46"/>
                                        </p:tgtEl>
                                      </p:cBhvr>
                                      <p:to x="100000" y="95000"/>
                                    </p:animScale>
                                    <p:animScale>
                                      <p:cBhvr>
                                        <p:cTn id="235" dur="166" decel="50000">
                                          <p:stCondLst>
                                            <p:cond delay="1834"/>
                                          </p:stCondLst>
                                        </p:cTn>
                                        <p:tgtEl>
                                          <p:spTgt spid="46"/>
                                        </p:tgtEl>
                                      </p:cBhvr>
                                      <p:to x="100000" y="100000"/>
                                    </p:animScale>
                                  </p:childTnLst>
                                </p:cTn>
                              </p:par>
                              <p:par>
                                <p:cTn id="236" presetID="26" presetClass="entr" presetSubtype="0" fill="hold" grpId="0" nodeType="withEffect">
                                  <p:stCondLst>
                                    <p:cond delay="0"/>
                                  </p:stCondLst>
                                  <p:childTnLst>
                                    <p:set>
                                      <p:cBhvr>
                                        <p:cTn id="237" dur="1" fill="hold">
                                          <p:stCondLst>
                                            <p:cond delay="0"/>
                                          </p:stCondLst>
                                        </p:cTn>
                                        <p:tgtEl>
                                          <p:spTgt spid="47"/>
                                        </p:tgtEl>
                                        <p:attrNameLst>
                                          <p:attrName>style.visibility</p:attrName>
                                        </p:attrNameLst>
                                      </p:cBhvr>
                                      <p:to>
                                        <p:strVal val="visible"/>
                                      </p:to>
                                    </p:set>
                                    <p:animEffect transition="in" filter="wipe(down)">
                                      <p:cBhvr>
                                        <p:cTn id="238" dur="580">
                                          <p:stCondLst>
                                            <p:cond delay="0"/>
                                          </p:stCondLst>
                                        </p:cTn>
                                        <p:tgtEl>
                                          <p:spTgt spid="47"/>
                                        </p:tgtEl>
                                      </p:cBhvr>
                                    </p:animEffect>
                                    <p:anim calcmode="lin" valueType="num">
                                      <p:cBhvr>
                                        <p:cTn id="23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4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4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4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4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44" dur="26">
                                          <p:stCondLst>
                                            <p:cond delay="650"/>
                                          </p:stCondLst>
                                        </p:cTn>
                                        <p:tgtEl>
                                          <p:spTgt spid="47"/>
                                        </p:tgtEl>
                                      </p:cBhvr>
                                      <p:to x="100000" y="60000"/>
                                    </p:animScale>
                                    <p:animScale>
                                      <p:cBhvr>
                                        <p:cTn id="245" dur="166" decel="50000">
                                          <p:stCondLst>
                                            <p:cond delay="676"/>
                                          </p:stCondLst>
                                        </p:cTn>
                                        <p:tgtEl>
                                          <p:spTgt spid="47"/>
                                        </p:tgtEl>
                                      </p:cBhvr>
                                      <p:to x="100000" y="100000"/>
                                    </p:animScale>
                                    <p:animScale>
                                      <p:cBhvr>
                                        <p:cTn id="246" dur="26">
                                          <p:stCondLst>
                                            <p:cond delay="1312"/>
                                          </p:stCondLst>
                                        </p:cTn>
                                        <p:tgtEl>
                                          <p:spTgt spid="47"/>
                                        </p:tgtEl>
                                      </p:cBhvr>
                                      <p:to x="100000" y="80000"/>
                                    </p:animScale>
                                    <p:animScale>
                                      <p:cBhvr>
                                        <p:cTn id="247" dur="166" decel="50000">
                                          <p:stCondLst>
                                            <p:cond delay="1338"/>
                                          </p:stCondLst>
                                        </p:cTn>
                                        <p:tgtEl>
                                          <p:spTgt spid="47"/>
                                        </p:tgtEl>
                                      </p:cBhvr>
                                      <p:to x="100000" y="100000"/>
                                    </p:animScale>
                                    <p:animScale>
                                      <p:cBhvr>
                                        <p:cTn id="248" dur="26">
                                          <p:stCondLst>
                                            <p:cond delay="1642"/>
                                          </p:stCondLst>
                                        </p:cTn>
                                        <p:tgtEl>
                                          <p:spTgt spid="47"/>
                                        </p:tgtEl>
                                      </p:cBhvr>
                                      <p:to x="100000" y="90000"/>
                                    </p:animScale>
                                    <p:animScale>
                                      <p:cBhvr>
                                        <p:cTn id="249" dur="166" decel="50000">
                                          <p:stCondLst>
                                            <p:cond delay="1668"/>
                                          </p:stCondLst>
                                        </p:cTn>
                                        <p:tgtEl>
                                          <p:spTgt spid="47"/>
                                        </p:tgtEl>
                                      </p:cBhvr>
                                      <p:to x="100000" y="100000"/>
                                    </p:animScale>
                                    <p:animScale>
                                      <p:cBhvr>
                                        <p:cTn id="250" dur="26">
                                          <p:stCondLst>
                                            <p:cond delay="1808"/>
                                          </p:stCondLst>
                                        </p:cTn>
                                        <p:tgtEl>
                                          <p:spTgt spid="47"/>
                                        </p:tgtEl>
                                      </p:cBhvr>
                                      <p:to x="100000" y="95000"/>
                                    </p:animScale>
                                    <p:animScale>
                                      <p:cBhvr>
                                        <p:cTn id="251" dur="166" decel="50000">
                                          <p:stCondLst>
                                            <p:cond delay="1834"/>
                                          </p:stCondLst>
                                        </p:cTn>
                                        <p:tgtEl>
                                          <p:spTgt spid="47"/>
                                        </p:tgtEl>
                                      </p:cBhvr>
                                      <p:to x="100000" y="100000"/>
                                    </p:animScale>
                                  </p:childTnLst>
                                </p:cTn>
                              </p:par>
                              <p:par>
                                <p:cTn id="252" presetID="26" presetClass="entr" presetSubtype="0" fill="hold" grpId="0" nodeType="withEffect">
                                  <p:stCondLst>
                                    <p:cond delay="0"/>
                                  </p:stCondLst>
                                  <p:childTnLst>
                                    <p:set>
                                      <p:cBhvr>
                                        <p:cTn id="253" dur="1" fill="hold">
                                          <p:stCondLst>
                                            <p:cond delay="0"/>
                                          </p:stCondLst>
                                        </p:cTn>
                                        <p:tgtEl>
                                          <p:spTgt spid="48"/>
                                        </p:tgtEl>
                                        <p:attrNameLst>
                                          <p:attrName>style.visibility</p:attrName>
                                        </p:attrNameLst>
                                      </p:cBhvr>
                                      <p:to>
                                        <p:strVal val="visible"/>
                                      </p:to>
                                    </p:set>
                                    <p:animEffect transition="in" filter="wipe(down)">
                                      <p:cBhvr>
                                        <p:cTn id="254" dur="580">
                                          <p:stCondLst>
                                            <p:cond delay="0"/>
                                          </p:stCondLst>
                                        </p:cTn>
                                        <p:tgtEl>
                                          <p:spTgt spid="48"/>
                                        </p:tgtEl>
                                      </p:cBhvr>
                                    </p:animEffect>
                                    <p:anim calcmode="lin" valueType="num">
                                      <p:cBhvr>
                                        <p:cTn id="25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5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5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5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5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60" dur="26">
                                          <p:stCondLst>
                                            <p:cond delay="650"/>
                                          </p:stCondLst>
                                        </p:cTn>
                                        <p:tgtEl>
                                          <p:spTgt spid="48"/>
                                        </p:tgtEl>
                                      </p:cBhvr>
                                      <p:to x="100000" y="60000"/>
                                    </p:animScale>
                                    <p:animScale>
                                      <p:cBhvr>
                                        <p:cTn id="261" dur="166" decel="50000">
                                          <p:stCondLst>
                                            <p:cond delay="676"/>
                                          </p:stCondLst>
                                        </p:cTn>
                                        <p:tgtEl>
                                          <p:spTgt spid="48"/>
                                        </p:tgtEl>
                                      </p:cBhvr>
                                      <p:to x="100000" y="100000"/>
                                    </p:animScale>
                                    <p:animScale>
                                      <p:cBhvr>
                                        <p:cTn id="262" dur="26">
                                          <p:stCondLst>
                                            <p:cond delay="1312"/>
                                          </p:stCondLst>
                                        </p:cTn>
                                        <p:tgtEl>
                                          <p:spTgt spid="48"/>
                                        </p:tgtEl>
                                      </p:cBhvr>
                                      <p:to x="100000" y="80000"/>
                                    </p:animScale>
                                    <p:animScale>
                                      <p:cBhvr>
                                        <p:cTn id="263" dur="166" decel="50000">
                                          <p:stCondLst>
                                            <p:cond delay="1338"/>
                                          </p:stCondLst>
                                        </p:cTn>
                                        <p:tgtEl>
                                          <p:spTgt spid="48"/>
                                        </p:tgtEl>
                                      </p:cBhvr>
                                      <p:to x="100000" y="100000"/>
                                    </p:animScale>
                                    <p:animScale>
                                      <p:cBhvr>
                                        <p:cTn id="264" dur="26">
                                          <p:stCondLst>
                                            <p:cond delay="1642"/>
                                          </p:stCondLst>
                                        </p:cTn>
                                        <p:tgtEl>
                                          <p:spTgt spid="48"/>
                                        </p:tgtEl>
                                      </p:cBhvr>
                                      <p:to x="100000" y="90000"/>
                                    </p:animScale>
                                    <p:animScale>
                                      <p:cBhvr>
                                        <p:cTn id="265" dur="166" decel="50000">
                                          <p:stCondLst>
                                            <p:cond delay="1668"/>
                                          </p:stCondLst>
                                        </p:cTn>
                                        <p:tgtEl>
                                          <p:spTgt spid="48"/>
                                        </p:tgtEl>
                                      </p:cBhvr>
                                      <p:to x="100000" y="100000"/>
                                    </p:animScale>
                                    <p:animScale>
                                      <p:cBhvr>
                                        <p:cTn id="266" dur="26">
                                          <p:stCondLst>
                                            <p:cond delay="1808"/>
                                          </p:stCondLst>
                                        </p:cTn>
                                        <p:tgtEl>
                                          <p:spTgt spid="48"/>
                                        </p:tgtEl>
                                      </p:cBhvr>
                                      <p:to x="100000" y="95000"/>
                                    </p:animScale>
                                    <p:animScale>
                                      <p:cBhvr>
                                        <p:cTn id="267" dur="166" decel="50000">
                                          <p:stCondLst>
                                            <p:cond delay="1834"/>
                                          </p:stCondLst>
                                        </p:cTn>
                                        <p:tgtEl>
                                          <p:spTgt spid="48"/>
                                        </p:tgtEl>
                                      </p:cBhvr>
                                      <p:to x="100000" y="100000"/>
                                    </p:animScale>
                                  </p:childTnLst>
                                </p:cTn>
                              </p:par>
                              <p:par>
                                <p:cTn id="268" presetID="26" presetClass="entr" presetSubtype="0" fill="hold" grpId="0" nodeType="withEffect">
                                  <p:stCondLst>
                                    <p:cond delay="0"/>
                                  </p:stCondLst>
                                  <p:childTnLst>
                                    <p:set>
                                      <p:cBhvr>
                                        <p:cTn id="269" dur="1" fill="hold">
                                          <p:stCondLst>
                                            <p:cond delay="0"/>
                                          </p:stCondLst>
                                        </p:cTn>
                                        <p:tgtEl>
                                          <p:spTgt spid="51"/>
                                        </p:tgtEl>
                                        <p:attrNameLst>
                                          <p:attrName>style.visibility</p:attrName>
                                        </p:attrNameLst>
                                      </p:cBhvr>
                                      <p:to>
                                        <p:strVal val="visible"/>
                                      </p:to>
                                    </p:set>
                                    <p:animEffect transition="in" filter="wipe(down)">
                                      <p:cBhvr>
                                        <p:cTn id="270" dur="580">
                                          <p:stCondLst>
                                            <p:cond delay="0"/>
                                          </p:stCondLst>
                                        </p:cTn>
                                        <p:tgtEl>
                                          <p:spTgt spid="51"/>
                                        </p:tgtEl>
                                      </p:cBhvr>
                                    </p:animEffect>
                                    <p:anim calcmode="lin" valueType="num">
                                      <p:cBhvr>
                                        <p:cTn id="27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7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6" dur="26">
                                          <p:stCondLst>
                                            <p:cond delay="650"/>
                                          </p:stCondLst>
                                        </p:cTn>
                                        <p:tgtEl>
                                          <p:spTgt spid="51"/>
                                        </p:tgtEl>
                                      </p:cBhvr>
                                      <p:to x="100000" y="60000"/>
                                    </p:animScale>
                                    <p:animScale>
                                      <p:cBhvr>
                                        <p:cTn id="277" dur="166" decel="50000">
                                          <p:stCondLst>
                                            <p:cond delay="676"/>
                                          </p:stCondLst>
                                        </p:cTn>
                                        <p:tgtEl>
                                          <p:spTgt spid="51"/>
                                        </p:tgtEl>
                                      </p:cBhvr>
                                      <p:to x="100000" y="100000"/>
                                    </p:animScale>
                                    <p:animScale>
                                      <p:cBhvr>
                                        <p:cTn id="278" dur="26">
                                          <p:stCondLst>
                                            <p:cond delay="1312"/>
                                          </p:stCondLst>
                                        </p:cTn>
                                        <p:tgtEl>
                                          <p:spTgt spid="51"/>
                                        </p:tgtEl>
                                      </p:cBhvr>
                                      <p:to x="100000" y="80000"/>
                                    </p:animScale>
                                    <p:animScale>
                                      <p:cBhvr>
                                        <p:cTn id="279" dur="166" decel="50000">
                                          <p:stCondLst>
                                            <p:cond delay="1338"/>
                                          </p:stCondLst>
                                        </p:cTn>
                                        <p:tgtEl>
                                          <p:spTgt spid="51"/>
                                        </p:tgtEl>
                                      </p:cBhvr>
                                      <p:to x="100000" y="100000"/>
                                    </p:animScale>
                                    <p:animScale>
                                      <p:cBhvr>
                                        <p:cTn id="280" dur="26">
                                          <p:stCondLst>
                                            <p:cond delay="1642"/>
                                          </p:stCondLst>
                                        </p:cTn>
                                        <p:tgtEl>
                                          <p:spTgt spid="51"/>
                                        </p:tgtEl>
                                      </p:cBhvr>
                                      <p:to x="100000" y="90000"/>
                                    </p:animScale>
                                    <p:animScale>
                                      <p:cBhvr>
                                        <p:cTn id="281" dur="166" decel="50000">
                                          <p:stCondLst>
                                            <p:cond delay="1668"/>
                                          </p:stCondLst>
                                        </p:cTn>
                                        <p:tgtEl>
                                          <p:spTgt spid="51"/>
                                        </p:tgtEl>
                                      </p:cBhvr>
                                      <p:to x="100000" y="100000"/>
                                    </p:animScale>
                                    <p:animScale>
                                      <p:cBhvr>
                                        <p:cTn id="282" dur="26">
                                          <p:stCondLst>
                                            <p:cond delay="1808"/>
                                          </p:stCondLst>
                                        </p:cTn>
                                        <p:tgtEl>
                                          <p:spTgt spid="51"/>
                                        </p:tgtEl>
                                      </p:cBhvr>
                                      <p:to x="100000" y="95000"/>
                                    </p:animScale>
                                    <p:animScale>
                                      <p:cBhvr>
                                        <p:cTn id="283" dur="166" decel="50000">
                                          <p:stCondLst>
                                            <p:cond delay="1834"/>
                                          </p:stCondLst>
                                        </p:cTn>
                                        <p:tgtEl>
                                          <p:spTgt spid="51"/>
                                        </p:tgtEl>
                                      </p:cBhvr>
                                      <p:to x="100000" y="100000"/>
                                    </p:animScale>
                                  </p:childTnLst>
                                </p:cTn>
                              </p:par>
                              <p:par>
                                <p:cTn id="284" presetID="26" presetClass="entr" presetSubtype="0" fill="hold" grpId="0" nodeType="withEffect">
                                  <p:stCondLst>
                                    <p:cond delay="0"/>
                                  </p:stCondLst>
                                  <p:childTnLst>
                                    <p:set>
                                      <p:cBhvr>
                                        <p:cTn id="285" dur="1" fill="hold">
                                          <p:stCondLst>
                                            <p:cond delay="0"/>
                                          </p:stCondLst>
                                        </p:cTn>
                                        <p:tgtEl>
                                          <p:spTgt spid="52"/>
                                        </p:tgtEl>
                                        <p:attrNameLst>
                                          <p:attrName>style.visibility</p:attrName>
                                        </p:attrNameLst>
                                      </p:cBhvr>
                                      <p:to>
                                        <p:strVal val="visible"/>
                                      </p:to>
                                    </p:set>
                                    <p:animEffect transition="in" filter="wipe(down)">
                                      <p:cBhvr>
                                        <p:cTn id="286" dur="580">
                                          <p:stCondLst>
                                            <p:cond delay="0"/>
                                          </p:stCondLst>
                                        </p:cTn>
                                        <p:tgtEl>
                                          <p:spTgt spid="52"/>
                                        </p:tgtEl>
                                      </p:cBhvr>
                                    </p:animEffect>
                                    <p:anim calcmode="lin" valueType="num">
                                      <p:cBhvr>
                                        <p:cTn id="287"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88"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89"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90"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91"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92" dur="26">
                                          <p:stCondLst>
                                            <p:cond delay="650"/>
                                          </p:stCondLst>
                                        </p:cTn>
                                        <p:tgtEl>
                                          <p:spTgt spid="52"/>
                                        </p:tgtEl>
                                      </p:cBhvr>
                                      <p:to x="100000" y="60000"/>
                                    </p:animScale>
                                    <p:animScale>
                                      <p:cBhvr>
                                        <p:cTn id="293" dur="166" decel="50000">
                                          <p:stCondLst>
                                            <p:cond delay="676"/>
                                          </p:stCondLst>
                                        </p:cTn>
                                        <p:tgtEl>
                                          <p:spTgt spid="52"/>
                                        </p:tgtEl>
                                      </p:cBhvr>
                                      <p:to x="100000" y="100000"/>
                                    </p:animScale>
                                    <p:animScale>
                                      <p:cBhvr>
                                        <p:cTn id="294" dur="26">
                                          <p:stCondLst>
                                            <p:cond delay="1312"/>
                                          </p:stCondLst>
                                        </p:cTn>
                                        <p:tgtEl>
                                          <p:spTgt spid="52"/>
                                        </p:tgtEl>
                                      </p:cBhvr>
                                      <p:to x="100000" y="80000"/>
                                    </p:animScale>
                                    <p:animScale>
                                      <p:cBhvr>
                                        <p:cTn id="295" dur="166" decel="50000">
                                          <p:stCondLst>
                                            <p:cond delay="1338"/>
                                          </p:stCondLst>
                                        </p:cTn>
                                        <p:tgtEl>
                                          <p:spTgt spid="52"/>
                                        </p:tgtEl>
                                      </p:cBhvr>
                                      <p:to x="100000" y="100000"/>
                                    </p:animScale>
                                    <p:animScale>
                                      <p:cBhvr>
                                        <p:cTn id="296" dur="26">
                                          <p:stCondLst>
                                            <p:cond delay="1642"/>
                                          </p:stCondLst>
                                        </p:cTn>
                                        <p:tgtEl>
                                          <p:spTgt spid="52"/>
                                        </p:tgtEl>
                                      </p:cBhvr>
                                      <p:to x="100000" y="90000"/>
                                    </p:animScale>
                                    <p:animScale>
                                      <p:cBhvr>
                                        <p:cTn id="297" dur="166" decel="50000">
                                          <p:stCondLst>
                                            <p:cond delay="1668"/>
                                          </p:stCondLst>
                                        </p:cTn>
                                        <p:tgtEl>
                                          <p:spTgt spid="52"/>
                                        </p:tgtEl>
                                      </p:cBhvr>
                                      <p:to x="100000" y="100000"/>
                                    </p:animScale>
                                    <p:animScale>
                                      <p:cBhvr>
                                        <p:cTn id="298" dur="26">
                                          <p:stCondLst>
                                            <p:cond delay="1808"/>
                                          </p:stCondLst>
                                        </p:cTn>
                                        <p:tgtEl>
                                          <p:spTgt spid="52"/>
                                        </p:tgtEl>
                                      </p:cBhvr>
                                      <p:to x="100000" y="95000"/>
                                    </p:animScale>
                                    <p:animScale>
                                      <p:cBhvr>
                                        <p:cTn id="299" dur="166" decel="50000">
                                          <p:stCondLst>
                                            <p:cond delay="1834"/>
                                          </p:stCondLst>
                                        </p:cTn>
                                        <p:tgtEl>
                                          <p:spTgt spid="52"/>
                                        </p:tgtEl>
                                      </p:cBhvr>
                                      <p:to x="100000" y="100000"/>
                                    </p:animScale>
                                  </p:childTnLst>
                                </p:cTn>
                              </p:par>
                              <p:par>
                                <p:cTn id="300" presetID="22" presetClass="entr" presetSubtype="1" fill="hold" nodeType="withEffect">
                                  <p:stCondLst>
                                    <p:cond delay="0"/>
                                  </p:stCondLst>
                                  <p:childTnLst>
                                    <p:set>
                                      <p:cBhvr>
                                        <p:cTn id="301" dur="1" fill="hold">
                                          <p:stCondLst>
                                            <p:cond delay="0"/>
                                          </p:stCondLst>
                                        </p:cTn>
                                        <p:tgtEl>
                                          <p:spTgt spid="2053"/>
                                        </p:tgtEl>
                                        <p:attrNameLst>
                                          <p:attrName>style.visibility</p:attrName>
                                        </p:attrNameLst>
                                      </p:cBhvr>
                                      <p:to>
                                        <p:strVal val="visible"/>
                                      </p:to>
                                    </p:set>
                                    <p:animEffect transition="in" filter="wipe(up)">
                                      <p:cBhvr>
                                        <p:cTn id="302" dur="3000"/>
                                        <p:tgtEl>
                                          <p:spTgt spid="2053"/>
                                        </p:tgtEl>
                                      </p:cBhvr>
                                    </p:animEffect>
                                  </p:childTnLst>
                                </p:cTn>
                              </p:par>
                              <p:par>
                                <p:cTn id="303" presetID="7" presetClass="entr" presetSubtype="1" fill="hold" grpId="0" nodeType="withEffect">
                                  <p:stCondLst>
                                    <p:cond delay="0"/>
                                  </p:stCondLst>
                                  <p:childTnLst>
                                    <p:set>
                                      <p:cBhvr>
                                        <p:cTn id="304" dur="1" fill="hold">
                                          <p:stCondLst>
                                            <p:cond delay="0"/>
                                          </p:stCondLst>
                                        </p:cTn>
                                        <p:tgtEl>
                                          <p:spTgt spid="54"/>
                                        </p:tgtEl>
                                        <p:attrNameLst>
                                          <p:attrName>style.visibility</p:attrName>
                                        </p:attrNameLst>
                                      </p:cBhvr>
                                      <p:to>
                                        <p:strVal val="visible"/>
                                      </p:to>
                                    </p:set>
                                    <p:anim calcmode="lin" valueType="num">
                                      <p:cBhvr additive="base">
                                        <p:cTn id="305" dur="2000" fill="hold"/>
                                        <p:tgtEl>
                                          <p:spTgt spid="54"/>
                                        </p:tgtEl>
                                        <p:attrNameLst>
                                          <p:attrName>ppt_x</p:attrName>
                                        </p:attrNameLst>
                                      </p:cBhvr>
                                      <p:tavLst>
                                        <p:tav tm="0">
                                          <p:val>
                                            <p:strVal val="#ppt_x"/>
                                          </p:val>
                                        </p:tav>
                                        <p:tav tm="100000">
                                          <p:val>
                                            <p:strVal val="#ppt_x"/>
                                          </p:val>
                                        </p:tav>
                                      </p:tavLst>
                                    </p:anim>
                                    <p:anim calcmode="lin" valueType="num">
                                      <p:cBhvr additive="base">
                                        <p:cTn id="306" dur="2000" fill="hold"/>
                                        <p:tgtEl>
                                          <p:spTgt spid="54"/>
                                        </p:tgtEl>
                                        <p:attrNameLst>
                                          <p:attrName>ppt_y</p:attrName>
                                        </p:attrNameLst>
                                      </p:cBhvr>
                                      <p:tavLst>
                                        <p:tav tm="0">
                                          <p:val>
                                            <p:strVal val="0-#ppt_h/2"/>
                                          </p:val>
                                        </p:tav>
                                        <p:tav tm="100000">
                                          <p:val>
                                            <p:strVal val="#ppt_y"/>
                                          </p:val>
                                        </p:tav>
                                      </p:tavLst>
                                    </p:anim>
                                  </p:childTnLst>
                                </p:cTn>
                              </p:par>
                              <p:par>
                                <p:cTn id="307" presetID="51" presetClass="entr" presetSubtype="0" fill="hold" nodeType="withEffect">
                                  <p:stCondLst>
                                    <p:cond delay="0"/>
                                  </p:stCondLst>
                                  <p:childTnLst>
                                    <p:set>
                                      <p:cBhvr>
                                        <p:cTn id="308" dur="1" fill="hold">
                                          <p:stCondLst>
                                            <p:cond delay="0"/>
                                          </p:stCondLst>
                                        </p:cTn>
                                        <p:tgtEl>
                                          <p:spTgt spid="56"/>
                                        </p:tgtEl>
                                        <p:attrNameLst>
                                          <p:attrName>style.visibility</p:attrName>
                                        </p:attrNameLst>
                                      </p:cBhvr>
                                      <p:to>
                                        <p:strVal val="visible"/>
                                      </p:to>
                                    </p:set>
                                    <p:animEffect transition="in" filter="fade">
                                      <p:cBhvr>
                                        <p:cTn id="309" dur="770" decel="100000"/>
                                        <p:tgtEl>
                                          <p:spTgt spid="56"/>
                                        </p:tgtEl>
                                      </p:cBhvr>
                                    </p:animEffect>
                                    <p:animScale>
                                      <p:cBhvr>
                                        <p:cTn id="310" dur="770" decel="100000"/>
                                        <p:tgtEl>
                                          <p:spTgt spid="56"/>
                                        </p:tgtEl>
                                      </p:cBhvr>
                                      <p:from x="10000" y="10000"/>
                                      <p:to x="200000" y="450000"/>
                                    </p:animScale>
                                    <p:animScale>
                                      <p:cBhvr>
                                        <p:cTn id="311" dur="1230" accel="100000" fill="hold">
                                          <p:stCondLst>
                                            <p:cond delay="770"/>
                                          </p:stCondLst>
                                        </p:cTn>
                                        <p:tgtEl>
                                          <p:spTgt spid="56"/>
                                        </p:tgtEl>
                                      </p:cBhvr>
                                      <p:from x="200000" y="450000"/>
                                      <p:to x="100000" y="100000"/>
                                    </p:animScale>
                                    <p:set>
                                      <p:cBhvr>
                                        <p:cTn id="312" dur="770" fill="hold"/>
                                        <p:tgtEl>
                                          <p:spTgt spid="56"/>
                                        </p:tgtEl>
                                        <p:attrNameLst>
                                          <p:attrName>ppt_x</p:attrName>
                                        </p:attrNameLst>
                                      </p:cBhvr>
                                      <p:to>
                                        <p:strVal val="(0.5)"/>
                                      </p:to>
                                    </p:set>
                                    <p:anim from="(0.5)" to="(#ppt_x)" calcmode="lin" valueType="num">
                                      <p:cBhvr>
                                        <p:cTn id="313" dur="1230" accel="100000" fill="hold">
                                          <p:stCondLst>
                                            <p:cond delay="770"/>
                                          </p:stCondLst>
                                        </p:cTn>
                                        <p:tgtEl>
                                          <p:spTgt spid="56"/>
                                        </p:tgtEl>
                                        <p:attrNameLst>
                                          <p:attrName>ppt_x</p:attrName>
                                        </p:attrNameLst>
                                      </p:cBhvr>
                                    </p:anim>
                                    <p:set>
                                      <p:cBhvr>
                                        <p:cTn id="314" dur="770" fill="hold"/>
                                        <p:tgtEl>
                                          <p:spTgt spid="56"/>
                                        </p:tgtEl>
                                        <p:attrNameLst>
                                          <p:attrName>ppt_y</p:attrName>
                                        </p:attrNameLst>
                                      </p:cBhvr>
                                      <p:to>
                                        <p:strVal val="(#ppt_y+0.4)"/>
                                      </p:to>
                                    </p:set>
                                    <p:anim from="(#ppt_y+0.4)" to="(#ppt_y)" calcmode="lin" valueType="num">
                                      <p:cBhvr>
                                        <p:cTn id="315" dur="1230" accel="100000" fill="hold">
                                          <p:stCondLst>
                                            <p:cond delay="770"/>
                                          </p:stCondLst>
                                        </p:cTn>
                                        <p:tgtEl>
                                          <p:spTgt spid="56"/>
                                        </p:tgtEl>
                                        <p:attrNameLst>
                                          <p:attrName>ppt_y</p:attrName>
                                        </p:attrNameLst>
                                      </p:cBhvr>
                                    </p:anim>
                                  </p:childTnLst>
                                </p:cTn>
                              </p:par>
                              <p:par>
                                <p:cTn id="316" presetID="7" presetClass="entr" presetSubtype="1" fill="hold" grpId="0" nodeType="withEffect">
                                  <p:stCondLst>
                                    <p:cond delay="0"/>
                                  </p:stCondLst>
                                  <p:childTnLst>
                                    <p:set>
                                      <p:cBhvr>
                                        <p:cTn id="317" dur="1" fill="hold">
                                          <p:stCondLst>
                                            <p:cond delay="0"/>
                                          </p:stCondLst>
                                        </p:cTn>
                                        <p:tgtEl>
                                          <p:spTgt spid="53"/>
                                        </p:tgtEl>
                                        <p:attrNameLst>
                                          <p:attrName>style.visibility</p:attrName>
                                        </p:attrNameLst>
                                      </p:cBhvr>
                                      <p:to>
                                        <p:strVal val="visible"/>
                                      </p:to>
                                    </p:set>
                                    <p:anim calcmode="lin" valueType="num">
                                      <p:cBhvr additive="base">
                                        <p:cTn id="318" dur="2000" fill="hold"/>
                                        <p:tgtEl>
                                          <p:spTgt spid="53"/>
                                        </p:tgtEl>
                                        <p:attrNameLst>
                                          <p:attrName>ppt_x</p:attrName>
                                        </p:attrNameLst>
                                      </p:cBhvr>
                                      <p:tavLst>
                                        <p:tav tm="0">
                                          <p:val>
                                            <p:strVal val="#ppt_x"/>
                                          </p:val>
                                        </p:tav>
                                        <p:tav tm="100000">
                                          <p:val>
                                            <p:strVal val="#ppt_x"/>
                                          </p:val>
                                        </p:tav>
                                      </p:tavLst>
                                    </p:anim>
                                    <p:anim calcmode="lin" valueType="num">
                                      <p:cBhvr additive="base">
                                        <p:cTn id="319" dur="2000" fill="hold"/>
                                        <p:tgtEl>
                                          <p:spTgt spid="53"/>
                                        </p:tgtEl>
                                        <p:attrNameLst>
                                          <p:attrName>ppt_y</p:attrName>
                                        </p:attrNameLst>
                                      </p:cBhvr>
                                      <p:tavLst>
                                        <p:tav tm="0">
                                          <p:val>
                                            <p:strVal val="0-#ppt_h/2"/>
                                          </p:val>
                                        </p:tav>
                                        <p:tav tm="100000">
                                          <p:val>
                                            <p:strVal val="#ppt_y"/>
                                          </p:val>
                                        </p:tav>
                                      </p:tavLst>
                                    </p:anim>
                                  </p:childTnLst>
                                </p:cTn>
                              </p:par>
                              <p:par>
                                <p:cTn id="320" presetID="7" presetClass="entr" presetSubtype="1" fill="hold" grpId="0" nodeType="withEffect">
                                  <p:stCondLst>
                                    <p:cond delay="0"/>
                                  </p:stCondLst>
                                  <p:childTnLst>
                                    <p:set>
                                      <p:cBhvr>
                                        <p:cTn id="321" dur="1" fill="hold">
                                          <p:stCondLst>
                                            <p:cond delay="0"/>
                                          </p:stCondLst>
                                        </p:cTn>
                                        <p:tgtEl>
                                          <p:spTgt spid="58"/>
                                        </p:tgtEl>
                                        <p:attrNameLst>
                                          <p:attrName>style.visibility</p:attrName>
                                        </p:attrNameLst>
                                      </p:cBhvr>
                                      <p:to>
                                        <p:strVal val="visible"/>
                                      </p:to>
                                    </p:set>
                                    <p:anim calcmode="lin" valueType="num">
                                      <p:cBhvr additive="base">
                                        <p:cTn id="322" dur="2000" fill="hold"/>
                                        <p:tgtEl>
                                          <p:spTgt spid="58"/>
                                        </p:tgtEl>
                                        <p:attrNameLst>
                                          <p:attrName>ppt_x</p:attrName>
                                        </p:attrNameLst>
                                      </p:cBhvr>
                                      <p:tavLst>
                                        <p:tav tm="0">
                                          <p:val>
                                            <p:strVal val="#ppt_x"/>
                                          </p:val>
                                        </p:tav>
                                        <p:tav tm="100000">
                                          <p:val>
                                            <p:strVal val="#ppt_x"/>
                                          </p:val>
                                        </p:tav>
                                      </p:tavLst>
                                    </p:anim>
                                    <p:anim calcmode="lin" valueType="num">
                                      <p:cBhvr additive="base">
                                        <p:cTn id="323" dur="2000" fill="hold"/>
                                        <p:tgtEl>
                                          <p:spTgt spid="58"/>
                                        </p:tgtEl>
                                        <p:attrNameLst>
                                          <p:attrName>ppt_y</p:attrName>
                                        </p:attrNameLst>
                                      </p:cBhvr>
                                      <p:tavLst>
                                        <p:tav tm="0">
                                          <p:val>
                                            <p:strVal val="0-#ppt_h/2"/>
                                          </p:val>
                                        </p:tav>
                                        <p:tav tm="100000">
                                          <p:val>
                                            <p:strVal val="#ppt_y"/>
                                          </p:val>
                                        </p:tav>
                                      </p:tavLst>
                                    </p:anim>
                                  </p:childTnLst>
                                </p:cTn>
                              </p:par>
                              <p:par>
                                <p:cTn id="324" presetID="51" presetClass="entr" presetSubtype="0" fill="hold" nodeType="withEffect">
                                  <p:stCondLst>
                                    <p:cond delay="0"/>
                                  </p:stCondLst>
                                  <p:childTnLst>
                                    <p:set>
                                      <p:cBhvr>
                                        <p:cTn id="325" dur="1" fill="hold">
                                          <p:stCondLst>
                                            <p:cond delay="0"/>
                                          </p:stCondLst>
                                        </p:cTn>
                                        <p:tgtEl>
                                          <p:spTgt spid="59"/>
                                        </p:tgtEl>
                                        <p:attrNameLst>
                                          <p:attrName>style.visibility</p:attrName>
                                        </p:attrNameLst>
                                      </p:cBhvr>
                                      <p:to>
                                        <p:strVal val="visible"/>
                                      </p:to>
                                    </p:set>
                                    <p:animEffect transition="in" filter="fade">
                                      <p:cBhvr>
                                        <p:cTn id="326" dur="770" decel="100000"/>
                                        <p:tgtEl>
                                          <p:spTgt spid="59"/>
                                        </p:tgtEl>
                                      </p:cBhvr>
                                    </p:animEffect>
                                    <p:animScale>
                                      <p:cBhvr>
                                        <p:cTn id="327" dur="770" decel="100000"/>
                                        <p:tgtEl>
                                          <p:spTgt spid="59"/>
                                        </p:tgtEl>
                                      </p:cBhvr>
                                      <p:from x="10000" y="10000"/>
                                      <p:to x="200000" y="450000"/>
                                    </p:animScale>
                                    <p:animScale>
                                      <p:cBhvr>
                                        <p:cTn id="328" dur="1230" accel="100000" fill="hold">
                                          <p:stCondLst>
                                            <p:cond delay="770"/>
                                          </p:stCondLst>
                                        </p:cTn>
                                        <p:tgtEl>
                                          <p:spTgt spid="59"/>
                                        </p:tgtEl>
                                      </p:cBhvr>
                                      <p:from x="200000" y="450000"/>
                                      <p:to x="100000" y="100000"/>
                                    </p:animScale>
                                    <p:set>
                                      <p:cBhvr>
                                        <p:cTn id="329" dur="770" fill="hold"/>
                                        <p:tgtEl>
                                          <p:spTgt spid="59"/>
                                        </p:tgtEl>
                                        <p:attrNameLst>
                                          <p:attrName>ppt_x</p:attrName>
                                        </p:attrNameLst>
                                      </p:cBhvr>
                                      <p:to>
                                        <p:strVal val="(0.5)"/>
                                      </p:to>
                                    </p:set>
                                    <p:anim from="(0.5)" to="(#ppt_x)" calcmode="lin" valueType="num">
                                      <p:cBhvr>
                                        <p:cTn id="330" dur="1230" accel="100000" fill="hold">
                                          <p:stCondLst>
                                            <p:cond delay="770"/>
                                          </p:stCondLst>
                                        </p:cTn>
                                        <p:tgtEl>
                                          <p:spTgt spid="59"/>
                                        </p:tgtEl>
                                        <p:attrNameLst>
                                          <p:attrName>ppt_x</p:attrName>
                                        </p:attrNameLst>
                                      </p:cBhvr>
                                    </p:anim>
                                    <p:set>
                                      <p:cBhvr>
                                        <p:cTn id="331" dur="770" fill="hold"/>
                                        <p:tgtEl>
                                          <p:spTgt spid="59"/>
                                        </p:tgtEl>
                                        <p:attrNameLst>
                                          <p:attrName>ppt_y</p:attrName>
                                        </p:attrNameLst>
                                      </p:cBhvr>
                                      <p:to>
                                        <p:strVal val="(#ppt_y+0.4)"/>
                                      </p:to>
                                    </p:set>
                                    <p:anim from="(#ppt_y+0.4)" to="(#ppt_y)" calcmode="lin" valueType="num">
                                      <p:cBhvr>
                                        <p:cTn id="332" dur="1230" accel="100000" fill="hold">
                                          <p:stCondLst>
                                            <p:cond delay="770"/>
                                          </p:stCondLst>
                                        </p:cTn>
                                        <p:tgtEl>
                                          <p:spTgt spid="59"/>
                                        </p:tgtEl>
                                        <p:attrNameLst>
                                          <p:attrName>ppt_y</p:attrName>
                                        </p:attrNameLst>
                                      </p:cBhvr>
                                    </p:anim>
                                  </p:childTnLst>
                                </p:cTn>
                              </p:par>
                              <p:par>
                                <p:cTn id="333" presetID="7" presetClass="entr" presetSubtype="1" fill="hold" grpId="0" nodeType="withEffect">
                                  <p:stCondLst>
                                    <p:cond delay="0"/>
                                  </p:stCondLst>
                                  <p:childTnLst>
                                    <p:set>
                                      <p:cBhvr>
                                        <p:cTn id="334" dur="1" fill="hold">
                                          <p:stCondLst>
                                            <p:cond delay="0"/>
                                          </p:stCondLst>
                                        </p:cTn>
                                        <p:tgtEl>
                                          <p:spTgt spid="62"/>
                                        </p:tgtEl>
                                        <p:attrNameLst>
                                          <p:attrName>style.visibility</p:attrName>
                                        </p:attrNameLst>
                                      </p:cBhvr>
                                      <p:to>
                                        <p:strVal val="visible"/>
                                      </p:to>
                                    </p:set>
                                    <p:anim calcmode="lin" valueType="num">
                                      <p:cBhvr additive="base">
                                        <p:cTn id="335" dur="2000" fill="hold"/>
                                        <p:tgtEl>
                                          <p:spTgt spid="62"/>
                                        </p:tgtEl>
                                        <p:attrNameLst>
                                          <p:attrName>ppt_x</p:attrName>
                                        </p:attrNameLst>
                                      </p:cBhvr>
                                      <p:tavLst>
                                        <p:tav tm="0">
                                          <p:val>
                                            <p:strVal val="#ppt_x"/>
                                          </p:val>
                                        </p:tav>
                                        <p:tav tm="100000">
                                          <p:val>
                                            <p:strVal val="#ppt_x"/>
                                          </p:val>
                                        </p:tav>
                                      </p:tavLst>
                                    </p:anim>
                                    <p:anim calcmode="lin" valueType="num">
                                      <p:cBhvr additive="base">
                                        <p:cTn id="336" dur="2000" fill="hold"/>
                                        <p:tgtEl>
                                          <p:spTgt spid="62"/>
                                        </p:tgtEl>
                                        <p:attrNameLst>
                                          <p:attrName>ppt_y</p:attrName>
                                        </p:attrNameLst>
                                      </p:cBhvr>
                                      <p:tavLst>
                                        <p:tav tm="0">
                                          <p:val>
                                            <p:strVal val="0-#ppt_h/2"/>
                                          </p:val>
                                        </p:tav>
                                        <p:tav tm="100000">
                                          <p:val>
                                            <p:strVal val="#ppt_y"/>
                                          </p:val>
                                        </p:tav>
                                      </p:tavLst>
                                    </p:anim>
                                  </p:childTnLst>
                                </p:cTn>
                              </p:par>
                              <p:par>
                                <p:cTn id="337" presetID="7" presetClass="entr" presetSubtype="1" fill="hold" grpId="0" nodeType="withEffect">
                                  <p:stCondLst>
                                    <p:cond delay="0"/>
                                  </p:stCondLst>
                                  <p:childTnLst>
                                    <p:set>
                                      <p:cBhvr>
                                        <p:cTn id="338" dur="1" fill="hold">
                                          <p:stCondLst>
                                            <p:cond delay="0"/>
                                          </p:stCondLst>
                                        </p:cTn>
                                        <p:tgtEl>
                                          <p:spTgt spid="63"/>
                                        </p:tgtEl>
                                        <p:attrNameLst>
                                          <p:attrName>style.visibility</p:attrName>
                                        </p:attrNameLst>
                                      </p:cBhvr>
                                      <p:to>
                                        <p:strVal val="visible"/>
                                      </p:to>
                                    </p:set>
                                    <p:anim calcmode="lin" valueType="num">
                                      <p:cBhvr additive="base">
                                        <p:cTn id="339" dur="2000" fill="hold"/>
                                        <p:tgtEl>
                                          <p:spTgt spid="63"/>
                                        </p:tgtEl>
                                        <p:attrNameLst>
                                          <p:attrName>ppt_x</p:attrName>
                                        </p:attrNameLst>
                                      </p:cBhvr>
                                      <p:tavLst>
                                        <p:tav tm="0">
                                          <p:val>
                                            <p:strVal val="#ppt_x"/>
                                          </p:val>
                                        </p:tav>
                                        <p:tav tm="100000">
                                          <p:val>
                                            <p:strVal val="#ppt_x"/>
                                          </p:val>
                                        </p:tav>
                                      </p:tavLst>
                                    </p:anim>
                                    <p:anim calcmode="lin" valueType="num">
                                      <p:cBhvr additive="base">
                                        <p:cTn id="340" dur="2000" fill="hold"/>
                                        <p:tgtEl>
                                          <p:spTgt spid="63"/>
                                        </p:tgtEl>
                                        <p:attrNameLst>
                                          <p:attrName>ppt_y</p:attrName>
                                        </p:attrNameLst>
                                      </p:cBhvr>
                                      <p:tavLst>
                                        <p:tav tm="0">
                                          <p:val>
                                            <p:strVal val="0-#ppt_h/2"/>
                                          </p:val>
                                        </p:tav>
                                        <p:tav tm="100000">
                                          <p:val>
                                            <p:strVal val="#ppt_y"/>
                                          </p:val>
                                        </p:tav>
                                      </p:tavLst>
                                    </p:anim>
                                  </p:childTnLst>
                                </p:cTn>
                              </p:par>
                              <p:par>
                                <p:cTn id="341" presetID="7" presetClass="entr" presetSubtype="1" fill="hold" grpId="0" nodeType="withEffect">
                                  <p:stCondLst>
                                    <p:cond delay="0"/>
                                  </p:stCondLst>
                                  <p:childTnLst>
                                    <p:set>
                                      <p:cBhvr>
                                        <p:cTn id="342" dur="1" fill="hold">
                                          <p:stCondLst>
                                            <p:cond delay="0"/>
                                          </p:stCondLst>
                                        </p:cTn>
                                        <p:tgtEl>
                                          <p:spTgt spid="64"/>
                                        </p:tgtEl>
                                        <p:attrNameLst>
                                          <p:attrName>style.visibility</p:attrName>
                                        </p:attrNameLst>
                                      </p:cBhvr>
                                      <p:to>
                                        <p:strVal val="visible"/>
                                      </p:to>
                                    </p:set>
                                    <p:anim calcmode="lin" valueType="num">
                                      <p:cBhvr additive="base">
                                        <p:cTn id="343" dur="2000" fill="hold"/>
                                        <p:tgtEl>
                                          <p:spTgt spid="64"/>
                                        </p:tgtEl>
                                        <p:attrNameLst>
                                          <p:attrName>ppt_x</p:attrName>
                                        </p:attrNameLst>
                                      </p:cBhvr>
                                      <p:tavLst>
                                        <p:tav tm="0">
                                          <p:val>
                                            <p:strVal val="#ppt_x"/>
                                          </p:val>
                                        </p:tav>
                                        <p:tav tm="100000">
                                          <p:val>
                                            <p:strVal val="#ppt_x"/>
                                          </p:val>
                                        </p:tav>
                                      </p:tavLst>
                                    </p:anim>
                                    <p:anim calcmode="lin" valueType="num">
                                      <p:cBhvr additive="base">
                                        <p:cTn id="344" dur="2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345" fill="hold">
                      <p:stCondLst>
                        <p:cond delay="indefinite"/>
                      </p:stCondLst>
                      <p:childTnLst>
                        <p:par>
                          <p:cTn id="346" fill="hold">
                            <p:stCondLst>
                              <p:cond delay="0"/>
                            </p:stCondLst>
                            <p:childTnLst>
                              <p:par>
                                <p:cTn id="347" presetID="26" presetClass="entr" presetSubtype="0" fill="hold" nodeType="clickEffect">
                                  <p:stCondLst>
                                    <p:cond delay="0"/>
                                  </p:stCondLst>
                                  <p:childTnLst>
                                    <p:set>
                                      <p:cBhvr>
                                        <p:cTn id="348" dur="1" fill="hold">
                                          <p:stCondLst>
                                            <p:cond delay="0"/>
                                          </p:stCondLst>
                                        </p:cTn>
                                        <p:tgtEl>
                                          <p:spTgt spid="67"/>
                                        </p:tgtEl>
                                        <p:attrNameLst>
                                          <p:attrName>style.visibility</p:attrName>
                                        </p:attrNameLst>
                                      </p:cBhvr>
                                      <p:to>
                                        <p:strVal val="visible"/>
                                      </p:to>
                                    </p:set>
                                    <p:animEffect transition="in" filter="wipe(down)">
                                      <p:cBhvr>
                                        <p:cTn id="349" dur="580">
                                          <p:stCondLst>
                                            <p:cond delay="0"/>
                                          </p:stCondLst>
                                        </p:cTn>
                                        <p:tgtEl>
                                          <p:spTgt spid="67"/>
                                        </p:tgtEl>
                                      </p:cBhvr>
                                    </p:animEffect>
                                    <p:anim calcmode="lin" valueType="num">
                                      <p:cBhvr>
                                        <p:cTn id="350"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351"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352"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353"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354"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355" dur="26">
                                          <p:stCondLst>
                                            <p:cond delay="650"/>
                                          </p:stCondLst>
                                        </p:cTn>
                                        <p:tgtEl>
                                          <p:spTgt spid="67"/>
                                        </p:tgtEl>
                                      </p:cBhvr>
                                      <p:to x="100000" y="60000"/>
                                    </p:animScale>
                                    <p:animScale>
                                      <p:cBhvr>
                                        <p:cTn id="356" dur="166" decel="50000">
                                          <p:stCondLst>
                                            <p:cond delay="676"/>
                                          </p:stCondLst>
                                        </p:cTn>
                                        <p:tgtEl>
                                          <p:spTgt spid="67"/>
                                        </p:tgtEl>
                                      </p:cBhvr>
                                      <p:to x="100000" y="100000"/>
                                    </p:animScale>
                                    <p:animScale>
                                      <p:cBhvr>
                                        <p:cTn id="357" dur="26">
                                          <p:stCondLst>
                                            <p:cond delay="1312"/>
                                          </p:stCondLst>
                                        </p:cTn>
                                        <p:tgtEl>
                                          <p:spTgt spid="67"/>
                                        </p:tgtEl>
                                      </p:cBhvr>
                                      <p:to x="100000" y="80000"/>
                                    </p:animScale>
                                    <p:animScale>
                                      <p:cBhvr>
                                        <p:cTn id="358" dur="166" decel="50000">
                                          <p:stCondLst>
                                            <p:cond delay="1338"/>
                                          </p:stCondLst>
                                        </p:cTn>
                                        <p:tgtEl>
                                          <p:spTgt spid="67"/>
                                        </p:tgtEl>
                                      </p:cBhvr>
                                      <p:to x="100000" y="100000"/>
                                    </p:animScale>
                                    <p:animScale>
                                      <p:cBhvr>
                                        <p:cTn id="359" dur="26">
                                          <p:stCondLst>
                                            <p:cond delay="1642"/>
                                          </p:stCondLst>
                                        </p:cTn>
                                        <p:tgtEl>
                                          <p:spTgt spid="67"/>
                                        </p:tgtEl>
                                      </p:cBhvr>
                                      <p:to x="100000" y="90000"/>
                                    </p:animScale>
                                    <p:animScale>
                                      <p:cBhvr>
                                        <p:cTn id="360" dur="166" decel="50000">
                                          <p:stCondLst>
                                            <p:cond delay="1668"/>
                                          </p:stCondLst>
                                        </p:cTn>
                                        <p:tgtEl>
                                          <p:spTgt spid="67"/>
                                        </p:tgtEl>
                                      </p:cBhvr>
                                      <p:to x="100000" y="100000"/>
                                    </p:animScale>
                                    <p:animScale>
                                      <p:cBhvr>
                                        <p:cTn id="361" dur="26">
                                          <p:stCondLst>
                                            <p:cond delay="1808"/>
                                          </p:stCondLst>
                                        </p:cTn>
                                        <p:tgtEl>
                                          <p:spTgt spid="67"/>
                                        </p:tgtEl>
                                      </p:cBhvr>
                                      <p:to x="100000" y="95000"/>
                                    </p:animScale>
                                    <p:animScale>
                                      <p:cBhvr>
                                        <p:cTn id="362" dur="166" decel="50000">
                                          <p:stCondLst>
                                            <p:cond delay="1834"/>
                                          </p:stCondLst>
                                        </p:cTn>
                                        <p:tgtEl>
                                          <p:spTgt spid="67"/>
                                        </p:tgtEl>
                                      </p:cBhvr>
                                      <p:to x="100000" y="100000"/>
                                    </p:animScale>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68"/>
                                        </p:tgtEl>
                                        <p:attrNameLst>
                                          <p:attrName>style.visibility</p:attrName>
                                        </p:attrNameLst>
                                      </p:cBhvr>
                                      <p:to>
                                        <p:strVal val="visible"/>
                                      </p:to>
                                    </p:set>
                                    <p:animEffect transition="in" filter="wipe(down)">
                                      <p:cBhvr>
                                        <p:cTn id="367" dur="580">
                                          <p:stCondLst>
                                            <p:cond delay="0"/>
                                          </p:stCondLst>
                                        </p:cTn>
                                        <p:tgtEl>
                                          <p:spTgt spid="68"/>
                                        </p:tgtEl>
                                      </p:cBhvr>
                                    </p:animEffect>
                                    <p:anim calcmode="lin" valueType="num">
                                      <p:cBhvr>
                                        <p:cTn id="368"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373" dur="26">
                                          <p:stCondLst>
                                            <p:cond delay="650"/>
                                          </p:stCondLst>
                                        </p:cTn>
                                        <p:tgtEl>
                                          <p:spTgt spid="68"/>
                                        </p:tgtEl>
                                      </p:cBhvr>
                                      <p:to x="100000" y="60000"/>
                                    </p:animScale>
                                    <p:animScale>
                                      <p:cBhvr>
                                        <p:cTn id="374" dur="166" decel="50000">
                                          <p:stCondLst>
                                            <p:cond delay="676"/>
                                          </p:stCondLst>
                                        </p:cTn>
                                        <p:tgtEl>
                                          <p:spTgt spid="68"/>
                                        </p:tgtEl>
                                      </p:cBhvr>
                                      <p:to x="100000" y="100000"/>
                                    </p:animScale>
                                    <p:animScale>
                                      <p:cBhvr>
                                        <p:cTn id="375" dur="26">
                                          <p:stCondLst>
                                            <p:cond delay="1312"/>
                                          </p:stCondLst>
                                        </p:cTn>
                                        <p:tgtEl>
                                          <p:spTgt spid="68"/>
                                        </p:tgtEl>
                                      </p:cBhvr>
                                      <p:to x="100000" y="80000"/>
                                    </p:animScale>
                                    <p:animScale>
                                      <p:cBhvr>
                                        <p:cTn id="376" dur="166" decel="50000">
                                          <p:stCondLst>
                                            <p:cond delay="1338"/>
                                          </p:stCondLst>
                                        </p:cTn>
                                        <p:tgtEl>
                                          <p:spTgt spid="68"/>
                                        </p:tgtEl>
                                      </p:cBhvr>
                                      <p:to x="100000" y="100000"/>
                                    </p:animScale>
                                    <p:animScale>
                                      <p:cBhvr>
                                        <p:cTn id="377" dur="26">
                                          <p:stCondLst>
                                            <p:cond delay="1642"/>
                                          </p:stCondLst>
                                        </p:cTn>
                                        <p:tgtEl>
                                          <p:spTgt spid="68"/>
                                        </p:tgtEl>
                                      </p:cBhvr>
                                      <p:to x="100000" y="90000"/>
                                    </p:animScale>
                                    <p:animScale>
                                      <p:cBhvr>
                                        <p:cTn id="378" dur="166" decel="50000">
                                          <p:stCondLst>
                                            <p:cond delay="1668"/>
                                          </p:stCondLst>
                                        </p:cTn>
                                        <p:tgtEl>
                                          <p:spTgt spid="68"/>
                                        </p:tgtEl>
                                      </p:cBhvr>
                                      <p:to x="100000" y="100000"/>
                                    </p:animScale>
                                    <p:animScale>
                                      <p:cBhvr>
                                        <p:cTn id="379" dur="26">
                                          <p:stCondLst>
                                            <p:cond delay="1808"/>
                                          </p:stCondLst>
                                        </p:cTn>
                                        <p:tgtEl>
                                          <p:spTgt spid="68"/>
                                        </p:tgtEl>
                                      </p:cBhvr>
                                      <p:to x="100000" y="95000"/>
                                    </p:animScale>
                                    <p:animScale>
                                      <p:cBhvr>
                                        <p:cTn id="380" dur="166" decel="50000">
                                          <p:stCondLst>
                                            <p:cond delay="1834"/>
                                          </p:stCondLst>
                                        </p:cTn>
                                        <p:tgtEl>
                                          <p:spTgt spid="68"/>
                                        </p:tgtEl>
                                      </p:cBhvr>
                                      <p:to x="100000" y="100000"/>
                                    </p:animScale>
                                  </p:childTnLst>
                                </p:cTn>
                              </p:par>
                            </p:childTnLst>
                          </p:cTn>
                        </p:par>
                      </p:childTnLst>
                    </p:cTn>
                  </p:par>
                  <p:par>
                    <p:cTn id="381" fill="hold">
                      <p:stCondLst>
                        <p:cond delay="indefinite"/>
                      </p:stCondLst>
                      <p:childTnLst>
                        <p:par>
                          <p:cTn id="382" fill="hold">
                            <p:stCondLst>
                              <p:cond delay="0"/>
                            </p:stCondLst>
                            <p:childTnLst>
                              <p:par>
                                <p:cTn id="383" presetID="26" presetClass="entr" presetSubtype="0" fill="hold" nodeType="clickEffect">
                                  <p:stCondLst>
                                    <p:cond delay="0"/>
                                  </p:stCondLst>
                                  <p:childTnLst>
                                    <p:set>
                                      <p:cBhvr>
                                        <p:cTn id="384" dur="1" fill="hold">
                                          <p:stCondLst>
                                            <p:cond delay="0"/>
                                          </p:stCondLst>
                                        </p:cTn>
                                        <p:tgtEl>
                                          <p:spTgt spid="69"/>
                                        </p:tgtEl>
                                        <p:attrNameLst>
                                          <p:attrName>style.visibility</p:attrName>
                                        </p:attrNameLst>
                                      </p:cBhvr>
                                      <p:to>
                                        <p:strVal val="visible"/>
                                      </p:to>
                                    </p:set>
                                    <p:animEffect transition="in" filter="wipe(down)">
                                      <p:cBhvr>
                                        <p:cTn id="385" dur="580">
                                          <p:stCondLst>
                                            <p:cond delay="0"/>
                                          </p:stCondLst>
                                        </p:cTn>
                                        <p:tgtEl>
                                          <p:spTgt spid="69"/>
                                        </p:tgtEl>
                                      </p:cBhvr>
                                    </p:animEffect>
                                    <p:anim calcmode="lin" valueType="num">
                                      <p:cBhvr>
                                        <p:cTn id="38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38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38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38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39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391" dur="26">
                                          <p:stCondLst>
                                            <p:cond delay="650"/>
                                          </p:stCondLst>
                                        </p:cTn>
                                        <p:tgtEl>
                                          <p:spTgt spid="69"/>
                                        </p:tgtEl>
                                      </p:cBhvr>
                                      <p:to x="100000" y="60000"/>
                                    </p:animScale>
                                    <p:animScale>
                                      <p:cBhvr>
                                        <p:cTn id="392" dur="166" decel="50000">
                                          <p:stCondLst>
                                            <p:cond delay="676"/>
                                          </p:stCondLst>
                                        </p:cTn>
                                        <p:tgtEl>
                                          <p:spTgt spid="69"/>
                                        </p:tgtEl>
                                      </p:cBhvr>
                                      <p:to x="100000" y="100000"/>
                                    </p:animScale>
                                    <p:animScale>
                                      <p:cBhvr>
                                        <p:cTn id="393" dur="26">
                                          <p:stCondLst>
                                            <p:cond delay="1312"/>
                                          </p:stCondLst>
                                        </p:cTn>
                                        <p:tgtEl>
                                          <p:spTgt spid="69"/>
                                        </p:tgtEl>
                                      </p:cBhvr>
                                      <p:to x="100000" y="80000"/>
                                    </p:animScale>
                                    <p:animScale>
                                      <p:cBhvr>
                                        <p:cTn id="394" dur="166" decel="50000">
                                          <p:stCondLst>
                                            <p:cond delay="1338"/>
                                          </p:stCondLst>
                                        </p:cTn>
                                        <p:tgtEl>
                                          <p:spTgt spid="69"/>
                                        </p:tgtEl>
                                      </p:cBhvr>
                                      <p:to x="100000" y="100000"/>
                                    </p:animScale>
                                    <p:animScale>
                                      <p:cBhvr>
                                        <p:cTn id="395" dur="26">
                                          <p:stCondLst>
                                            <p:cond delay="1642"/>
                                          </p:stCondLst>
                                        </p:cTn>
                                        <p:tgtEl>
                                          <p:spTgt spid="69"/>
                                        </p:tgtEl>
                                      </p:cBhvr>
                                      <p:to x="100000" y="90000"/>
                                    </p:animScale>
                                    <p:animScale>
                                      <p:cBhvr>
                                        <p:cTn id="396" dur="166" decel="50000">
                                          <p:stCondLst>
                                            <p:cond delay="1668"/>
                                          </p:stCondLst>
                                        </p:cTn>
                                        <p:tgtEl>
                                          <p:spTgt spid="69"/>
                                        </p:tgtEl>
                                      </p:cBhvr>
                                      <p:to x="100000" y="100000"/>
                                    </p:animScale>
                                    <p:animScale>
                                      <p:cBhvr>
                                        <p:cTn id="397" dur="26">
                                          <p:stCondLst>
                                            <p:cond delay="1808"/>
                                          </p:stCondLst>
                                        </p:cTn>
                                        <p:tgtEl>
                                          <p:spTgt spid="69"/>
                                        </p:tgtEl>
                                      </p:cBhvr>
                                      <p:to x="100000" y="95000"/>
                                    </p:animScale>
                                    <p:animScale>
                                      <p:cBhvr>
                                        <p:cTn id="398" dur="166" decel="50000">
                                          <p:stCondLst>
                                            <p:cond delay="1834"/>
                                          </p:stCondLst>
                                        </p:cTn>
                                        <p:tgtEl>
                                          <p:spTgt spid="69"/>
                                        </p:tgtEl>
                                      </p:cBhvr>
                                      <p:to x="100000" y="100000"/>
                                    </p:animScale>
                                  </p:childTnLst>
                                </p:cTn>
                              </p:par>
                            </p:childTnLst>
                          </p:cTn>
                        </p:par>
                      </p:childTnLst>
                    </p:cTn>
                  </p:par>
                  <p:par>
                    <p:cTn id="399" fill="hold">
                      <p:stCondLst>
                        <p:cond delay="indefinite"/>
                      </p:stCondLst>
                      <p:childTnLst>
                        <p:par>
                          <p:cTn id="400" fill="hold">
                            <p:stCondLst>
                              <p:cond delay="0"/>
                            </p:stCondLst>
                            <p:childTnLst>
                              <p:par>
                                <p:cTn id="401" presetID="26" presetClass="entr" presetSubtype="0" fill="hold" nodeType="clickEffect">
                                  <p:stCondLst>
                                    <p:cond delay="0"/>
                                  </p:stCondLst>
                                  <p:childTnLst>
                                    <p:set>
                                      <p:cBhvr>
                                        <p:cTn id="402" dur="1" fill="hold">
                                          <p:stCondLst>
                                            <p:cond delay="0"/>
                                          </p:stCondLst>
                                        </p:cTn>
                                        <p:tgtEl>
                                          <p:spTgt spid="70"/>
                                        </p:tgtEl>
                                        <p:attrNameLst>
                                          <p:attrName>style.visibility</p:attrName>
                                        </p:attrNameLst>
                                      </p:cBhvr>
                                      <p:to>
                                        <p:strVal val="visible"/>
                                      </p:to>
                                    </p:set>
                                    <p:animEffect transition="in" filter="wipe(down)">
                                      <p:cBhvr>
                                        <p:cTn id="403" dur="580">
                                          <p:stCondLst>
                                            <p:cond delay="0"/>
                                          </p:stCondLst>
                                        </p:cTn>
                                        <p:tgtEl>
                                          <p:spTgt spid="70"/>
                                        </p:tgtEl>
                                      </p:cBhvr>
                                    </p:animEffect>
                                    <p:anim calcmode="lin" valueType="num">
                                      <p:cBhvr>
                                        <p:cTn id="404"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405"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406"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407"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408"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409" dur="26">
                                          <p:stCondLst>
                                            <p:cond delay="650"/>
                                          </p:stCondLst>
                                        </p:cTn>
                                        <p:tgtEl>
                                          <p:spTgt spid="70"/>
                                        </p:tgtEl>
                                      </p:cBhvr>
                                      <p:to x="100000" y="60000"/>
                                    </p:animScale>
                                    <p:animScale>
                                      <p:cBhvr>
                                        <p:cTn id="410" dur="166" decel="50000">
                                          <p:stCondLst>
                                            <p:cond delay="676"/>
                                          </p:stCondLst>
                                        </p:cTn>
                                        <p:tgtEl>
                                          <p:spTgt spid="70"/>
                                        </p:tgtEl>
                                      </p:cBhvr>
                                      <p:to x="100000" y="100000"/>
                                    </p:animScale>
                                    <p:animScale>
                                      <p:cBhvr>
                                        <p:cTn id="411" dur="26">
                                          <p:stCondLst>
                                            <p:cond delay="1312"/>
                                          </p:stCondLst>
                                        </p:cTn>
                                        <p:tgtEl>
                                          <p:spTgt spid="70"/>
                                        </p:tgtEl>
                                      </p:cBhvr>
                                      <p:to x="100000" y="80000"/>
                                    </p:animScale>
                                    <p:animScale>
                                      <p:cBhvr>
                                        <p:cTn id="412" dur="166" decel="50000">
                                          <p:stCondLst>
                                            <p:cond delay="1338"/>
                                          </p:stCondLst>
                                        </p:cTn>
                                        <p:tgtEl>
                                          <p:spTgt spid="70"/>
                                        </p:tgtEl>
                                      </p:cBhvr>
                                      <p:to x="100000" y="100000"/>
                                    </p:animScale>
                                    <p:animScale>
                                      <p:cBhvr>
                                        <p:cTn id="413" dur="26">
                                          <p:stCondLst>
                                            <p:cond delay="1642"/>
                                          </p:stCondLst>
                                        </p:cTn>
                                        <p:tgtEl>
                                          <p:spTgt spid="70"/>
                                        </p:tgtEl>
                                      </p:cBhvr>
                                      <p:to x="100000" y="90000"/>
                                    </p:animScale>
                                    <p:animScale>
                                      <p:cBhvr>
                                        <p:cTn id="414" dur="166" decel="50000">
                                          <p:stCondLst>
                                            <p:cond delay="1668"/>
                                          </p:stCondLst>
                                        </p:cTn>
                                        <p:tgtEl>
                                          <p:spTgt spid="70"/>
                                        </p:tgtEl>
                                      </p:cBhvr>
                                      <p:to x="100000" y="100000"/>
                                    </p:animScale>
                                    <p:animScale>
                                      <p:cBhvr>
                                        <p:cTn id="415" dur="26">
                                          <p:stCondLst>
                                            <p:cond delay="1808"/>
                                          </p:stCondLst>
                                        </p:cTn>
                                        <p:tgtEl>
                                          <p:spTgt spid="70"/>
                                        </p:tgtEl>
                                      </p:cBhvr>
                                      <p:to x="100000" y="95000"/>
                                    </p:animScale>
                                    <p:animScale>
                                      <p:cBhvr>
                                        <p:cTn id="416" dur="166" decel="50000">
                                          <p:stCondLst>
                                            <p:cond delay="1834"/>
                                          </p:stCondLst>
                                        </p:cTn>
                                        <p:tgtEl>
                                          <p:spTgt spid="70"/>
                                        </p:tgtEl>
                                      </p:cBhvr>
                                      <p:to x="100000" y="100000"/>
                                    </p:animScale>
                                  </p:childTnLst>
                                </p:cTn>
                              </p:par>
                            </p:childTnLst>
                          </p:cTn>
                        </p:par>
                      </p:childTnLst>
                    </p:cTn>
                  </p:par>
                  <p:par>
                    <p:cTn id="417" fill="hold">
                      <p:stCondLst>
                        <p:cond delay="indefinite"/>
                      </p:stCondLst>
                      <p:childTnLst>
                        <p:par>
                          <p:cTn id="418" fill="hold">
                            <p:stCondLst>
                              <p:cond delay="0"/>
                            </p:stCondLst>
                            <p:childTnLst>
                              <p:par>
                                <p:cTn id="419" presetID="21" presetClass="entr" presetSubtype="1" fill="hold" grpId="0" nodeType="clickEffect">
                                  <p:stCondLst>
                                    <p:cond delay="0"/>
                                  </p:stCondLst>
                                  <p:childTnLst>
                                    <p:set>
                                      <p:cBhvr>
                                        <p:cTn id="420" dur="1" fill="hold">
                                          <p:stCondLst>
                                            <p:cond delay="0"/>
                                          </p:stCondLst>
                                        </p:cTn>
                                        <p:tgtEl>
                                          <p:spTgt spid="71"/>
                                        </p:tgtEl>
                                        <p:attrNameLst>
                                          <p:attrName>style.visibility</p:attrName>
                                        </p:attrNameLst>
                                      </p:cBhvr>
                                      <p:to>
                                        <p:strVal val="visible"/>
                                      </p:to>
                                    </p:set>
                                    <p:animEffect transition="in" filter="wheel(1)">
                                      <p:cBhvr>
                                        <p:cTn id="421" dur="2000"/>
                                        <p:tgtEl>
                                          <p:spTgt spid="71"/>
                                        </p:tgtEl>
                                      </p:cBhvr>
                                    </p:animEffect>
                                  </p:childTnLst>
                                </p:cTn>
                              </p:par>
                            </p:childTnLst>
                          </p:cTn>
                        </p:par>
                      </p:childTnLst>
                    </p:cTn>
                  </p:par>
                  <p:par>
                    <p:cTn id="422" fill="hold">
                      <p:stCondLst>
                        <p:cond delay="indefinite"/>
                      </p:stCondLst>
                      <p:childTnLst>
                        <p:par>
                          <p:cTn id="423" fill="hold">
                            <p:stCondLst>
                              <p:cond delay="0"/>
                            </p:stCondLst>
                            <p:childTnLst>
                              <p:par>
                                <p:cTn id="424" presetID="21" presetClass="entr" presetSubtype="1" fill="hold" grpId="0" nodeType="clickEffect">
                                  <p:stCondLst>
                                    <p:cond delay="0"/>
                                  </p:stCondLst>
                                  <p:childTnLst>
                                    <p:set>
                                      <p:cBhvr>
                                        <p:cTn id="425" dur="1" fill="hold">
                                          <p:stCondLst>
                                            <p:cond delay="0"/>
                                          </p:stCondLst>
                                        </p:cTn>
                                        <p:tgtEl>
                                          <p:spTgt spid="72"/>
                                        </p:tgtEl>
                                        <p:attrNameLst>
                                          <p:attrName>style.visibility</p:attrName>
                                        </p:attrNameLst>
                                      </p:cBhvr>
                                      <p:to>
                                        <p:strVal val="visible"/>
                                      </p:to>
                                    </p:set>
                                    <p:animEffect transition="in" filter="wheel(1)">
                                      <p:cBhvr>
                                        <p:cTn id="426" dur="2000"/>
                                        <p:tgtEl>
                                          <p:spTgt spid="72"/>
                                        </p:tgtEl>
                                      </p:cBhvr>
                                    </p:animEffect>
                                  </p:childTnLst>
                                </p:cTn>
                              </p:par>
                            </p:childTnLst>
                          </p:cTn>
                        </p:par>
                      </p:childTnLst>
                    </p:cTn>
                  </p:par>
                  <p:par>
                    <p:cTn id="427" fill="hold">
                      <p:stCondLst>
                        <p:cond delay="indefinite"/>
                      </p:stCondLst>
                      <p:childTnLst>
                        <p:par>
                          <p:cTn id="428" fill="hold">
                            <p:stCondLst>
                              <p:cond delay="0"/>
                            </p:stCondLst>
                            <p:childTnLst>
                              <p:par>
                                <p:cTn id="429" presetID="21" presetClass="entr" presetSubtype="1" fill="hold" grpId="0" nodeType="clickEffect">
                                  <p:stCondLst>
                                    <p:cond delay="0"/>
                                  </p:stCondLst>
                                  <p:childTnLst>
                                    <p:set>
                                      <p:cBhvr>
                                        <p:cTn id="430" dur="1" fill="hold">
                                          <p:stCondLst>
                                            <p:cond delay="0"/>
                                          </p:stCondLst>
                                        </p:cTn>
                                        <p:tgtEl>
                                          <p:spTgt spid="73"/>
                                        </p:tgtEl>
                                        <p:attrNameLst>
                                          <p:attrName>style.visibility</p:attrName>
                                        </p:attrNameLst>
                                      </p:cBhvr>
                                      <p:to>
                                        <p:strVal val="visible"/>
                                      </p:to>
                                    </p:set>
                                    <p:animEffect transition="in" filter="wheel(1)">
                                      <p:cBhvr>
                                        <p:cTn id="431" dur="2000"/>
                                        <p:tgtEl>
                                          <p:spTgt spid="73"/>
                                        </p:tgtEl>
                                      </p:cBhvr>
                                    </p:animEffect>
                                  </p:childTnLst>
                                </p:cTn>
                              </p:par>
                            </p:childTnLst>
                          </p:cTn>
                        </p:par>
                      </p:childTnLst>
                    </p:cTn>
                  </p:par>
                  <p:par>
                    <p:cTn id="432" fill="hold">
                      <p:stCondLst>
                        <p:cond delay="indefinite"/>
                      </p:stCondLst>
                      <p:childTnLst>
                        <p:par>
                          <p:cTn id="433" fill="hold">
                            <p:stCondLst>
                              <p:cond delay="0"/>
                            </p:stCondLst>
                            <p:childTnLst>
                              <p:par>
                                <p:cTn id="434" presetID="21" presetClass="entr" presetSubtype="1" fill="hold" grpId="0" nodeType="clickEffect">
                                  <p:stCondLst>
                                    <p:cond delay="0"/>
                                  </p:stCondLst>
                                  <p:childTnLst>
                                    <p:set>
                                      <p:cBhvr>
                                        <p:cTn id="435" dur="1" fill="hold">
                                          <p:stCondLst>
                                            <p:cond delay="0"/>
                                          </p:stCondLst>
                                        </p:cTn>
                                        <p:tgtEl>
                                          <p:spTgt spid="74"/>
                                        </p:tgtEl>
                                        <p:attrNameLst>
                                          <p:attrName>style.visibility</p:attrName>
                                        </p:attrNameLst>
                                      </p:cBhvr>
                                      <p:to>
                                        <p:strVal val="visible"/>
                                      </p:to>
                                    </p:set>
                                    <p:animEffect transition="in" filter="wheel(1)">
                                      <p:cBhvr>
                                        <p:cTn id="436" dur="2000"/>
                                        <p:tgtEl>
                                          <p:spTgt spid="74"/>
                                        </p:tgtEl>
                                      </p:cBhvr>
                                    </p:animEffect>
                                  </p:childTnLst>
                                </p:cTn>
                              </p:par>
                            </p:childTnLst>
                          </p:cTn>
                        </p:par>
                      </p:childTnLst>
                    </p:cTn>
                  </p:par>
                  <p:par>
                    <p:cTn id="437" fill="hold">
                      <p:stCondLst>
                        <p:cond delay="indefinite"/>
                      </p:stCondLst>
                      <p:childTnLst>
                        <p:par>
                          <p:cTn id="438" fill="hold">
                            <p:stCondLst>
                              <p:cond delay="0"/>
                            </p:stCondLst>
                            <p:childTnLst>
                              <p:par>
                                <p:cTn id="439" presetID="21" presetClass="entr" presetSubtype="1" fill="hold" grpId="0" nodeType="clickEffect">
                                  <p:stCondLst>
                                    <p:cond delay="0"/>
                                  </p:stCondLst>
                                  <p:childTnLst>
                                    <p:set>
                                      <p:cBhvr>
                                        <p:cTn id="440" dur="1" fill="hold">
                                          <p:stCondLst>
                                            <p:cond delay="0"/>
                                          </p:stCondLst>
                                        </p:cTn>
                                        <p:tgtEl>
                                          <p:spTgt spid="75"/>
                                        </p:tgtEl>
                                        <p:attrNameLst>
                                          <p:attrName>style.visibility</p:attrName>
                                        </p:attrNameLst>
                                      </p:cBhvr>
                                      <p:to>
                                        <p:strVal val="visible"/>
                                      </p:to>
                                    </p:set>
                                    <p:animEffect transition="in" filter="wheel(1)">
                                      <p:cBhvr>
                                        <p:cTn id="441" dur="2000"/>
                                        <p:tgtEl>
                                          <p:spTgt spid="75"/>
                                        </p:tgtEl>
                                      </p:cBhvr>
                                    </p:animEffect>
                                  </p:childTnLst>
                                </p:cTn>
                              </p:par>
                            </p:childTnLst>
                          </p:cTn>
                        </p:par>
                      </p:childTnLst>
                    </p:cTn>
                  </p:par>
                  <p:par>
                    <p:cTn id="442" fill="hold">
                      <p:stCondLst>
                        <p:cond delay="indefinite"/>
                      </p:stCondLst>
                      <p:childTnLst>
                        <p:par>
                          <p:cTn id="443" fill="hold">
                            <p:stCondLst>
                              <p:cond delay="0"/>
                            </p:stCondLst>
                            <p:childTnLst>
                              <p:par>
                                <p:cTn id="444" presetID="21" presetClass="entr" presetSubtype="1" fill="hold" grpId="0" nodeType="clickEffect">
                                  <p:stCondLst>
                                    <p:cond delay="0"/>
                                  </p:stCondLst>
                                  <p:childTnLst>
                                    <p:set>
                                      <p:cBhvr>
                                        <p:cTn id="445" dur="1" fill="hold">
                                          <p:stCondLst>
                                            <p:cond delay="0"/>
                                          </p:stCondLst>
                                        </p:cTn>
                                        <p:tgtEl>
                                          <p:spTgt spid="76"/>
                                        </p:tgtEl>
                                        <p:attrNameLst>
                                          <p:attrName>style.visibility</p:attrName>
                                        </p:attrNameLst>
                                      </p:cBhvr>
                                      <p:to>
                                        <p:strVal val="visible"/>
                                      </p:to>
                                    </p:set>
                                    <p:animEffect transition="in" filter="wheel(1)">
                                      <p:cBhvr>
                                        <p:cTn id="446"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3" grpId="0"/>
      <p:bldP spid="14" grpId="0"/>
      <p:bldP spid="15" grpId="0"/>
      <p:bldP spid="16" grpId="0"/>
      <p:bldP spid="17" grpId="0"/>
      <p:bldP spid="18" grpId="0"/>
      <p:bldP spid="19" grpId="0"/>
      <p:bldP spid="20" grpId="0"/>
      <p:bldP spid="23" grpId="0"/>
      <p:bldP spid="24" grpId="0"/>
      <p:bldP spid="25" grpId="0"/>
      <p:bldP spid="26" grpId="0"/>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22" grpId="0"/>
      <p:bldP spid="6" grpId="0"/>
      <p:bldP spid="3" grpId="0"/>
      <p:bldP spid="49" grpId="0" animBg="1"/>
      <p:bldP spid="50" grpId="0" animBg="1"/>
      <p:bldP spid="42" grpId="0" animBg="1"/>
      <p:bldP spid="43" grpId="0" animBg="1"/>
      <p:bldP spid="44" grpId="0" animBg="1"/>
      <p:bldP spid="46" grpId="0" animBg="1"/>
      <p:bldP spid="47" grpId="0" animBg="1"/>
      <p:bldP spid="48" grpId="0" animBg="1"/>
      <p:bldP spid="51" grpId="0" animBg="1"/>
      <p:bldP spid="52" grpId="0" animBg="1"/>
      <p:bldP spid="53" grpId="0"/>
      <p:bldP spid="54" grpId="0"/>
      <p:bldP spid="58" grpId="0"/>
      <p:bldP spid="62" grpId="0"/>
      <p:bldP spid="63" grpId="0"/>
      <p:bldP spid="64" grpId="0"/>
      <p:bldP spid="71" grpId="0" animBg="1"/>
      <p:bldP spid="72" grpId="0" animBg="1"/>
      <p:bldP spid="73" grpId="0" animBg="1"/>
      <p:bldP spid="74" grpId="0" animBg="1"/>
      <p:bldP spid="75" grpId="0" animBg="1"/>
      <p:bldP spid="7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l="13177" t="6836" r="12701" b="6250"/>
          <a:stretch>
            <a:fillRect/>
          </a:stretch>
        </p:blipFill>
        <p:spPr bwMode="auto">
          <a:xfrm>
            <a:off x="357158" y="285728"/>
            <a:ext cx="4876264" cy="3214710"/>
          </a:xfrm>
          <a:prstGeom prst="rect">
            <a:avLst/>
          </a:prstGeom>
          <a:noFill/>
          <a:ln w="9525">
            <a:solidFill>
              <a:schemeClr val="tx1"/>
            </a:solidFill>
            <a:miter lim="800000"/>
            <a:headEnd/>
            <a:tailEnd/>
          </a:ln>
          <a:effectLst/>
        </p:spPr>
      </p:pic>
      <p:sp>
        <p:nvSpPr>
          <p:cNvPr id="3" name="ZoneTexte 2"/>
          <p:cNvSpPr txBox="1"/>
          <p:nvPr/>
        </p:nvSpPr>
        <p:spPr>
          <a:xfrm>
            <a:off x="5643570" y="500042"/>
            <a:ext cx="2857520" cy="461665"/>
          </a:xfrm>
          <a:prstGeom prst="rect">
            <a:avLst/>
          </a:prstGeom>
          <a:noFill/>
          <a:ln>
            <a:noFill/>
          </a:ln>
        </p:spPr>
        <p:txBody>
          <a:bodyPr wrap="square" rtlCol="0">
            <a:spAutoFit/>
          </a:bodyPr>
          <a:lstStyle/>
          <a:p>
            <a:pPr algn="ctr"/>
            <a:r>
              <a:rPr lang="fr-FR" sz="2400" i="1" dirty="0" smtClean="0">
                <a:solidFill>
                  <a:schemeClr val="bg1">
                    <a:lumMod val="50000"/>
                  </a:schemeClr>
                </a:solidFill>
                <a:latin typeface="Poor Richard" pitchFamily="18" charset="0"/>
              </a:rPr>
              <a:t>Légende - Partie 2</a:t>
            </a:r>
            <a:endParaRPr lang="fr-FR" sz="2400" i="1" dirty="0">
              <a:solidFill>
                <a:schemeClr val="bg1">
                  <a:lumMod val="50000"/>
                </a:schemeClr>
              </a:solidFill>
              <a:latin typeface="Poor Richard" pitchFamily="18" charset="0"/>
            </a:endParaRPr>
          </a:p>
        </p:txBody>
      </p:sp>
      <p:sp>
        <p:nvSpPr>
          <p:cNvPr id="4" name="ZoneTexte 3"/>
          <p:cNvSpPr txBox="1"/>
          <p:nvPr/>
        </p:nvSpPr>
        <p:spPr>
          <a:xfrm>
            <a:off x="5429256" y="1428736"/>
            <a:ext cx="3429024" cy="830997"/>
          </a:xfrm>
          <a:prstGeom prst="rect">
            <a:avLst/>
          </a:prstGeom>
          <a:noFill/>
        </p:spPr>
        <p:txBody>
          <a:bodyPr wrap="square" rtlCol="0">
            <a:spAutoFit/>
          </a:bodyPr>
          <a:lstStyle/>
          <a:p>
            <a:pPr algn="ctr"/>
            <a:r>
              <a:rPr lang="fr-FR" sz="2400" dirty="0" smtClean="0">
                <a:latin typeface="Poor Richard" pitchFamily="18" charset="0"/>
              </a:rPr>
              <a:t>2 – </a:t>
            </a:r>
            <a:r>
              <a:rPr lang="fr-FR" sz="2400" u="sng" dirty="0" smtClean="0">
                <a:latin typeface="Poor Richard" pitchFamily="18" charset="0"/>
              </a:rPr>
              <a:t>Des espaces objets de conflits</a:t>
            </a:r>
            <a:endParaRPr lang="fr-FR" sz="2400" u="sng" dirty="0">
              <a:latin typeface="Poor Richard" pitchFamily="18" charset="0"/>
            </a:endParaRPr>
          </a:p>
        </p:txBody>
      </p:sp>
      <p:sp>
        <p:nvSpPr>
          <p:cNvPr id="5" name="Rectangle 4"/>
          <p:cNvSpPr/>
          <p:nvPr/>
        </p:nvSpPr>
        <p:spPr>
          <a:xfrm>
            <a:off x="428596" y="4000504"/>
            <a:ext cx="642942" cy="28575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85852" y="3857628"/>
            <a:ext cx="7429552" cy="461665"/>
          </a:xfrm>
          <a:prstGeom prst="rect">
            <a:avLst/>
          </a:prstGeom>
          <a:noFill/>
        </p:spPr>
        <p:txBody>
          <a:bodyPr wrap="square" rtlCol="0">
            <a:spAutoFit/>
          </a:bodyPr>
          <a:lstStyle/>
          <a:p>
            <a:r>
              <a:rPr lang="fr-FR" sz="2400" dirty="0" smtClean="0">
                <a:latin typeface="Poor Richard" pitchFamily="18" charset="0"/>
              </a:rPr>
              <a:t>États en concurrence pour l’exploitation de la  zone arctique</a:t>
            </a:r>
            <a:endParaRPr lang="fr-FR" sz="2400" dirty="0">
              <a:latin typeface="Poor Richard" pitchFamily="18" charset="0"/>
            </a:endParaRPr>
          </a:p>
        </p:txBody>
      </p:sp>
      <p:pic>
        <p:nvPicPr>
          <p:cNvPr id="7" name="Image 6" descr="415CXdaU0PL._SX355_.jpg"/>
          <p:cNvPicPr>
            <a:picLocks noChangeAspect="1"/>
          </p:cNvPicPr>
          <p:nvPr/>
        </p:nvPicPr>
        <p:blipFill>
          <a:blip r:embed="rId3" cstate="print"/>
          <a:stretch>
            <a:fillRect/>
          </a:stretch>
        </p:blipFill>
        <p:spPr>
          <a:xfrm>
            <a:off x="357158" y="4572008"/>
            <a:ext cx="752218" cy="500066"/>
          </a:xfrm>
          <a:prstGeom prst="rect">
            <a:avLst/>
          </a:prstGeom>
        </p:spPr>
      </p:pic>
      <p:sp>
        <p:nvSpPr>
          <p:cNvPr id="8" name="ZoneTexte 7"/>
          <p:cNvSpPr txBox="1"/>
          <p:nvPr/>
        </p:nvSpPr>
        <p:spPr>
          <a:xfrm>
            <a:off x="1285852" y="4572008"/>
            <a:ext cx="7429552" cy="461665"/>
          </a:xfrm>
          <a:prstGeom prst="rect">
            <a:avLst/>
          </a:prstGeom>
          <a:noFill/>
        </p:spPr>
        <p:txBody>
          <a:bodyPr wrap="square" rtlCol="0">
            <a:spAutoFit/>
          </a:bodyPr>
          <a:lstStyle/>
          <a:p>
            <a:r>
              <a:rPr lang="fr-FR" sz="2400" dirty="0" smtClean="0">
                <a:latin typeface="Poor Richard" pitchFamily="18" charset="0"/>
              </a:rPr>
              <a:t>Zones majeures de piraterie</a:t>
            </a:r>
            <a:endParaRPr lang="fr-FR" sz="2400" dirty="0">
              <a:latin typeface="Poor Richard" pitchFamily="18" charset="0"/>
            </a:endParaRPr>
          </a:p>
        </p:txBody>
      </p:sp>
      <p:sp>
        <p:nvSpPr>
          <p:cNvPr id="9" name="Ellipse 8"/>
          <p:cNvSpPr/>
          <p:nvPr/>
        </p:nvSpPr>
        <p:spPr>
          <a:xfrm>
            <a:off x="357158" y="5286388"/>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285852" y="5357826"/>
            <a:ext cx="7429552" cy="461665"/>
          </a:xfrm>
          <a:prstGeom prst="rect">
            <a:avLst/>
          </a:prstGeom>
          <a:noFill/>
        </p:spPr>
        <p:txBody>
          <a:bodyPr wrap="square" rtlCol="0">
            <a:spAutoFit/>
          </a:bodyPr>
          <a:lstStyle/>
          <a:p>
            <a:r>
              <a:rPr lang="fr-FR" sz="2400" dirty="0" smtClean="0">
                <a:latin typeface="Poor Richard" pitchFamily="18" charset="0"/>
              </a:rPr>
              <a:t>Principales zones de pêche (souvent surexploitées)</a:t>
            </a:r>
            <a:endParaRPr lang="fr-FR" sz="2400" dirty="0">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anim calcmode="discrete" valueType="clr">
                                      <p:cBhvr override="childStyle">
                                        <p:cTn id="1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
                                        </p:tgtEl>
                                        <p:attrNameLst>
                                          <p:attrName>fillcolor</p:attrName>
                                        </p:attrNameLst>
                                      </p:cBhvr>
                                      <p:tavLst>
                                        <p:tav tm="0">
                                          <p:val>
                                            <p:clrVal>
                                              <a:schemeClr val="accent2"/>
                                            </p:clrVal>
                                          </p:val>
                                        </p:tav>
                                        <p:tav tm="50000">
                                          <p:val>
                                            <p:clrVal>
                                              <a:schemeClr val="hlink"/>
                                            </p:clrVal>
                                          </p:val>
                                        </p:tav>
                                      </p:tavLst>
                                    </p:anim>
                                    <p:set>
                                      <p:cBhvr>
                                        <p:cTn id="15" dur="80"/>
                                        <p:tgtEl>
                                          <p:spTgt spid="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Effect transition="in" filter="fade">
                                      <p:cBhvr>
                                        <p:cTn id="22" dur="2000"/>
                                        <p:tgtEl>
                                          <p:spTgt spid="5"/>
                                        </p:tgtEl>
                                      </p:cBhvr>
                                    </p:animEffect>
                                  </p:childTnLst>
                                </p:cTn>
                              </p:par>
                            </p:childTnLst>
                          </p:cTn>
                        </p:par>
                        <p:par>
                          <p:cTn id="23" fill="hold">
                            <p:stCondLst>
                              <p:cond delay="200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anim calcmode="discrete" valueType="clr">
                                      <p:cBhvr override="childStyle">
                                        <p:cTn id="2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gtEl>
                                        <p:attrNameLst>
                                          <p:attrName>fillcolor</p:attrName>
                                        </p:attrNameLst>
                                      </p:cBhvr>
                                      <p:tavLst>
                                        <p:tav tm="0">
                                          <p:val>
                                            <p:clrVal>
                                              <a:schemeClr val="accent2"/>
                                            </p:clrVal>
                                          </p:val>
                                        </p:tav>
                                        <p:tav tm="50000">
                                          <p:val>
                                            <p:clrVal>
                                              <a:schemeClr val="hlink"/>
                                            </p:clrVal>
                                          </p:val>
                                        </p:tav>
                                      </p:tavLst>
                                    </p:anim>
                                    <p:set>
                                      <p:cBhvr>
                                        <p:cTn id="28" dur="80"/>
                                        <p:tgtEl>
                                          <p:spTgt spid="6"/>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par>
                          <p:cTn id="47" fill="hold">
                            <p:stCondLst>
                              <p:cond delay="2000"/>
                            </p:stCondLst>
                            <p:childTnLst>
                              <p:par>
                                <p:cTn id="48" presetID="27" presetClass="entr" presetSubtype="0" fill="hold" grpId="0" nodeType="afterEffect">
                                  <p:stCondLst>
                                    <p:cond delay="0"/>
                                  </p:stCondLst>
                                  <p:iterate type="lt">
                                    <p:tmPct val="50000"/>
                                  </p:iterate>
                                  <p:childTnLst>
                                    <p:set>
                                      <p:cBhvr>
                                        <p:cTn id="49" dur="1" fill="hold">
                                          <p:stCondLst>
                                            <p:cond delay="0"/>
                                          </p:stCondLst>
                                        </p:cTn>
                                        <p:tgtEl>
                                          <p:spTgt spid="8"/>
                                        </p:tgtEl>
                                        <p:attrNameLst>
                                          <p:attrName>style.visibility</p:attrName>
                                        </p:attrNameLst>
                                      </p:cBhvr>
                                      <p:to>
                                        <p:strVal val="visible"/>
                                      </p:to>
                                    </p:set>
                                    <p:anim calcmode="discrete" valueType="clr">
                                      <p:cBhvr override="childStyle">
                                        <p:cTn id="5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8"/>
                                        </p:tgtEl>
                                        <p:attrNameLst>
                                          <p:attrName>fillcolor</p:attrName>
                                        </p:attrNameLst>
                                      </p:cBhvr>
                                      <p:tavLst>
                                        <p:tav tm="0">
                                          <p:val>
                                            <p:clrVal>
                                              <a:schemeClr val="accent2"/>
                                            </p:clrVal>
                                          </p:val>
                                        </p:tav>
                                        <p:tav tm="50000">
                                          <p:val>
                                            <p:clrVal>
                                              <a:schemeClr val="hlink"/>
                                            </p:clrVal>
                                          </p:val>
                                        </p:tav>
                                      </p:tavLst>
                                    </p:anim>
                                    <p:set>
                                      <p:cBhvr>
                                        <p:cTn id="52" dur="80"/>
                                        <p:tgtEl>
                                          <p:spTgt spid="8"/>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1)">
                                      <p:cBhvr>
                                        <p:cTn id="57" dur="2000"/>
                                        <p:tgtEl>
                                          <p:spTgt spid="9"/>
                                        </p:tgtEl>
                                      </p:cBhvr>
                                    </p:animEffect>
                                  </p:childTnLst>
                                </p:cTn>
                              </p:par>
                            </p:childTnLst>
                          </p:cTn>
                        </p:par>
                        <p:par>
                          <p:cTn id="58" fill="hold">
                            <p:stCondLst>
                              <p:cond delay="2000"/>
                            </p:stCondLst>
                            <p:childTnLst>
                              <p:par>
                                <p:cTn id="59" presetID="27" presetClass="entr" presetSubtype="0" fill="hold" grpId="0" nodeType="afterEffect">
                                  <p:stCondLst>
                                    <p:cond delay="0"/>
                                  </p:stCondLst>
                                  <p:iterate type="lt">
                                    <p:tmPct val="50000"/>
                                  </p:iterate>
                                  <p:childTnLst>
                                    <p:set>
                                      <p:cBhvr>
                                        <p:cTn id="60" dur="1" fill="hold">
                                          <p:stCondLst>
                                            <p:cond delay="0"/>
                                          </p:stCondLst>
                                        </p:cTn>
                                        <p:tgtEl>
                                          <p:spTgt spid="10"/>
                                        </p:tgtEl>
                                        <p:attrNameLst>
                                          <p:attrName>style.visibility</p:attrName>
                                        </p:attrNameLst>
                                      </p:cBhvr>
                                      <p:to>
                                        <p:strVal val="visible"/>
                                      </p:to>
                                    </p:set>
                                    <p:anim calcmode="discrete" valueType="clr">
                                      <p:cBhvr override="childStyle">
                                        <p:cTn id="61"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0"/>
                                        </p:tgtEl>
                                        <p:attrNameLst>
                                          <p:attrName>fillcolor</p:attrName>
                                        </p:attrNameLst>
                                      </p:cBhvr>
                                      <p:tavLst>
                                        <p:tav tm="0">
                                          <p:val>
                                            <p:clrVal>
                                              <a:schemeClr val="accent2"/>
                                            </p:clrVal>
                                          </p:val>
                                        </p:tav>
                                        <p:tav tm="50000">
                                          <p:val>
                                            <p:clrVal>
                                              <a:schemeClr val="hlink"/>
                                            </p:clrVal>
                                          </p:val>
                                        </p:tav>
                                      </p:tavLst>
                                    </p:anim>
                                    <p:set>
                                      <p:cBhvr>
                                        <p:cTn id="63" dur="80"/>
                                        <p:tgtEl>
                                          <p:spTgt spid="10"/>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nodeType="clickEffect">
                                  <p:stCondLst>
                                    <p:cond delay="0"/>
                                  </p:stCondLst>
                                  <p:childTnLst>
                                    <p:set>
                                      <p:cBhvr>
                                        <p:cTn id="67" dur="1" fill="hold">
                                          <p:stCondLst>
                                            <p:cond delay="0"/>
                                          </p:stCondLst>
                                        </p:cTn>
                                        <p:tgtEl>
                                          <p:spTgt spid="38914"/>
                                        </p:tgtEl>
                                        <p:attrNameLst>
                                          <p:attrName>style.visibility</p:attrName>
                                        </p:attrNameLst>
                                      </p:cBhvr>
                                      <p:to>
                                        <p:strVal val="visible"/>
                                      </p:to>
                                    </p:set>
                                    <p:animEffect transition="in" filter="diamond(in)">
                                      <p:cBhvr>
                                        <p:cTn id="68"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8" grpId="0"/>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2143116"/>
            <a:ext cx="8429684" cy="1938992"/>
          </a:xfrm>
          <a:prstGeom prst="rect">
            <a:avLst/>
          </a:prstGeom>
        </p:spPr>
        <p:txBody>
          <a:bodyPr wrap="square">
            <a:spAutoFit/>
          </a:bodyPr>
          <a:lstStyle/>
          <a:p>
            <a:pPr algn="ctr"/>
            <a:r>
              <a:rPr lang="fr-FR" sz="6000" dirty="0" smtClean="0">
                <a:solidFill>
                  <a:srgbClr val="FF0000"/>
                </a:solidFill>
                <a:latin typeface="Poor Richard" pitchFamily="18" charset="0"/>
              </a:rPr>
              <a:t>3 – </a:t>
            </a:r>
            <a:r>
              <a:rPr lang="fr-FR" sz="6000" u="sng" dirty="0" smtClean="0">
                <a:solidFill>
                  <a:srgbClr val="FF0000"/>
                </a:solidFill>
                <a:latin typeface="Poor Richard" pitchFamily="18" charset="0"/>
              </a:rPr>
              <a:t>Des espaces en danger à préserver</a:t>
            </a:r>
            <a:endParaRPr lang="fr-FR" sz="6000" u="sng" dirty="0">
              <a:solidFill>
                <a:srgbClr val="FF0000"/>
              </a:solidFill>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929322" y="1643050"/>
            <a:ext cx="2857520" cy="4038959"/>
          </a:xfrm>
          <a:prstGeom prst="rect">
            <a:avLst/>
          </a:prstGeom>
          <a:noFill/>
          <a:ln w="9525">
            <a:solidFill>
              <a:schemeClr val="tx1"/>
            </a:solidFill>
            <a:miter lim="800000"/>
            <a:headEnd/>
            <a:tailEnd/>
          </a:ln>
          <a:effectLst/>
        </p:spPr>
      </p:pic>
      <p:sp>
        <p:nvSpPr>
          <p:cNvPr id="3" name="Rectangle 2"/>
          <p:cNvSpPr/>
          <p:nvPr/>
        </p:nvSpPr>
        <p:spPr>
          <a:xfrm>
            <a:off x="214282" y="1000108"/>
            <a:ext cx="5572164" cy="4832092"/>
          </a:xfrm>
          <a:prstGeom prst="rect">
            <a:avLst/>
          </a:prstGeom>
        </p:spPr>
        <p:txBody>
          <a:bodyPr wrap="square">
            <a:spAutoFit/>
          </a:bodyPr>
          <a:lstStyle/>
          <a:p>
            <a:r>
              <a:rPr lang="fr-FR" sz="2200" dirty="0" smtClean="0">
                <a:latin typeface="Poor Richard" pitchFamily="18" charset="0"/>
              </a:rPr>
              <a:t>1/. Localisez sur votre planisphère la grande barrière de corail en entourant la zone concernée en bleu.</a:t>
            </a:r>
          </a:p>
          <a:p>
            <a:r>
              <a:rPr lang="fr-FR" sz="2200" dirty="0" smtClean="0">
                <a:latin typeface="Poor Richard" pitchFamily="18" charset="0"/>
              </a:rPr>
              <a:t>2/. Doc 2 : relevez deux éléments qui montrent que la grande barrière de corail est un site naturel exceptionnel.</a:t>
            </a:r>
          </a:p>
          <a:p>
            <a:r>
              <a:rPr lang="fr-FR" sz="2200" dirty="0" smtClean="0">
                <a:latin typeface="Poor Richard" pitchFamily="18" charset="0"/>
              </a:rPr>
              <a:t>3/. Doc 1 : soulignez en rouge dans le texte les problèmes constatés sur la barrière de corail. En bleu, soulignez les causes de ces phénomènes (qu’est-ce qui a causé les problèmes constatés). Soulignez en vert les solutions possibles pour contrer ce problème. </a:t>
            </a:r>
          </a:p>
          <a:p>
            <a:r>
              <a:rPr lang="fr-FR" sz="2200" dirty="0" smtClean="0">
                <a:latin typeface="Poor Richard" pitchFamily="18" charset="0"/>
              </a:rPr>
              <a:t>4/. Docs 2 et 3 : quels sont les deux dangers principaux qui menacent la barrière de corail ?</a:t>
            </a:r>
            <a:endParaRPr lang="fr-FR" sz="2200" dirty="0">
              <a:latin typeface="Poor Richard" pitchFamily="18" charset="0"/>
            </a:endParaRPr>
          </a:p>
        </p:txBody>
      </p:sp>
      <p:pic>
        <p:nvPicPr>
          <p:cNvPr id="4" name="Image 3" descr="j0254500.gif"/>
          <p:cNvPicPr>
            <a:picLocks noChangeAspect="1"/>
          </p:cNvPicPr>
          <p:nvPr/>
        </p:nvPicPr>
        <p:blipFill>
          <a:blip r:embed="rId3"/>
          <a:stretch>
            <a:fillRect/>
          </a:stretch>
        </p:blipFill>
        <p:spPr>
          <a:xfrm>
            <a:off x="2643174" y="285728"/>
            <a:ext cx="642942" cy="642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par>
                                <p:cTn id="12" presetID="21"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4)">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2967335"/>
            <a:ext cx="8715436" cy="954107"/>
          </a:xfrm>
          <a:prstGeom prst="rect">
            <a:avLst/>
          </a:prstGeom>
        </p:spPr>
        <p:txBody>
          <a:bodyPr wrap="square">
            <a:spAutoFit/>
          </a:bodyPr>
          <a:lstStyle/>
          <a:p>
            <a:pPr algn="ctr"/>
            <a:r>
              <a:rPr lang="fr-FR" sz="2800" dirty="0" smtClean="0">
                <a:latin typeface="Poor Richard" pitchFamily="18" charset="0"/>
              </a:rPr>
              <a:t>1/. Localisez sur votre planisphère la grande barrière de corail en entourant la zone concernée en bleu.</a:t>
            </a:r>
          </a:p>
        </p:txBody>
      </p:sp>
      <p:pic>
        <p:nvPicPr>
          <p:cNvPr id="3" name="Image 2" descr="j0254500.gif"/>
          <p:cNvPicPr>
            <a:picLocks noChangeAspect="1"/>
          </p:cNvPicPr>
          <p:nvPr/>
        </p:nvPicPr>
        <p:blipFill>
          <a:blip r:embed="rId2"/>
          <a:stretch>
            <a:fillRect/>
          </a:stretch>
        </p:blipFill>
        <p:spPr>
          <a:xfrm>
            <a:off x="4071934" y="2071678"/>
            <a:ext cx="642942" cy="642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1"/>
                                          </p:val>
                                        </p:tav>
                                        <p:tav tm="100000">
                                          <p:val>
                                            <p:strVal val="#ppt_x"/>
                                          </p:val>
                                        </p:tav>
                                      </p:tavLst>
                                    </p:anim>
                                    <p:anim calcmode="lin" valueType="num">
                                      <p:cBhvr>
                                        <p:cTn id="9" dur="500" fill="hold"/>
                                        <p:tgtEl>
                                          <p:spTgt spid="2"/>
                                        </p:tgtEl>
                                        <p:attrNameLst>
                                          <p:attrName>ppt_y</p:attrName>
                                        </p:attrNameLst>
                                      </p:cBhvr>
                                      <p:tavLst>
                                        <p:tav tm="0">
                                          <p:val>
                                            <p:strVal val="#ppt_y"/>
                                          </p:val>
                                        </p:tav>
                                        <p:tav tm="100000">
                                          <p:val>
                                            <p:strVal val="#ppt_y"/>
                                          </p:val>
                                        </p:tav>
                                      </p:tavLst>
                                    </p:anim>
                                  </p:childTnLst>
                                </p:cTn>
                              </p:par>
                              <p:par>
                                <p:cTn id="10" presetID="7" presetClass="entr" presetSubtype="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CUENIN\Pictures\Image1.gif"/>
          <p:cNvPicPr>
            <a:picLocks noChangeAspect="1" noChangeArrowheads="1"/>
          </p:cNvPicPr>
          <p:nvPr/>
        </p:nvPicPr>
        <p:blipFill>
          <a:blip r:embed="rId2"/>
          <a:srcRect/>
          <a:stretch>
            <a:fillRect/>
          </a:stretch>
        </p:blipFill>
        <p:spPr bwMode="auto">
          <a:xfrm>
            <a:off x="-14288" y="400050"/>
            <a:ext cx="9172576" cy="6057900"/>
          </a:xfrm>
          <a:prstGeom prst="rect">
            <a:avLst/>
          </a:prstGeom>
          <a:noFill/>
        </p:spPr>
      </p:pic>
      <p:sp>
        <p:nvSpPr>
          <p:cNvPr id="4" name="ZoneTexte 3"/>
          <p:cNvSpPr txBox="1"/>
          <p:nvPr/>
        </p:nvSpPr>
        <p:spPr>
          <a:xfrm>
            <a:off x="285720" y="3500438"/>
            <a:ext cx="1428760" cy="400110"/>
          </a:xfrm>
          <a:prstGeom prst="rect">
            <a:avLst/>
          </a:prstGeom>
          <a:noFill/>
        </p:spPr>
        <p:txBody>
          <a:bodyPr wrap="square" rtlCol="0">
            <a:spAutoFit/>
          </a:bodyPr>
          <a:lstStyle/>
          <a:p>
            <a:pPr algn="ctr"/>
            <a:r>
              <a:rPr lang="fr-FR" sz="2000" dirty="0" smtClean="0">
                <a:latin typeface="Palatino Linotype" pitchFamily="18" charset="0"/>
              </a:rPr>
              <a:t>AFRIQUE</a:t>
            </a:r>
            <a:endParaRPr lang="fr-FR" sz="2000" dirty="0">
              <a:latin typeface="Palatino Linotype" pitchFamily="18" charset="0"/>
            </a:endParaRPr>
          </a:p>
        </p:txBody>
      </p:sp>
      <p:sp>
        <p:nvSpPr>
          <p:cNvPr id="5" name="ZoneTexte 4"/>
          <p:cNvSpPr txBox="1"/>
          <p:nvPr/>
        </p:nvSpPr>
        <p:spPr>
          <a:xfrm>
            <a:off x="2214546" y="2071678"/>
            <a:ext cx="1428760" cy="400110"/>
          </a:xfrm>
          <a:prstGeom prst="rect">
            <a:avLst/>
          </a:prstGeom>
          <a:noFill/>
        </p:spPr>
        <p:txBody>
          <a:bodyPr wrap="square" rtlCol="0">
            <a:spAutoFit/>
          </a:bodyPr>
          <a:lstStyle/>
          <a:p>
            <a:pPr algn="ctr"/>
            <a:r>
              <a:rPr lang="fr-FR" sz="2000" dirty="0" smtClean="0">
                <a:latin typeface="Palatino Linotype" pitchFamily="18" charset="0"/>
              </a:rPr>
              <a:t>ASIE</a:t>
            </a:r>
            <a:endParaRPr lang="fr-FR" sz="2000" dirty="0">
              <a:latin typeface="Palatino Linotype" pitchFamily="18" charset="0"/>
            </a:endParaRPr>
          </a:p>
        </p:txBody>
      </p:sp>
      <p:sp>
        <p:nvSpPr>
          <p:cNvPr id="7" name="ZoneTexte 6"/>
          <p:cNvSpPr txBox="1"/>
          <p:nvPr/>
        </p:nvSpPr>
        <p:spPr>
          <a:xfrm>
            <a:off x="3214678" y="4286256"/>
            <a:ext cx="1428760" cy="400110"/>
          </a:xfrm>
          <a:prstGeom prst="rect">
            <a:avLst/>
          </a:prstGeom>
          <a:noFill/>
        </p:spPr>
        <p:txBody>
          <a:bodyPr wrap="square" rtlCol="0">
            <a:spAutoFit/>
          </a:bodyPr>
          <a:lstStyle/>
          <a:p>
            <a:pPr algn="ctr"/>
            <a:r>
              <a:rPr lang="fr-FR" sz="2000" dirty="0" smtClean="0">
                <a:latin typeface="Palatino Linotype" pitchFamily="18" charset="0"/>
              </a:rPr>
              <a:t>OCÉANIE</a:t>
            </a:r>
            <a:endParaRPr lang="fr-FR" sz="2000" dirty="0">
              <a:latin typeface="Palatino Linotype" pitchFamily="18" charset="0"/>
            </a:endParaRPr>
          </a:p>
        </p:txBody>
      </p:sp>
      <p:sp>
        <p:nvSpPr>
          <p:cNvPr id="8" name="ZoneTexte 7"/>
          <p:cNvSpPr txBox="1"/>
          <p:nvPr/>
        </p:nvSpPr>
        <p:spPr>
          <a:xfrm>
            <a:off x="4572000" y="2786058"/>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9" name="ZoneTexte 8"/>
          <p:cNvSpPr txBox="1"/>
          <p:nvPr/>
        </p:nvSpPr>
        <p:spPr>
          <a:xfrm>
            <a:off x="5286380" y="4071942"/>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PACIFIQUE</a:t>
            </a:r>
            <a:endParaRPr lang="fr-FR" dirty="0">
              <a:solidFill>
                <a:srgbClr val="0033CC"/>
              </a:solidFill>
              <a:latin typeface="Palatino Linotype" pitchFamily="18" charset="0"/>
            </a:endParaRPr>
          </a:p>
        </p:txBody>
      </p:sp>
      <p:sp>
        <p:nvSpPr>
          <p:cNvPr id="10" name="ZoneTexte 9"/>
          <p:cNvSpPr txBox="1"/>
          <p:nvPr/>
        </p:nvSpPr>
        <p:spPr>
          <a:xfrm>
            <a:off x="1714480" y="3929066"/>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1" name="ZoneTexte 10"/>
          <p:cNvSpPr txBox="1"/>
          <p:nvPr/>
        </p:nvSpPr>
        <p:spPr>
          <a:xfrm>
            <a:off x="1857356" y="450057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INDIEN</a:t>
            </a:r>
            <a:endParaRPr lang="fr-FR" dirty="0">
              <a:solidFill>
                <a:srgbClr val="0033CC"/>
              </a:solidFill>
              <a:latin typeface="Palatino Linotype" pitchFamily="18" charset="0"/>
            </a:endParaRPr>
          </a:p>
        </p:txBody>
      </p:sp>
      <p:sp>
        <p:nvSpPr>
          <p:cNvPr id="13" name="ZoneTexte 12"/>
          <p:cNvSpPr txBox="1"/>
          <p:nvPr/>
        </p:nvSpPr>
        <p:spPr>
          <a:xfrm>
            <a:off x="7858148" y="200024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4" name="ZoneTexte 13"/>
          <p:cNvSpPr txBox="1"/>
          <p:nvPr/>
        </p:nvSpPr>
        <p:spPr>
          <a:xfrm>
            <a:off x="7429520" y="3071810"/>
            <a:ext cx="1857356"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ATLANTIQUE</a:t>
            </a:r>
            <a:endParaRPr lang="fr-FR" dirty="0">
              <a:solidFill>
                <a:srgbClr val="0033CC"/>
              </a:solidFill>
              <a:latin typeface="Palatino Linotype" pitchFamily="18" charset="0"/>
            </a:endParaRPr>
          </a:p>
        </p:txBody>
      </p:sp>
      <p:sp>
        <p:nvSpPr>
          <p:cNvPr id="15" name="ZoneTexte 14"/>
          <p:cNvSpPr txBox="1"/>
          <p:nvPr/>
        </p:nvSpPr>
        <p:spPr>
          <a:xfrm>
            <a:off x="178591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6" name="ZoneTexte 15"/>
          <p:cNvSpPr txBox="1"/>
          <p:nvPr/>
        </p:nvSpPr>
        <p:spPr>
          <a:xfrm>
            <a:off x="357186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17" name="ZoneTexte 16"/>
          <p:cNvSpPr txBox="1"/>
          <p:nvPr/>
        </p:nvSpPr>
        <p:spPr>
          <a:xfrm>
            <a:off x="5286380"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ARCTIQUE</a:t>
            </a:r>
            <a:endParaRPr lang="fr-FR" dirty="0">
              <a:solidFill>
                <a:srgbClr val="0033CC"/>
              </a:solidFill>
              <a:latin typeface="Palatino Linotype" pitchFamily="18" charset="0"/>
            </a:endParaRPr>
          </a:p>
        </p:txBody>
      </p:sp>
      <p:sp>
        <p:nvSpPr>
          <p:cNvPr id="18" name="ZoneTexte 17"/>
          <p:cNvSpPr txBox="1"/>
          <p:nvPr/>
        </p:nvSpPr>
        <p:spPr>
          <a:xfrm>
            <a:off x="1714480"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9" name="ZoneTexte 18"/>
          <p:cNvSpPr txBox="1"/>
          <p:nvPr/>
        </p:nvSpPr>
        <p:spPr>
          <a:xfrm>
            <a:off x="3643306"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20" name="ZoneTexte 19"/>
          <p:cNvSpPr txBox="1"/>
          <p:nvPr/>
        </p:nvSpPr>
        <p:spPr>
          <a:xfrm>
            <a:off x="5357818" y="5929330"/>
            <a:ext cx="2214578"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ANTARCTIQUE</a:t>
            </a:r>
            <a:endParaRPr lang="fr-FR" dirty="0">
              <a:solidFill>
                <a:srgbClr val="0033CC"/>
              </a:solidFill>
              <a:latin typeface="Palatino Linotype" pitchFamily="18" charset="0"/>
            </a:endParaRPr>
          </a:p>
        </p:txBody>
      </p:sp>
      <p:sp>
        <p:nvSpPr>
          <p:cNvPr id="23" name="ZoneTexte 22"/>
          <p:cNvSpPr txBox="1"/>
          <p:nvPr/>
        </p:nvSpPr>
        <p:spPr>
          <a:xfrm>
            <a:off x="2643174" y="2643182"/>
            <a:ext cx="857256" cy="369332"/>
          </a:xfrm>
          <a:prstGeom prst="rect">
            <a:avLst/>
          </a:prstGeom>
          <a:noFill/>
        </p:spPr>
        <p:txBody>
          <a:bodyPr wrap="square" rtlCol="0">
            <a:spAutoFit/>
          </a:bodyPr>
          <a:lstStyle/>
          <a:p>
            <a:r>
              <a:rPr lang="fr-FR" dirty="0" smtClean="0">
                <a:solidFill>
                  <a:srgbClr val="FF0000"/>
                </a:solidFill>
                <a:latin typeface="Palatino Linotype" pitchFamily="18" charset="0"/>
              </a:rPr>
              <a:t>Chine</a:t>
            </a:r>
            <a:endParaRPr lang="fr-FR" dirty="0">
              <a:solidFill>
                <a:srgbClr val="FF0000"/>
              </a:solidFill>
              <a:latin typeface="Palatino Linotype" pitchFamily="18" charset="0"/>
            </a:endParaRPr>
          </a:p>
        </p:txBody>
      </p:sp>
      <p:sp>
        <p:nvSpPr>
          <p:cNvPr id="24" name="ZoneTexte 23"/>
          <p:cNvSpPr txBox="1"/>
          <p:nvPr/>
        </p:nvSpPr>
        <p:spPr>
          <a:xfrm>
            <a:off x="2143108" y="3143248"/>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Inde</a:t>
            </a:r>
            <a:endParaRPr lang="fr-FR" dirty="0">
              <a:solidFill>
                <a:srgbClr val="FF0000"/>
              </a:solidFill>
              <a:latin typeface="Palatino Linotype" pitchFamily="18" charset="0"/>
            </a:endParaRPr>
          </a:p>
        </p:txBody>
      </p:sp>
      <p:sp>
        <p:nvSpPr>
          <p:cNvPr id="25" name="ZoneTexte 24"/>
          <p:cNvSpPr txBox="1"/>
          <p:nvPr/>
        </p:nvSpPr>
        <p:spPr>
          <a:xfrm>
            <a:off x="3071802" y="3857628"/>
            <a:ext cx="1500198" cy="369332"/>
          </a:xfrm>
          <a:prstGeom prst="rect">
            <a:avLst/>
          </a:prstGeom>
          <a:noFill/>
        </p:spPr>
        <p:txBody>
          <a:bodyPr wrap="square" rtlCol="0">
            <a:spAutoFit/>
          </a:bodyPr>
          <a:lstStyle/>
          <a:p>
            <a:r>
              <a:rPr lang="fr-FR" dirty="0" smtClean="0">
                <a:solidFill>
                  <a:srgbClr val="FF0000"/>
                </a:solidFill>
                <a:latin typeface="Palatino Linotype" pitchFamily="18" charset="0"/>
              </a:rPr>
              <a:t>Indonésie</a:t>
            </a:r>
            <a:endParaRPr lang="fr-FR" dirty="0">
              <a:solidFill>
                <a:srgbClr val="FF0000"/>
              </a:solidFill>
              <a:latin typeface="Palatino Linotype" pitchFamily="18" charset="0"/>
            </a:endParaRPr>
          </a:p>
        </p:txBody>
      </p:sp>
      <p:sp>
        <p:nvSpPr>
          <p:cNvPr id="26" name="ZoneTexte 25"/>
          <p:cNvSpPr txBox="1"/>
          <p:nvPr/>
        </p:nvSpPr>
        <p:spPr>
          <a:xfrm>
            <a:off x="3428992" y="4643446"/>
            <a:ext cx="1143008" cy="369332"/>
          </a:xfrm>
          <a:prstGeom prst="rect">
            <a:avLst/>
          </a:prstGeom>
          <a:noFill/>
        </p:spPr>
        <p:txBody>
          <a:bodyPr wrap="square" rtlCol="0">
            <a:spAutoFit/>
          </a:bodyPr>
          <a:lstStyle/>
          <a:p>
            <a:r>
              <a:rPr lang="fr-FR" dirty="0" smtClean="0">
                <a:solidFill>
                  <a:srgbClr val="FF0000"/>
                </a:solidFill>
                <a:latin typeface="Palatino Linotype" pitchFamily="18" charset="0"/>
              </a:rPr>
              <a:t>Australie</a:t>
            </a:r>
            <a:endParaRPr lang="fr-FR" dirty="0">
              <a:solidFill>
                <a:srgbClr val="FF0000"/>
              </a:solidFill>
              <a:latin typeface="Palatino Linotype" pitchFamily="18" charset="0"/>
            </a:endParaRPr>
          </a:p>
        </p:txBody>
      </p:sp>
      <p:sp>
        <p:nvSpPr>
          <p:cNvPr id="27" name="Forme libre 26"/>
          <p:cNvSpPr/>
          <p:nvPr/>
        </p:nvSpPr>
        <p:spPr>
          <a:xfrm>
            <a:off x="785786" y="2643182"/>
            <a:ext cx="2923573" cy="1383916"/>
          </a:xfrm>
          <a:custGeom>
            <a:avLst/>
            <a:gdLst>
              <a:gd name="connsiteX0" fmla="*/ 2820837 w 2967487"/>
              <a:gd name="connsiteY0" fmla="*/ 414068 h 1404668"/>
              <a:gd name="connsiteX1" fmla="*/ 2958860 w 2967487"/>
              <a:gd name="connsiteY1" fmla="*/ 698740 h 1404668"/>
              <a:gd name="connsiteX2" fmla="*/ 2872596 w 2967487"/>
              <a:gd name="connsiteY2" fmla="*/ 923027 h 1404668"/>
              <a:gd name="connsiteX3" fmla="*/ 2700068 w 2967487"/>
              <a:gd name="connsiteY3" fmla="*/ 1061049 h 1404668"/>
              <a:gd name="connsiteX4" fmla="*/ 2493034 w 2967487"/>
              <a:gd name="connsiteY4" fmla="*/ 1354347 h 1404668"/>
              <a:gd name="connsiteX5" fmla="*/ 2406770 w 2967487"/>
              <a:gd name="connsiteY5" fmla="*/ 1362974 h 1404668"/>
              <a:gd name="connsiteX6" fmla="*/ 2311879 w 2967487"/>
              <a:gd name="connsiteY6" fmla="*/ 1233578 h 1404668"/>
              <a:gd name="connsiteX7" fmla="*/ 2208362 w 2967487"/>
              <a:gd name="connsiteY7" fmla="*/ 1095555 h 1404668"/>
              <a:gd name="connsiteX8" fmla="*/ 1992702 w 2967487"/>
              <a:gd name="connsiteY8" fmla="*/ 1043796 h 1404668"/>
              <a:gd name="connsiteX9" fmla="*/ 1846053 w 2967487"/>
              <a:gd name="connsiteY9" fmla="*/ 1147313 h 1404668"/>
              <a:gd name="connsiteX10" fmla="*/ 1690777 w 2967487"/>
              <a:gd name="connsiteY10" fmla="*/ 1199072 h 1404668"/>
              <a:gd name="connsiteX11" fmla="*/ 1492370 w 2967487"/>
              <a:gd name="connsiteY11" fmla="*/ 957532 h 1404668"/>
              <a:gd name="connsiteX12" fmla="*/ 1319841 w 2967487"/>
              <a:gd name="connsiteY12" fmla="*/ 957532 h 1404668"/>
              <a:gd name="connsiteX13" fmla="*/ 1009290 w 2967487"/>
              <a:gd name="connsiteY13" fmla="*/ 974785 h 1404668"/>
              <a:gd name="connsiteX14" fmla="*/ 871268 w 2967487"/>
              <a:gd name="connsiteY14" fmla="*/ 845389 h 1404668"/>
              <a:gd name="connsiteX15" fmla="*/ 759124 w 2967487"/>
              <a:gd name="connsiteY15" fmla="*/ 534838 h 1404668"/>
              <a:gd name="connsiteX16" fmla="*/ 698739 w 2967487"/>
              <a:gd name="connsiteY16" fmla="*/ 327804 h 1404668"/>
              <a:gd name="connsiteX17" fmla="*/ 543464 w 2967487"/>
              <a:gd name="connsiteY17" fmla="*/ 276045 h 1404668"/>
              <a:gd name="connsiteX18" fmla="*/ 207034 w 2967487"/>
              <a:gd name="connsiteY18" fmla="*/ 215661 h 1404668"/>
              <a:gd name="connsiteX19" fmla="*/ 0 w 2967487"/>
              <a:gd name="connsiteY19" fmla="*/ 0 h 140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7487" h="1404668">
                <a:moveTo>
                  <a:pt x="2820837" y="414068"/>
                </a:moveTo>
                <a:cubicBezTo>
                  <a:pt x="2885535" y="513990"/>
                  <a:pt x="2950233" y="613913"/>
                  <a:pt x="2958860" y="698740"/>
                </a:cubicBezTo>
                <a:cubicBezTo>
                  <a:pt x="2967487" y="783567"/>
                  <a:pt x="2915728" y="862642"/>
                  <a:pt x="2872596" y="923027"/>
                </a:cubicBezTo>
                <a:cubicBezTo>
                  <a:pt x="2829464" y="983412"/>
                  <a:pt x="2763328" y="989162"/>
                  <a:pt x="2700068" y="1061049"/>
                </a:cubicBezTo>
                <a:cubicBezTo>
                  <a:pt x="2636808" y="1132936"/>
                  <a:pt x="2541917" y="1304026"/>
                  <a:pt x="2493034" y="1354347"/>
                </a:cubicBezTo>
                <a:cubicBezTo>
                  <a:pt x="2444151" y="1404668"/>
                  <a:pt x="2436963" y="1383102"/>
                  <a:pt x="2406770" y="1362974"/>
                </a:cubicBezTo>
                <a:cubicBezTo>
                  <a:pt x="2376578" y="1342846"/>
                  <a:pt x="2344947" y="1278148"/>
                  <a:pt x="2311879" y="1233578"/>
                </a:cubicBezTo>
                <a:cubicBezTo>
                  <a:pt x="2278811" y="1189008"/>
                  <a:pt x="2261558" y="1127185"/>
                  <a:pt x="2208362" y="1095555"/>
                </a:cubicBezTo>
                <a:cubicBezTo>
                  <a:pt x="2155166" y="1063925"/>
                  <a:pt x="2053087" y="1035170"/>
                  <a:pt x="1992702" y="1043796"/>
                </a:cubicBezTo>
                <a:cubicBezTo>
                  <a:pt x="1932317" y="1052422"/>
                  <a:pt x="1896374" y="1121434"/>
                  <a:pt x="1846053" y="1147313"/>
                </a:cubicBezTo>
                <a:cubicBezTo>
                  <a:pt x="1795732" y="1173192"/>
                  <a:pt x="1749724" y="1230702"/>
                  <a:pt x="1690777" y="1199072"/>
                </a:cubicBezTo>
                <a:cubicBezTo>
                  <a:pt x="1631830" y="1167442"/>
                  <a:pt x="1554193" y="997789"/>
                  <a:pt x="1492370" y="957532"/>
                </a:cubicBezTo>
                <a:cubicBezTo>
                  <a:pt x="1430547" y="917275"/>
                  <a:pt x="1400354" y="954657"/>
                  <a:pt x="1319841" y="957532"/>
                </a:cubicBezTo>
                <a:cubicBezTo>
                  <a:pt x="1239328" y="960408"/>
                  <a:pt x="1084052" y="993476"/>
                  <a:pt x="1009290" y="974785"/>
                </a:cubicBezTo>
                <a:cubicBezTo>
                  <a:pt x="934528" y="956095"/>
                  <a:pt x="912962" y="918713"/>
                  <a:pt x="871268" y="845389"/>
                </a:cubicBezTo>
                <a:cubicBezTo>
                  <a:pt x="829574" y="772065"/>
                  <a:pt x="787879" y="621102"/>
                  <a:pt x="759124" y="534838"/>
                </a:cubicBezTo>
                <a:cubicBezTo>
                  <a:pt x="730369" y="448574"/>
                  <a:pt x="734682" y="370936"/>
                  <a:pt x="698739" y="327804"/>
                </a:cubicBezTo>
                <a:cubicBezTo>
                  <a:pt x="662796" y="284672"/>
                  <a:pt x="625415" y="294736"/>
                  <a:pt x="543464" y="276045"/>
                </a:cubicBezTo>
                <a:cubicBezTo>
                  <a:pt x="461513" y="257355"/>
                  <a:pt x="297611" y="261669"/>
                  <a:pt x="207034" y="215661"/>
                </a:cubicBezTo>
                <a:cubicBezTo>
                  <a:pt x="116457" y="169654"/>
                  <a:pt x="58228" y="84827"/>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8" name="Connecteur droit avec flèche 27"/>
          <p:cNvCxnSpPr/>
          <p:nvPr/>
        </p:nvCxnSpPr>
        <p:spPr>
          <a:xfrm rot="16200000" flipH="1">
            <a:off x="2893207" y="3750471"/>
            <a:ext cx="285752" cy="21431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Forme libre 28"/>
          <p:cNvSpPr/>
          <p:nvPr/>
        </p:nvSpPr>
        <p:spPr>
          <a:xfrm>
            <a:off x="1828800" y="3079630"/>
            <a:ext cx="355121" cy="500332"/>
          </a:xfrm>
          <a:custGeom>
            <a:avLst/>
            <a:gdLst>
              <a:gd name="connsiteX0" fmla="*/ 345057 w 355121"/>
              <a:gd name="connsiteY0" fmla="*/ 500332 h 500332"/>
              <a:gd name="connsiteX1" fmla="*/ 345057 w 355121"/>
              <a:gd name="connsiteY1" fmla="*/ 267419 h 500332"/>
              <a:gd name="connsiteX2" fmla="*/ 284672 w 355121"/>
              <a:gd name="connsiteY2" fmla="*/ 155276 h 500332"/>
              <a:gd name="connsiteX3" fmla="*/ 51758 w 355121"/>
              <a:gd name="connsiteY3" fmla="*/ 138023 h 500332"/>
              <a:gd name="connsiteX4" fmla="*/ 0 w 355121"/>
              <a:gd name="connsiteY4" fmla="*/ 0 h 50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21" h="500332">
                <a:moveTo>
                  <a:pt x="345057" y="500332"/>
                </a:moveTo>
                <a:cubicBezTo>
                  <a:pt x="350089" y="412630"/>
                  <a:pt x="355121" y="324928"/>
                  <a:pt x="345057" y="267419"/>
                </a:cubicBezTo>
                <a:cubicBezTo>
                  <a:pt x="334993" y="209910"/>
                  <a:pt x="333555" y="176842"/>
                  <a:pt x="284672" y="155276"/>
                </a:cubicBezTo>
                <a:cubicBezTo>
                  <a:pt x="235789" y="133710"/>
                  <a:pt x="99203" y="163902"/>
                  <a:pt x="51758" y="138023"/>
                </a:cubicBezTo>
                <a:cubicBezTo>
                  <a:pt x="4313" y="112144"/>
                  <a:pt x="2156" y="56072"/>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Forme libre 29"/>
          <p:cNvSpPr/>
          <p:nvPr/>
        </p:nvSpPr>
        <p:spPr>
          <a:xfrm>
            <a:off x="104955" y="2298939"/>
            <a:ext cx="1965385" cy="2875472"/>
          </a:xfrm>
          <a:custGeom>
            <a:avLst/>
            <a:gdLst>
              <a:gd name="connsiteX0" fmla="*/ 1965385 w 1965385"/>
              <a:gd name="connsiteY0" fmla="*/ 1281023 h 2875472"/>
              <a:gd name="connsiteX1" fmla="*/ 1879120 w 1965385"/>
              <a:gd name="connsiteY1" fmla="*/ 1617453 h 2875472"/>
              <a:gd name="connsiteX2" fmla="*/ 1697966 w 1965385"/>
              <a:gd name="connsiteY2" fmla="*/ 1928004 h 2875472"/>
              <a:gd name="connsiteX3" fmla="*/ 1473679 w 1965385"/>
              <a:gd name="connsiteY3" fmla="*/ 2229929 h 2875472"/>
              <a:gd name="connsiteX4" fmla="*/ 1344283 w 1965385"/>
              <a:gd name="connsiteY4" fmla="*/ 2669876 h 2875472"/>
              <a:gd name="connsiteX5" fmla="*/ 1102743 w 1965385"/>
              <a:gd name="connsiteY5" fmla="*/ 2825152 h 2875472"/>
              <a:gd name="connsiteX6" fmla="*/ 904336 w 1965385"/>
              <a:gd name="connsiteY6" fmla="*/ 2833778 h 2875472"/>
              <a:gd name="connsiteX7" fmla="*/ 749060 w 1965385"/>
              <a:gd name="connsiteY7" fmla="*/ 2574986 h 2875472"/>
              <a:gd name="connsiteX8" fmla="*/ 723181 w 1965385"/>
              <a:gd name="connsiteY8" fmla="*/ 2135038 h 2875472"/>
              <a:gd name="connsiteX9" fmla="*/ 740434 w 1965385"/>
              <a:gd name="connsiteY9" fmla="*/ 1824487 h 2875472"/>
              <a:gd name="connsiteX10" fmla="*/ 542026 w 1965385"/>
              <a:gd name="connsiteY10" fmla="*/ 1660586 h 2875472"/>
              <a:gd name="connsiteX11" fmla="*/ 179717 w 1965385"/>
              <a:gd name="connsiteY11" fmla="*/ 1600201 h 2875472"/>
              <a:gd name="connsiteX12" fmla="*/ 41694 w 1965385"/>
              <a:gd name="connsiteY12" fmla="*/ 1410419 h 2875472"/>
              <a:gd name="connsiteX13" fmla="*/ 15815 w 1965385"/>
              <a:gd name="connsiteY13" fmla="*/ 987725 h 2875472"/>
              <a:gd name="connsiteX14" fmla="*/ 136585 w 1965385"/>
              <a:gd name="connsiteY14" fmla="*/ 685801 h 2875472"/>
              <a:gd name="connsiteX15" fmla="*/ 283234 w 1965385"/>
              <a:gd name="connsiteY15" fmla="*/ 366623 h 2875472"/>
              <a:gd name="connsiteX16" fmla="*/ 404003 w 1965385"/>
              <a:gd name="connsiteY16" fmla="*/ 228601 h 2875472"/>
              <a:gd name="connsiteX17" fmla="*/ 438509 w 1965385"/>
              <a:gd name="connsiteY17" fmla="*/ 90578 h 2875472"/>
              <a:gd name="connsiteX18" fmla="*/ 628290 w 1965385"/>
              <a:gd name="connsiteY18" fmla="*/ 12940 h 2875472"/>
              <a:gd name="connsiteX19" fmla="*/ 662796 w 1965385"/>
              <a:gd name="connsiteY19" fmla="*/ 12940 h 2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5385" h="2875472">
                <a:moveTo>
                  <a:pt x="1965385" y="1281023"/>
                </a:moveTo>
                <a:cubicBezTo>
                  <a:pt x="1944537" y="1395323"/>
                  <a:pt x="1923690" y="1509623"/>
                  <a:pt x="1879120" y="1617453"/>
                </a:cubicBezTo>
                <a:cubicBezTo>
                  <a:pt x="1834550" y="1725283"/>
                  <a:pt x="1765539" y="1825925"/>
                  <a:pt x="1697966" y="1928004"/>
                </a:cubicBezTo>
                <a:cubicBezTo>
                  <a:pt x="1630393" y="2030083"/>
                  <a:pt x="1532626" y="2106284"/>
                  <a:pt x="1473679" y="2229929"/>
                </a:cubicBezTo>
                <a:cubicBezTo>
                  <a:pt x="1414732" y="2353574"/>
                  <a:pt x="1406106" y="2570672"/>
                  <a:pt x="1344283" y="2669876"/>
                </a:cubicBezTo>
                <a:cubicBezTo>
                  <a:pt x="1282460" y="2769080"/>
                  <a:pt x="1176067" y="2797835"/>
                  <a:pt x="1102743" y="2825152"/>
                </a:cubicBezTo>
                <a:cubicBezTo>
                  <a:pt x="1029419" y="2852469"/>
                  <a:pt x="963283" y="2875472"/>
                  <a:pt x="904336" y="2833778"/>
                </a:cubicBezTo>
                <a:cubicBezTo>
                  <a:pt x="845389" y="2792084"/>
                  <a:pt x="779252" y="2691443"/>
                  <a:pt x="749060" y="2574986"/>
                </a:cubicBezTo>
                <a:cubicBezTo>
                  <a:pt x="718868" y="2458529"/>
                  <a:pt x="724619" y="2260121"/>
                  <a:pt x="723181" y="2135038"/>
                </a:cubicBezTo>
                <a:cubicBezTo>
                  <a:pt x="721743" y="2009955"/>
                  <a:pt x="770627" y="1903562"/>
                  <a:pt x="740434" y="1824487"/>
                </a:cubicBezTo>
                <a:cubicBezTo>
                  <a:pt x="710242" y="1745412"/>
                  <a:pt x="635479" y="1697967"/>
                  <a:pt x="542026" y="1660586"/>
                </a:cubicBezTo>
                <a:cubicBezTo>
                  <a:pt x="448573" y="1623205"/>
                  <a:pt x="263106" y="1641896"/>
                  <a:pt x="179717" y="1600201"/>
                </a:cubicBezTo>
                <a:cubicBezTo>
                  <a:pt x="96328" y="1558507"/>
                  <a:pt x="69011" y="1512498"/>
                  <a:pt x="41694" y="1410419"/>
                </a:cubicBezTo>
                <a:cubicBezTo>
                  <a:pt x="14377" y="1308340"/>
                  <a:pt x="0" y="1108495"/>
                  <a:pt x="15815" y="987725"/>
                </a:cubicBezTo>
                <a:cubicBezTo>
                  <a:pt x="31630" y="866955"/>
                  <a:pt x="92015" y="789318"/>
                  <a:pt x="136585" y="685801"/>
                </a:cubicBezTo>
                <a:cubicBezTo>
                  <a:pt x="181155" y="582284"/>
                  <a:pt x="238664" y="442823"/>
                  <a:pt x="283234" y="366623"/>
                </a:cubicBezTo>
                <a:cubicBezTo>
                  <a:pt x="327804" y="290423"/>
                  <a:pt x="378124" y="274609"/>
                  <a:pt x="404003" y="228601"/>
                </a:cubicBezTo>
                <a:cubicBezTo>
                  <a:pt x="429882" y="182594"/>
                  <a:pt x="401128" y="126521"/>
                  <a:pt x="438509" y="90578"/>
                </a:cubicBezTo>
                <a:cubicBezTo>
                  <a:pt x="475890" y="54635"/>
                  <a:pt x="590909" y="25880"/>
                  <a:pt x="628290" y="12940"/>
                </a:cubicBezTo>
                <a:cubicBezTo>
                  <a:pt x="665671" y="0"/>
                  <a:pt x="664233" y="6470"/>
                  <a:pt x="662796" y="1294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Forme libre 30"/>
          <p:cNvSpPr/>
          <p:nvPr/>
        </p:nvSpPr>
        <p:spPr>
          <a:xfrm>
            <a:off x="43132" y="2419710"/>
            <a:ext cx="500332" cy="56071"/>
          </a:xfrm>
          <a:custGeom>
            <a:avLst/>
            <a:gdLst>
              <a:gd name="connsiteX0" fmla="*/ 500332 w 500332"/>
              <a:gd name="connsiteY0" fmla="*/ 30192 h 56071"/>
              <a:gd name="connsiteX1" fmla="*/ 327804 w 500332"/>
              <a:gd name="connsiteY1" fmla="*/ 4313 h 56071"/>
              <a:gd name="connsiteX2" fmla="*/ 0 w 500332"/>
              <a:gd name="connsiteY2" fmla="*/ 56071 h 56071"/>
            </a:gdLst>
            <a:ahLst/>
            <a:cxnLst>
              <a:cxn ang="0">
                <a:pos x="connsiteX0" y="connsiteY0"/>
              </a:cxn>
              <a:cxn ang="0">
                <a:pos x="connsiteX1" y="connsiteY1"/>
              </a:cxn>
              <a:cxn ang="0">
                <a:pos x="connsiteX2" y="connsiteY2"/>
              </a:cxn>
            </a:cxnLst>
            <a:rect l="l" t="t" r="r" b="b"/>
            <a:pathLst>
              <a:path w="500332" h="56071">
                <a:moveTo>
                  <a:pt x="500332" y="30192"/>
                </a:moveTo>
                <a:cubicBezTo>
                  <a:pt x="455762" y="15096"/>
                  <a:pt x="411193" y="0"/>
                  <a:pt x="327804" y="4313"/>
                </a:cubicBezTo>
                <a:cubicBezTo>
                  <a:pt x="244415" y="8626"/>
                  <a:pt x="122207" y="32348"/>
                  <a:pt x="0" y="56071"/>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Forme libre 31"/>
          <p:cNvSpPr/>
          <p:nvPr/>
        </p:nvSpPr>
        <p:spPr>
          <a:xfrm>
            <a:off x="7573992" y="2501660"/>
            <a:ext cx="1552755" cy="258793"/>
          </a:xfrm>
          <a:custGeom>
            <a:avLst/>
            <a:gdLst>
              <a:gd name="connsiteX0" fmla="*/ 1552755 w 1552755"/>
              <a:gd name="connsiteY0" fmla="*/ 0 h 258793"/>
              <a:gd name="connsiteX1" fmla="*/ 1199072 w 1552755"/>
              <a:gd name="connsiteY1" fmla="*/ 60385 h 258793"/>
              <a:gd name="connsiteX2" fmla="*/ 465827 w 1552755"/>
              <a:gd name="connsiteY2" fmla="*/ 207034 h 258793"/>
              <a:gd name="connsiteX3" fmla="*/ 0 w 1552755"/>
              <a:gd name="connsiteY3" fmla="*/ 258793 h 258793"/>
            </a:gdLst>
            <a:ahLst/>
            <a:cxnLst>
              <a:cxn ang="0">
                <a:pos x="connsiteX0" y="connsiteY0"/>
              </a:cxn>
              <a:cxn ang="0">
                <a:pos x="connsiteX1" y="connsiteY1"/>
              </a:cxn>
              <a:cxn ang="0">
                <a:pos x="connsiteX2" y="connsiteY2"/>
              </a:cxn>
              <a:cxn ang="0">
                <a:pos x="connsiteX3" y="connsiteY3"/>
              </a:cxn>
            </a:cxnLst>
            <a:rect l="l" t="t" r="r" b="b"/>
            <a:pathLst>
              <a:path w="1552755" h="258793">
                <a:moveTo>
                  <a:pt x="1552755" y="0"/>
                </a:moveTo>
                <a:cubicBezTo>
                  <a:pt x="1466491" y="12939"/>
                  <a:pt x="1199072" y="60385"/>
                  <a:pt x="1199072" y="60385"/>
                </a:cubicBezTo>
                <a:cubicBezTo>
                  <a:pt x="1017917" y="94891"/>
                  <a:pt x="665672" y="173966"/>
                  <a:pt x="465827" y="207034"/>
                </a:cubicBezTo>
                <a:cubicBezTo>
                  <a:pt x="265982" y="240102"/>
                  <a:pt x="132991" y="249447"/>
                  <a:pt x="0" y="258793"/>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Forme libre 32"/>
          <p:cNvSpPr/>
          <p:nvPr/>
        </p:nvSpPr>
        <p:spPr>
          <a:xfrm>
            <a:off x="7358332" y="2760453"/>
            <a:ext cx="346495" cy="819509"/>
          </a:xfrm>
          <a:custGeom>
            <a:avLst/>
            <a:gdLst>
              <a:gd name="connsiteX0" fmla="*/ 232913 w 346495"/>
              <a:gd name="connsiteY0" fmla="*/ 0 h 819509"/>
              <a:gd name="connsiteX1" fmla="*/ 345057 w 346495"/>
              <a:gd name="connsiteY1" fmla="*/ 241539 h 819509"/>
              <a:gd name="connsiteX2" fmla="*/ 241540 w 346495"/>
              <a:gd name="connsiteY2" fmla="*/ 422694 h 819509"/>
              <a:gd name="connsiteX3" fmla="*/ 232913 w 346495"/>
              <a:gd name="connsiteY3" fmla="*/ 577970 h 819509"/>
              <a:gd name="connsiteX4" fmla="*/ 215660 w 346495"/>
              <a:gd name="connsiteY4" fmla="*/ 707366 h 819509"/>
              <a:gd name="connsiteX5" fmla="*/ 112143 w 346495"/>
              <a:gd name="connsiteY5" fmla="*/ 759124 h 819509"/>
              <a:gd name="connsiteX6" fmla="*/ 0 w 346495"/>
              <a:gd name="connsiteY6" fmla="*/ 819509 h 81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495" h="819509">
                <a:moveTo>
                  <a:pt x="232913" y="0"/>
                </a:moveTo>
                <a:cubicBezTo>
                  <a:pt x="288266" y="85545"/>
                  <a:pt x="343619" y="171090"/>
                  <a:pt x="345057" y="241539"/>
                </a:cubicBezTo>
                <a:cubicBezTo>
                  <a:pt x="346495" y="311988"/>
                  <a:pt x="260231" y="366622"/>
                  <a:pt x="241540" y="422694"/>
                </a:cubicBezTo>
                <a:cubicBezTo>
                  <a:pt x="222849" y="478766"/>
                  <a:pt x="237226" y="530525"/>
                  <a:pt x="232913" y="577970"/>
                </a:cubicBezTo>
                <a:cubicBezTo>
                  <a:pt x="228600" y="625415"/>
                  <a:pt x="235788" y="677174"/>
                  <a:pt x="215660" y="707366"/>
                </a:cubicBezTo>
                <a:cubicBezTo>
                  <a:pt x="195532" y="737558"/>
                  <a:pt x="148086" y="740434"/>
                  <a:pt x="112143" y="759124"/>
                </a:cubicBezTo>
                <a:cubicBezTo>
                  <a:pt x="76200" y="777814"/>
                  <a:pt x="38100" y="798661"/>
                  <a:pt x="0" y="819509"/>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Forme libre 33"/>
          <p:cNvSpPr/>
          <p:nvPr/>
        </p:nvSpPr>
        <p:spPr>
          <a:xfrm>
            <a:off x="4000495" y="2857496"/>
            <a:ext cx="3159429" cy="739719"/>
          </a:xfrm>
          <a:custGeom>
            <a:avLst/>
            <a:gdLst>
              <a:gd name="connsiteX0" fmla="*/ 3597216 w 3597216"/>
              <a:gd name="connsiteY0" fmla="*/ 526211 h 526211"/>
              <a:gd name="connsiteX1" fmla="*/ 2855344 w 3597216"/>
              <a:gd name="connsiteY1" fmla="*/ 284671 h 526211"/>
              <a:gd name="connsiteX2" fmla="*/ 1958197 w 3597216"/>
              <a:gd name="connsiteY2" fmla="*/ 241539 h 526211"/>
              <a:gd name="connsiteX3" fmla="*/ 1224951 w 3597216"/>
              <a:gd name="connsiteY3" fmla="*/ 146649 h 526211"/>
              <a:gd name="connsiteX4" fmla="*/ 508959 w 3597216"/>
              <a:gd name="connsiteY4" fmla="*/ 94890 h 526211"/>
              <a:gd name="connsiteX5" fmla="*/ 198408 w 3597216"/>
              <a:gd name="connsiteY5" fmla="*/ 34505 h 526211"/>
              <a:gd name="connsiteX6" fmla="*/ 0 w 3597216"/>
              <a:gd name="connsiteY6" fmla="*/ 0 h 52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216" h="526211">
                <a:moveTo>
                  <a:pt x="3597216" y="526211"/>
                </a:moveTo>
                <a:cubicBezTo>
                  <a:pt x="3362865" y="429163"/>
                  <a:pt x="3128514" y="332116"/>
                  <a:pt x="2855344" y="284671"/>
                </a:cubicBezTo>
                <a:cubicBezTo>
                  <a:pt x="2582174" y="237226"/>
                  <a:pt x="2229929" y="264543"/>
                  <a:pt x="1958197" y="241539"/>
                </a:cubicBezTo>
                <a:cubicBezTo>
                  <a:pt x="1686465" y="218535"/>
                  <a:pt x="1466491" y="171090"/>
                  <a:pt x="1224951" y="146649"/>
                </a:cubicBezTo>
                <a:cubicBezTo>
                  <a:pt x="983411" y="122208"/>
                  <a:pt x="680049" y="113581"/>
                  <a:pt x="508959" y="94890"/>
                </a:cubicBezTo>
                <a:cubicBezTo>
                  <a:pt x="337869" y="76199"/>
                  <a:pt x="283234" y="50320"/>
                  <a:pt x="198408" y="34505"/>
                </a:cubicBezTo>
                <a:cubicBezTo>
                  <a:pt x="113582" y="18690"/>
                  <a:pt x="56791" y="9345"/>
                  <a:pt x="0"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Forme libre 34"/>
          <p:cNvSpPr/>
          <p:nvPr/>
        </p:nvSpPr>
        <p:spPr>
          <a:xfrm>
            <a:off x="3588589" y="2872596"/>
            <a:ext cx="388188" cy="163902"/>
          </a:xfrm>
          <a:custGeom>
            <a:avLst/>
            <a:gdLst>
              <a:gd name="connsiteX0" fmla="*/ 388188 w 388188"/>
              <a:gd name="connsiteY0" fmla="*/ 0 h 163902"/>
              <a:gd name="connsiteX1" fmla="*/ 232913 w 388188"/>
              <a:gd name="connsiteY1" fmla="*/ 69012 h 163902"/>
              <a:gd name="connsiteX2" fmla="*/ 0 w 388188"/>
              <a:gd name="connsiteY2" fmla="*/ 163902 h 163902"/>
            </a:gdLst>
            <a:ahLst/>
            <a:cxnLst>
              <a:cxn ang="0">
                <a:pos x="connsiteX0" y="connsiteY0"/>
              </a:cxn>
              <a:cxn ang="0">
                <a:pos x="connsiteX1" y="connsiteY1"/>
              </a:cxn>
              <a:cxn ang="0">
                <a:pos x="connsiteX2" y="connsiteY2"/>
              </a:cxn>
            </a:cxnLst>
            <a:rect l="l" t="t" r="r" b="b"/>
            <a:pathLst>
              <a:path w="388188" h="163902">
                <a:moveTo>
                  <a:pt x="388188" y="0"/>
                </a:moveTo>
                <a:cubicBezTo>
                  <a:pt x="342180" y="20847"/>
                  <a:pt x="297611" y="41695"/>
                  <a:pt x="232913" y="69012"/>
                </a:cubicBezTo>
                <a:cubicBezTo>
                  <a:pt x="168215" y="96329"/>
                  <a:pt x="84107" y="130115"/>
                  <a:pt x="0" y="163902"/>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6" name="Forme libre 35"/>
          <p:cNvSpPr/>
          <p:nvPr/>
        </p:nvSpPr>
        <p:spPr>
          <a:xfrm>
            <a:off x="6400800" y="2691442"/>
            <a:ext cx="47445" cy="517584"/>
          </a:xfrm>
          <a:custGeom>
            <a:avLst/>
            <a:gdLst>
              <a:gd name="connsiteX0" fmla="*/ 0 w 47445"/>
              <a:gd name="connsiteY0" fmla="*/ 517584 h 517584"/>
              <a:gd name="connsiteX1" fmla="*/ 43132 w 47445"/>
              <a:gd name="connsiteY1" fmla="*/ 224286 h 517584"/>
              <a:gd name="connsiteX2" fmla="*/ 25879 w 47445"/>
              <a:gd name="connsiteY2" fmla="*/ 0 h 517584"/>
            </a:gdLst>
            <a:ahLst/>
            <a:cxnLst>
              <a:cxn ang="0">
                <a:pos x="connsiteX0" y="connsiteY0"/>
              </a:cxn>
              <a:cxn ang="0">
                <a:pos x="connsiteX1" y="connsiteY1"/>
              </a:cxn>
              <a:cxn ang="0">
                <a:pos x="connsiteX2" y="connsiteY2"/>
              </a:cxn>
            </a:cxnLst>
            <a:rect l="l" t="t" r="r" b="b"/>
            <a:pathLst>
              <a:path w="47445" h="517584">
                <a:moveTo>
                  <a:pt x="0" y="517584"/>
                </a:moveTo>
                <a:cubicBezTo>
                  <a:pt x="19409" y="414067"/>
                  <a:pt x="38819" y="310550"/>
                  <a:pt x="43132" y="224286"/>
                </a:cubicBezTo>
                <a:cubicBezTo>
                  <a:pt x="47445" y="138022"/>
                  <a:pt x="36662" y="69011"/>
                  <a:pt x="25879" y="0"/>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Forme libre 36"/>
          <p:cNvSpPr/>
          <p:nvPr/>
        </p:nvSpPr>
        <p:spPr>
          <a:xfrm>
            <a:off x="4071668" y="2610929"/>
            <a:ext cx="2346385" cy="218535"/>
          </a:xfrm>
          <a:custGeom>
            <a:avLst/>
            <a:gdLst>
              <a:gd name="connsiteX0" fmla="*/ 2346385 w 2346385"/>
              <a:gd name="connsiteY0" fmla="*/ 97765 h 218535"/>
              <a:gd name="connsiteX1" fmla="*/ 1587260 w 2346385"/>
              <a:gd name="connsiteY1" fmla="*/ 2875 h 218535"/>
              <a:gd name="connsiteX2" fmla="*/ 914400 w 2346385"/>
              <a:gd name="connsiteY2" fmla="*/ 115018 h 218535"/>
              <a:gd name="connsiteX3" fmla="*/ 0 w 2346385"/>
              <a:gd name="connsiteY3" fmla="*/ 218535 h 218535"/>
            </a:gdLst>
            <a:ahLst/>
            <a:cxnLst>
              <a:cxn ang="0">
                <a:pos x="connsiteX0" y="connsiteY0"/>
              </a:cxn>
              <a:cxn ang="0">
                <a:pos x="connsiteX1" y="connsiteY1"/>
              </a:cxn>
              <a:cxn ang="0">
                <a:pos x="connsiteX2" y="connsiteY2"/>
              </a:cxn>
              <a:cxn ang="0">
                <a:pos x="connsiteX3" y="connsiteY3"/>
              </a:cxn>
            </a:cxnLst>
            <a:rect l="l" t="t" r="r" b="b"/>
            <a:pathLst>
              <a:path w="2346385" h="218535">
                <a:moveTo>
                  <a:pt x="2346385" y="97765"/>
                </a:moveTo>
                <a:cubicBezTo>
                  <a:pt x="2086154" y="48882"/>
                  <a:pt x="1825924" y="0"/>
                  <a:pt x="1587260" y="2875"/>
                </a:cubicBezTo>
                <a:cubicBezTo>
                  <a:pt x="1348596" y="5750"/>
                  <a:pt x="1178943" y="79075"/>
                  <a:pt x="914400" y="115018"/>
                </a:cubicBezTo>
                <a:cubicBezTo>
                  <a:pt x="649857" y="150961"/>
                  <a:pt x="324928" y="184748"/>
                  <a:pt x="0" y="218535"/>
                </a:cubicBezTo>
              </a:path>
            </a:pathLst>
          </a:cu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4071934" y="2500306"/>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Japon</a:t>
            </a:r>
            <a:endParaRPr lang="fr-FR" dirty="0">
              <a:solidFill>
                <a:srgbClr val="FF0000"/>
              </a:solidFill>
              <a:latin typeface="Palatino Linotype" pitchFamily="18" charset="0"/>
            </a:endParaRPr>
          </a:p>
        </p:txBody>
      </p:sp>
      <p:sp>
        <p:nvSpPr>
          <p:cNvPr id="6" name="ZoneTexte 5"/>
          <p:cNvSpPr txBox="1"/>
          <p:nvPr/>
        </p:nvSpPr>
        <p:spPr>
          <a:xfrm>
            <a:off x="7000892" y="3643314"/>
            <a:ext cx="1643074" cy="400110"/>
          </a:xfrm>
          <a:prstGeom prst="rect">
            <a:avLst/>
          </a:prstGeom>
          <a:noFill/>
        </p:spPr>
        <p:txBody>
          <a:bodyPr wrap="square" rtlCol="0">
            <a:spAutoFit/>
          </a:bodyPr>
          <a:lstStyle/>
          <a:p>
            <a:pPr algn="ctr"/>
            <a:r>
              <a:rPr lang="fr-FR" sz="2000" dirty="0" smtClean="0">
                <a:latin typeface="Palatino Linotype" pitchFamily="18" charset="0"/>
              </a:rPr>
              <a:t>AMÉRIQUE</a:t>
            </a:r>
            <a:endParaRPr lang="fr-FR" sz="2000" dirty="0">
              <a:latin typeface="Palatino Linotype" pitchFamily="18" charset="0"/>
            </a:endParaRPr>
          </a:p>
        </p:txBody>
      </p:sp>
      <p:sp>
        <p:nvSpPr>
          <p:cNvPr id="3" name="ZoneTexte 2"/>
          <p:cNvSpPr txBox="1"/>
          <p:nvPr/>
        </p:nvSpPr>
        <p:spPr>
          <a:xfrm>
            <a:off x="214282" y="2214554"/>
            <a:ext cx="1428760" cy="400110"/>
          </a:xfrm>
          <a:prstGeom prst="rect">
            <a:avLst/>
          </a:prstGeom>
          <a:noFill/>
        </p:spPr>
        <p:txBody>
          <a:bodyPr wrap="square" rtlCol="0">
            <a:spAutoFit/>
          </a:bodyPr>
          <a:lstStyle/>
          <a:p>
            <a:pPr algn="ctr"/>
            <a:r>
              <a:rPr lang="fr-FR" sz="2000" dirty="0" smtClean="0">
                <a:latin typeface="Palatino Linotype" pitchFamily="18" charset="0"/>
              </a:rPr>
              <a:t>EUROPE</a:t>
            </a:r>
            <a:endParaRPr lang="fr-FR" sz="2000" dirty="0">
              <a:latin typeface="Palatino Linotype" pitchFamily="18" charset="0"/>
            </a:endParaRPr>
          </a:p>
        </p:txBody>
      </p:sp>
      <p:cxnSp>
        <p:nvCxnSpPr>
          <p:cNvPr id="40" name="Connecteur droit avec flèche 39"/>
          <p:cNvCxnSpPr/>
          <p:nvPr/>
        </p:nvCxnSpPr>
        <p:spPr>
          <a:xfrm flipV="1">
            <a:off x="428596" y="2786058"/>
            <a:ext cx="285752" cy="142876"/>
          </a:xfrm>
          <a:prstGeom prst="straightConnector1">
            <a:avLst/>
          </a:prstGeom>
          <a:ln w="28575">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5400000" flipH="1" flipV="1">
            <a:off x="5107785" y="1750207"/>
            <a:ext cx="357190" cy="1588"/>
          </a:xfrm>
          <a:prstGeom prst="straightConnector1">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Ellipse 48"/>
          <p:cNvSpPr/>
          <p:nvPr/>
        </p:nvSpPr>
        <p:spPr>
          <a:xfrm>
            <a:off x="7215206" y="3500438"/>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1357290" y="2928934"/>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3500430" y="2786058"/>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3500430" y="3000372"/>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3428992" y="3143248"/>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3143240" y="378619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4000496" y="2928934"/>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714348" y="2143116"/>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6357950" y="271462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7500958" y="2714620"/>
            <a:ext cx="142876" cy="142876"/>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3" name="Picture 5" descr="C:\Users\GCUENIN\Pictures\Image2.png"/>
          <p:cNvPicPr>
            <a:picLocks noChangeAspect="1" noChangeArrowheads="1"/>
          </p:cNvPicPr>
          <p:nvPr/>
        </p:nvPicPr>
        <p:blipFill>
          <a:blip r:embed="rId3"/>
          <a:srcRect/>
          <a:stretch>
            <a:fillRect/>
          </a:stretch>
        </p:blipFill>
        <p:spPr bwMode="auto">
          <a:xfrm>
            <a:off x="0" y="428604"/>
            <a:ext cx="9144000" cy="6072230"/>
          </a:xfrm>
          <a:prstGeom prst="rect">
            <a:avLst/>
          </a:prstGeom>
          <a:noFill/>
        </p:spPr>
      </p:pic>
      <p:sp>
        <p:nvSpPr>
          <p:cNvPr id="53" name="ZoneTexte 52"/>
          <p:cNvSpPr txBox="1"/>
          <p:nvPr/>
        </p:nvSpPr>
        <p:spPr>
          <a:xfrm>
            <a:off x="2643174" y="1643050"/>
            <a:ext cx="1071570" cy="400110"/>
          </a:xfrm>
          <a:prstGeom prst="rect">
            <a:avLst/>
          </a:prstGeom>
          <a:noFill/>
        </p:spPr>
        <p:txBody>
          <a:bodyPr wrap="square" rtlCol="0">
            <a:spAutoFit/>
          </a:bodyPr>
          <a:lstStyle/>
          <a:p>
            <a:pPr algn="ctr"/>
            <a:r>
              <a:rPr lang="fr-FR" sz="2000" dirty="0" smtClean="0">
                <a:latin typeface="Poor Richard" pitchFamily="18" charset="0"/>
              </a:rPr>
              <a:t>Russie</a:t>
            </a:r>
            <a:endParaRPr lang="fr-FR" sz="2000" dirty="0">
              <a:latin typeface="Poor Richard" pitchFamily="18" charset="0"/>
            </a:endParaRPr>
          </a:p>
        </p:txBody>
      </p:sp>
      <p:sp>
        <p:nvSpPr>
          <p:cNvPr id="54" name="ZoneTexte 53"/>
          <p:cNvSpPr txBox="1"/>
          <p:nvPr/>
        </p:nvSpPr>
        <p:spPr>
          <a:xfrm>
            <a:off x="0" y="1285860"/>
            <a:ext cx="1071570" cy="400110"/>
          </a:xfrm>
          <a:prstGeom prst="rect">
            <a:avLst/>
          </a:prstGeom>
          <a:noFill/>
        </p:spPr>
        <p:txBody>
          <a:bodyPr wrap="square" rtlCol="0">
            <a:spAutoFit/>
          </a:bodyPr>
          <a:lstStyle/>
          <a:p>
            <a:r>
              <a:rPr lang="fr-FR" sz="2000" dirty="0" smtClean="0">
                <a:latin typeface="Poor Richard" pitchFamily="18" charset="0"/>
              </a:rPr>
              <a:t>Islande</a:t>
            </a:r>
            <a:endParaRPr lang="fr-FR" sz="2000" dirty="0">
              <a:latin typeface="Poor Richard" pitchFamily="18" charset="0"/>
            </a:endParaRPr>
          </a:p>
        </p:txBody>
      </p:sp>
      <p:cxnSp>
        <p:nvCxnSpPr>
          <p:cNvPr id="56" name="Connecteur droit avec flèche 55"/>
          <p:cNvCxnSpPr/>
          <p:nvPr/>
        </p:nvCxnSpPr>
        <p:spPr>
          <a:xfrm rot="5400000">
            <a:off x="214282" y="1643050"/>
            <a:ext cx="142876" cy="142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785786" y="1214422"/>
            <a:ext cx="1071570" cy="400110"/>
          </a:xfrm>
          <a:prstGeom prst="rect">
            <a:avLst/>
          </a:prstGeom>
          <a:noFill/>
        </p:spPr>
        <p:txBody>
          <a:bodyPr wrap="square" rtlCol="0">
            <a:spAutoFit/>
          </a:bodyPr>
          <a:lstStyle/>
          <a:p>
            <a:r>
              <a:rPr lang="fr-FR" sz="2000" dirty="0" smtClean="0">
                <a:latin typeface="Poor Richard" pitchFamily="18" charset="0"/>
              </a:rPr>
              <a:t>Norvège</a:t>
            </a:r>
            <a:endParaRPr lang="fr-FR" sz="2000" dirty="0">
              <a:latin typeface="Poor Richard" pitchFamily="18" charset="0"/>
            </a:endParaRPr>
          </a:p>
        </p:txBody>
      </p:sp>
      <p:cxnSp>
        <p:nvCxnSpPr>
          <p:cNvPr id="59" name="Connecteur droit avec flèche 58"/>
          <p:cNvCxnSpPr/>
          <p:nvPr/>
        </p:nvCxnSpPr>
        <p:spPr>
          <a:xfrm rot="5400000">
            <a:off x="920447" y="1537259"/>
            <a:ext cx="259615" cy="1854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6286512" y="2428868"/>
            <a:ext cx="1357322" cy="400110"/>
          </a:xfrm>
          <a:prstGeom prst="rect">
            <a:avLst/>
          </a:prstGeom>
          <a:noFill/>
        </p:spPr>
        <p:txBody>
          <a:bodyPr wrap="square" rtlCol="0">
            <a:spAutoFit/>
          </a:bodyPr>
          <a:lstStyle/>
          <a:p>
            <a:pPr algn="ctr"/>
            <a:r>
              <a:rPr lang="fr-FR" sz="2000" dirty="0" smtClean="0">
                <a:latin typeface="Poor Richard" pitchFamily="18" charset="0"/>
              </a:rPr>
              <a:t>États-Unis</a:t>
            </a:r>
            <a:endParaRPr lang="fr-FR" sz="2000" dirty="0">
              <a:latin typeface="Poor Richard" pitchFamily="18" charset="0"/>
            </a:endParaRPr>
          </a:p>
        </p:txBody>
      </p:sp>
      <p:sp>
        <p:nvSpPr>
          <p:cNvPr id="63" name="ZoneTexte 62"/>
          <p:cNvSpPr txBox="1"/>
          <p:nvPr/>
        </p:nvSpPr>
        <p:spPr>
          <a:xfrm>
            <a:off x="6215074" y="1857364"/>
            <a:ext cx="1071570" cy="400110"/>
          </a:xfrm>
          <a:prstGeom prst="rect">
            <a:avLst/>
          </a:prstGeom>
          <a:noFill/>
        </p:spPr>
        <p:txBody>
          <a:bodyPr wrap="square" rtlCol="0">
            <a:spAutoFit/>
          </a:bodyPr>
          <a:lstStyle/>
          <a:p>
            <a:pPr algn="ctr"/>
            <a:r>
              <a:rPr lang="fr-FR" sz="2000" dirty="0" smtClean="0">
                <a:latin typeface="Poor Richard" pitchFamily="18" charset="0"/>
              </a:rPr>
              <a:t>Canada</a:t>
            </a:r>
            <a:endParaRPr lang="fr-FR" sz="2000" dirty="0">
              <a:latin typeface="Poor Richard" pitchFamily="18" charset="0"/>
            </a:endParaRPr>
          </a:p>
        </p:txBody>
      </p:sp>
      <p:sp>
        <p:nvSpPr>
          <p:cNvPr id="64" name="ZoneTexte 63"/>
          <p:cNvSpPr txBox="1"/>
          <p:nvPr/>
        </p:nvSpPr>
        <p:spPr>
          <a:xfrm>
            <a:off x="7786678" y="1142984"/>
            <a:ext cx="1357322" cy="400110"/>
          </a:xfrm>
          <a:prstGeom prst="rect">
            <a:avLst/>
          </a:prstGeom>
          <a:noFill/>
        </p:spPr>
        <p:txBody>
          <a:bodyPr wrap="square" rtlCol="0">
            <a:spAutoFit/>
          </a:bodyPr>
          <a:lstStyle/>
          <a:p>
            <a:pPr algn="ctr"/>
            <a:r>
              <a:rPr lang="fr-FR" sz="2000" dirty="0" err="1" smtClean="0">
                <a:latin typeface="Poor Richard" pitchFamily="18" charset="0"/>
              </a:rPr>
              <a:t>Groënland</a:t>
            </a:r>
            <a:endParaRPr lang="fr-FR" sz="2000" dirty="0">
              <a:latin typeface="Poor Richard" pitchFamily="18" charset="0"/>
            </a:endParaRPr>
          </a:p>
        </p:txBody>
      </p:sp>
      <p:sp>
        <p:nvSpPr>
          <p:cNvPr id="37890" name="AutoShape 2" descr="Résultat de recherche d'images pour &quot;gif pirate&quot;"/>
          <p:cNvSpPr>
            <a:spLocks noChangeAspect="1" noChangeArrowheads="1"/>
          </p:cNvSpPr>
          <p:nvPr/>
        </p:nvSpPr>
        <p:spPr bwMode="auto">
          <a:xfrm>
            <a:off x="155575" y="-966788"/>
            <a:ext cx="2819400" cy="20288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7892" name="AutoShape 4" descr="Résultat de recherche d'images pour &quot;drapeau pirate&quot;"/>
          <p:cNvSpPr>
            <a:spLocks noChangeAspect="1" noChangeArrowheads="1"/>
          </p:cNvSpPr>
          <p:nvPr/>
        </p:nvSpPr>
        <p:spPr bwMode="auto">
          <a:xfrm>
            <a:off x="155575" y="-1074738"/>
            <a:ext cx="3381375" cy="22479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7" name="Image 66" descr="415CXdaU0PL._SX355_.jpg"/>
          <p:cNvPicPr>
            <a:picLocks noChangeAspect="1"/>
          </p:cNvPicPr>
          <p:nvPr/>
        </p:nvPicPr>
        <p:blipFill>
          <a:blip r:embed="rId4" cstate="print"/>
          <a:stretch>
            <a:fillRect/>
          </a:stretch>
        </p:blipFill>
        <p:spPr>
          <a:xfrm>
            <a:off x="3286116" y="3571876"/>
            <a:ext cx="473215" cy="314588"/>
          </a:xfrm>
          <a:prstGeom prst="rect">
            <a:avLst/>
          </a:prstGeom>
        </p:spPr>
      </p:pic>
      <p:pic>
        <p:nvPicPr>
          <p:cNvPr id="68" name="Image 67" descr="415CXdaU0PL._SX355_.jpg"/>
          <p:cNvPicPr>
            <a:picLocks noChangeAspect="1"/>
          </p:cNvPicPr>
          <p:nvPr/>
        </p:nvPicPr>
        <p:blipFill>
          <a:blip r:embed="rId4" cstate="print"/>
          <a:stretch>
            <a:fillRect/>
          </a:stretch>
        </p:blipFill>
        <p:spPr>
          <a:xfrm>
            <a:off x="1643042" y="4071942"/>
            <a:ext cx="473215" cy="314588"/>
          </a:xfrm>
          <a:prstGeom prst="rect">
            <a:avLst/>
          </a:prstGeom>
        </p:spPr>
      </p:pic>
      <p:pic>
        <p:nvPicPr>
          <p:cNvPr id="69" name="Image 68" descr="415CXdaU0PL._SX355_.jpg"/>
          <p:cNvPicPr>
            <a:picLocks noChangeAspect="1"/>
          </p:cNvPicPr>
          <p:nvPr/>
        </p:nvPicPr>
        <p:blipFill>
          <a:blip r:embed="rId4" cstate="print"/>
          <a:stretch>
            <a:fillRect/>
          </a:stretch>
        </p:blipFill>
        <p:spPr>
          <a:xfrm>
            <a:off x="285720" y="3929066"/>
            <a:ext cx="473215" cy="314588"/>
          </a:xfrm>
          <a:prstGeom prst="rect">
            <a:avLst/>
          </a:prstGeom>
        </p:spPr>
      </p:pic>
      <p:pic>
        <p:nvPicPr>
          <p:cNvPr id="70" name="Image 69" descr="415CXdaU0PL._SX355_.jpg"/>
          <p:cNvPicPr>
            <a:picLocks noChangeAspect="1"/>
          </p:cNvPicPr>
          <p:nvPr/>
        </p:nvPicPr>
        <p:blipFill>
          <a:blip r:embed="rId4" cstate="print"/>
          <a:stretch>
            <a:fillRect/>
          </a:stretch>
        </p:blipFill>
        <p:spPr>
          <a:xfrm>
            <a:off x="7429520" y="3357562"/>
            <a:ext cx="473215" cy="314588"/>
          </a:xfrm>
          <a:prstGeom prst="rect">
            <a:avLst/>
          </a:prstGeom>
        </p:spPr>
      </p:pic>
      <p:sp>
        <p:nvSpPr>
          <p:cNvPr id="71" name="Ellipse 70"/>
          <p:cNvSpPr/>
          <p:nvPr/>
        </p:nvSpPr>
        <p:spPr>
          <a:xfrm>
            <a:off x="4786314" y="4214818"/>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p:cNvSpPr/>
          <p:nvPr/>
        </p:nvSpPr>
        <p:spPr>
          <a:xfrm>
            <a:off x="2000232" y="4214818"/>
            <a:ext cx="428628" cy="357190"/>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p:cNvSpPr/>
          <p:nvPr/>
        </p:nvSpPr>
        <p:spPr>
          <a:xfrm>
            <a:off x="4786314" y="2071678"/>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p:cNvSpPr/>
          <p:nvPr/>
        </p:nvSpPr>
        <p:spPr>
          <a:xfrm>
            <a:off x="2786050" y="4143380"/>
            <a:ext cx="428628" cy="357190"/>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p:cNvSpPr/>
          <p:nvPr/>
        </p:nvSpPr>
        <p:spPr>
          <a:xfrm>
            <a:off x="4857752" y="928670"/>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p:cNvSpPr/>
          <p:nvPr/>
        </p:nvSpPr>
        <p:spPr>
          <a:xfrm>
            <a:off x="6858016" y="4500570"/>
            <a:ext cx="642942" cy="571504"/>
          </a:xfrm>
          <a:prstGeom prst="ellipse">
            <a:avLst/>
          </a:prstGeom>
          <a:gradFill flip="none" rotWithShape="1">
            <a:gsLst>
              <a:gs pos="0">
                <a:srgbClr val="0033CC"/>
              </a:gs>
              <a:gs pos="25000">
                <a:srgbClr val="21D6E0"/>
              </a:gs>
              <a:gs pos="75000">
                <a:srgbClr val="0087E6"/>
              </a:gs>
              <a:gs pos="100000">
                <a:srgbClr val="005CBF"/>
              </a:gs>
            </a:gsLst>
            <a:lin ang="5400000" scaled="0"/>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orme libre 76"/>
          <p:cNvSpPr/>
          <p:nvPr/>
        </p:nvSpPr>
        <p:spPr>
          <a:xfrm>
            <a:off x="4149725" y="4340225"/>
            <a:ext cx="300037" cy="512762"/>
          </a:xfrm>
          <a:custGeom>
            <a:avLst/>
            <a:gdLst>
              <a:gd name="connsiteX0" fmla="*/ 3175 w 300037"/>
              <a:gd name="connsiteY0" fmla="*/ 31750 h 512762"/>
              <a:gd name="connsiteX1" fmla="*/ 117475 w 300037"/>
              <a:gd name="connsiteY1" fmla="*/ 231775 h 512762"/>
              <a:gd name="connsiteX2" fmla="*/ 155575 w 300037"/>
              <a:gd name="connsiteY2" fmla="*/ 403225 h 512762"/>
              <a:gd name="connsiteX3" fmla="*/ 279400 w 300037"/>
              <a:gd name="connsiteY3" fmla="*/ 508000 h 512762"/>
              <a:gd name="connsiteX4" fmla="*/ 279400 w 300037"/>
              <a:gd name="connsiteY4" fmla="*/ 374650 h 512762"/>
              <a:gd name="connsiteX5" fmla="*/ 203200 w 300037"/>
              <a:gd name="connsiteY5" fmla="*/ 231775 h 512762"/>
              <a:gd name="connsiteX6" fmla="*/ 98425 w 300037"/>
              <a:gd name="connsiteY6" fmla="*/ 41275 h 512762"/>
              <a:gd name="connsiteX7" fmla="*/ 3175 w 300037"/>
              <a:gd name="connsiteY7" fmla="*/ 31750 h 51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037" h="512762">
                <a:moveTo>
                  <a:pt x="3175" y="31750"/>
                </a:moveTo>
                <a:cubicBezTo>
                  <a:pt x="6350" y="63500"/>
                  <a:pt x="92075" y="169863"/>
                  <a:pt x="117475" y="231775"/>
                </a:cubicBezTo>
                <a:cubicBezTo>
                  <a:pt x="142875" y="293687"/>
                  <a:pt x="128587" y="357187"/>
                  <a:pt x="155575" y="403225"/>
                </a:cubicBezTo>
                <a:cubicBezTo>
                  <a:pt x="182563" y="449263"/>
                  <a:pt x="258763" y="512762"/>
                  <a:pt x="279400" y="508000"/>
                </a:cubicBezTo>
                <a:cubicBezTo>
                  <a:pt x="300037" y="503238"/>
                  <a:pt x="292100" y="420687"/>
                  <a:pt x="279400" y="374650"/>
                </a:cubicBezTo>
                <a:cubicBezTo>
                  <a:pt x="266700" y="328613"/>
                  <a:pt x="233362" y="287337"/>
                  <a:pt x="203200" y="231775"/>
                </a:cubicBezTo>
                <a:cubicBezTo>
                  <a:pt x="173038" y="176213"/>
                  <a:pt x="131762" y="79375"/>
                  <a:pt x="98425" y="41275"/>
                </a:cubicBezTo>
                <a:cubicBezTo>
                  <a:pt x="65088" y="3175"/>
                  <a:pt x="0" y="0"/>
                  <a:pt x="3175" y="31750"/>
                </a:cubicBezTo>
                <a:close/>
              </a:path>
            </a:pathLst>
          </a:cu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6"/>
                                        </p:tgtEl>
                                        <p:attrNameLst>
                                          <p:attrName>style.visibility</p:attrName>
                                        </p:attrNameLst>
                                      </p:cBhvr>
                                      <p:to>
                                        <p:strVal val="visible"/>
                                      </p:to>
                                    </p:set>
                                    <p:anim calcmode="discrete" valueType="clr">
                                      <p:cBhvr override="childStyle">
                                        <p:cTn id="2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
                                        </p:tgtEl>
                                        <p:attrNameLst>
                                          <p:attrName>fillcolor</p:attrName>
                                        </p:attrNameLst>
                                      </p:cBhvr>
                                      <p:tavLst>
                                        <p:tav tm="0">
                                          <p:val>
                                            <p:clrVal>
                                              <a:schemeClr val="accent2"/>
                                            </p:clrVal>
                                          </p:val>
                                        </p:tav>
                                        <p:tav tm="50000">
                                          <p:val>
                                            <p:clrVal>
                                              <a:schemeClr val="hlink"/>
                                            </p:clrVal>
                                          </p:val>
                                        </p:tav>
                                      </p:tavLst>
                                    </p:anim>
                                    <p:set>
                                      <p:cBhvr>
                                        <p:cTn id="24" dur="80"/>
                                        <p:tgtEl>
                                          <p:spTgt spid="6"/>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7"/>
                                        </p:tgtEl>
                                        <p:attrNameLst>
                                          <p:attrName>style.visibility</p:attrName>
                                        </p:attrNameLst>
                                      </p:cBhvr>
                                      <p:to>
                                        <p:strVal val="visible"/>
                                      </p:to>
                                    </p:set>
                                    <p:anim calcmode="discrete" valueType="clr">
                                      <p:cBhvr override="childStyle">
                                        <p:cTn id="2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
                                        </p:tgtEl>
                                        <p:attrNameLst>
                                          <p:attrName>fillcolor</p:attrName>
                                        </p:attrNameLst>
                                      </p:cBhvr>
                                      <p:tavLst>
                                        <p:tav tm="0">
                                          <p:val>
                                            <p:clrVal>
                                              <a:schemeClr val="accent2"/>
                                            </p:clrVal>
                                          </p:val>
                                        </p:tav>
                                        <p:tav tm="50000">
                                          <p:val>
                                            <p:clrVal>
                                              <a:schemeClr val="hlink"/>
                                            </p:clrVal>
                                          </p:val>
                                        </p:tav>
                                      </p:tavLst>
                                    </p:anim>
                                    <p:set>
                                      <p:cBhvr>
                                        <p:cTn id="29" dur="80"/>
                                        <p:tgtEl>
                                          <p:spTgt spid="7"/>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8"/>
                                        </p:tgtEl>
                                        <p:attrNameLst>
                                          <p:attrName>style.visibility</p:attrName>
                                        </p:attrNameLst>
                                      </p:cBhvr>
                                      <p:to>
                                        <p:strVal val="visible"/>
                                      </p:to>
                                    </p:set>
                                    <p:anim calcmode="discrete" valueType="clr">
                                      <p:cBhvr override="childStyle">
                                        <p:cTn id="3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
                                        </p:tgtEl>
                                        <p:attrNameLst>
                                          <p:attrName>fillcolor</p:attrName>
                                        </p:attrNameLst>
                                      </p:cBhvr>
                                      <p:tavLst>
                                        <p:tav tm="0">
                                          <p:val>
                                            <p:clrVal>
                                              <a:schemeClr val="accent2"/>
                                            </p:clrVal>
                                          </p:val>
                                        </p:tav>
                                        <p:tav tm="50000">
                                          <p:val>
                                            <p:clrVal>
                                              <a:schemeClr val="hlink"/>
                                            </p:clrVal>
                                          </p:val>
                                        </p:tav>
                                      </p:tavLst>
                                    </p:anim>
                                    <p:set>
                                      <p:cBhvr>
                                        <p:cTn id="34" dur="80"/>
                                        <p:tgtEl>
                                          <p:spTgt spid="8"/>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11"/>
                                        </p:tgtEl>
                                        <p:attrNameLst>
                                          <p:attrName>style.visibility</p:attrName>
                                        </p:attrNameLst>
                                      </p:cBhvr>
                                      <p:to>
                                        <p:strVal val="visible"/>
                                      </p:to>
                                    </p:set>
                                    <p:anim calcmode="discrete" valueType="clr">
                                      <p:cBhvr override="childStyle">
                                        <p:cTn id="4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1"/>
                                        </p:tgtEl>
                                        <p:attrNameLst>
                                          <p:attrName>fillcolor</p:attrName>
                                        </p:attrNameLst>
                                      </p:cBhvr>
                                      <p:tavLst>
                                        <p:tav tm="0">
                                          <p:val>
                                            <p:clrVal>
                                              <a:schemeClr val="accent2"/>
                                            </p:clrVal>
                                          </p:val>
                                        </p:tav>
                                        <p:tav tm="50000">
                                          <p:val>
                                            <p:clrVal>
                                              <a:schemeClr val="hlink"/>
                                            </p:clrVal>
                                          </p:val>
                                        </p:tav>
                                      </p:tavLst>
                                    </p:anim>
                                    <p:set>
                                      <p:cBhvr>
                                        <p:cTn id="49" dur="80"/>
                                        <p:tgtEl>
                                          <p:spTgt spid="11"/>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13"/>
                                        </p:tgtEl>
                                        <p:attrNameLst>
                                          <p:attrName>style.visibility</p:attrName>
                                        </p:attrNameLst>
                                      </p:cBhvr>
                                      <p:to>
                                        <p:strVal val="visible"/>
                                      </p:to>
                                    </p:set>
                                    <p:anim calcmode="discrete" valueType="clr">
                                      <p:cBhvr override="childStyle">
                                        <p:cTn id="5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3"/>
                                        </p:tgtEl>
                                        <p:attrNameLst>
                                          <p:attrName>fillcolor</p:attrName>
                                        </p:attrNameLst>
                                      </p:cBhvr>
                                      <p:tavLst>
                                        <p:tav tm="0">
                                          <p:val>
                                            <p:clrVal>
                                              <a:schemeClr val="accent2"/>
                                            </p:clrVal>
                                          </p:val>
                                        </p:tav>
                                        <p:tav tm="50000">
                                          <p:val>
                                            <p:clrVal>
                                              <a:schemeClr val="hlink"/>
                                            </p:clrVal>
                                          </p:val>
                                        </p:tav>
                                      </p:tavLst>
                                    </p:anim>
                                    <p:set>
                                      <p:cBhvr>
                                        <p:cTn id="54" dur="80"/>
                                        <p:tgtEl>
                                          <p:spTgt spid="13"/>
                                        </p:tgtEl>
                                        <p:attrNameLst>
                                          <p:attrName>fill.type</p:attrName>
                                        </p:attrNameLst>
                                      </p:cBhvr>
                                      <p:to>
                                        <p:strVal val="solid"/>
                                      </p:to>
                                    </p:se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4"/>
                                        </p:tgtEl>
                                        <p:attrNameLst>
                                          <p:attrName>style.visibility</p:attrName>
                                        </p:attrNameLst>
                                      </p:cBhvr>
                                      <p:to>
                                        <p:strVal val="visible"/>
                                      </p:to>
                                    </p:set>
                                    <p:anim calcmode="discrete" valueType="clr">
                                      <p:cBhvr override="childStyle">
                                        <p:cTn id="5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4"/>
                                        </p:tgtEl>
                                        <p:attrNameLst>
                                          <p:attrName>fillcolor</p:attrName>
                                        </p:attrNameLst>
                                      </p:cBhvr>
                                      <p:tavLst>
                                        <p:tav tm="0">
                                          <p:val>
                                            <p:clrVal>
                                              <a:schemeClr val="accent2"/>
                                            </p:clrVal>
                                          </p:val>
                                        </p:tav>
                                        <p:tav tm="50000">
                                          <p:val>
                                            <p:clrVal>
                                              <a:schemeClr val="hlink"/>
                                            </p:clrVal>
                                          </p:val>
                                        </p:tav>
                                      </p:tavLst>
                                    </p:anim>
                                    <p:set>
                                      <p:cBhvr>
                                        <p:cTn id="59" dur="80"/>
                                        <p:tgtEl>
                                          <p:spTgt spid="14"/>
                                        </p:tgtEl>
                                        <p:attrNameLst>
                                          <p:attrName>fill.type</p:attrName>
                                        </p:attrNameLst>
                                      </p:cBhvr>
                                      <p:to>
                                        <p:strVal val="solid"/>
                                      </p:to>
                                    </p:set>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15"/>
                                        </p:tgtEl>
                                        <p:attrNameLst>
                                          <p:attrName>style.visibility</p:attrName>
                                        </p:attrNameLst>
                                      </p:cBhvr>
                                      <p:to>
                                        <p:strVal val="visible"/>
                                      </p:to>
                                    </p:set>
                                    <p:anim calcmode="discrete" valueType="clr">
                                      <p:cBhvr override="childStyle">
                                        <p:cTn id="6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5"/>
                                        </p:tgtEl>
                                        <p:attrNameLst>
                                          <p:attrName>fillcolor</p:attrName>
                                        </p:attrNameLst>
                                      </p:cBhvr>
                                      <p:tavLst>
                                        <p:tav tm="0">
                                          <p:val>
                                            <p:clrVal>
                                              <a:schemeClr val="accent2"/>
                                            </p:clrVal>
                                          </p:val>
                                        </p:tav>
                                        <p:tav tm="50000">
                                          <p:val>
                                            <p:clrVal>
                                              <a:schemeClr val="hlink"/>
                                            </p:clrVal>
                                          </p:val>
                                        </p:tav>
                                      </p:tavLst>
                                    </p:anim>
                                    <p:set>
                                      <p:cBhvr>
                                        <p:cTn id="64" dur="80"/>
                                        <p:tgtEl>
                                          <p:spTgt spid="15"/>
                                        </p:tgtEl>
                                        <p:attrNameLst>
                                          <p:attrName>fill.type</p:attrName>
                                        </p:attrNameLst>
                                      </p:cBhvr>
                                      <p:to>
                                        <p:strVal val="solid"/>
                                      </p:to>
                                    </p:set>
                                  </p:childTnLst>
                                </p:cTn>
                              </p:par>
                              <p:par>
                                <p:cTn id="65" presetID="27" presetClass="entr" presetSubtype="0" fill="hold" grpId="0" nodeType="withEffect">
                                  <p:stCondLst>
                                    <p:cond delay="0"/>
                                  </p:stCondLst>
                                  <p:iterate type="lt">
                                    <p:tmPct val="50000"/>
                                  </p:iterate>
                                  <p:childTnLst>
                                    <p:set>
                                      <p:cBhvr>
                                        <p:cTn id="66" dur="1" fill="hold">
                                          <p:stCondLst>
                                            <p:cond delay="0"/>
                                          </p:stCondLst>
                                        </p:cTn>
                                        <p:tgtEl>
                                          <p:spTgt spid="16"/>
                                        </p:tgtEl>
                                        <p:attrNameLst>
                                          <p:attrName>style.visibility</p:attrName>
                                        </p:attrNameLst>
                                      </p:cBhvr>
                                      <p:to>
                                        <p:strVal val="visible"/>
                                      </p:to>
                                    </p:set>
                                    <p:anim calcmode="discrete" valueType="clr">
                                      <p:cBhvr override="childStyle">
                                        <p:cTn id="6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6"/>
                                        </p:tgtEl>
                                        <p:attrNameLst>
                                          <p:attrName>fillcolor</p:attrName>
                                        </p:attrNameLst>
                                      </p:cBhvr>
                                      <p:tavLst>
                                        <p:tav tm="0">
                                          <p:val>
                                            <p:clrVal>
                                              <a:schemeClr val="accent2"/>
                                            </p:clrVal>
                                          </p:val>
                                        </p:tav>
                                        <p:tav tm="50000">
                                          <p:val>
                                            <p:clrVal>
                                              <a:schemeClr val="hlink"/>
                                            </p:clrVal>
                                          </p:val>
                                        </p:tav>
                                      </p:tavLst>
                                    </p:anim>
                                    <p:set>
                                      <p:cBhvr>
                                        <p:cTn id="69" dur="80"/>
                                        <p:tgtEl>
                                          <p:spTgt spid="16"/>
                                        </p:tgtEl>
                                        <p:attrNameLst>
                                          <p:attrName>fill.type</p:attrName>
                                        </p:attrNameLst>
                                      </p:cBhvr>
                                      <p:to>
                                        <p:strVal val="solid"/>
                                      </p:to>
                                    </p:set>
                                  </p:childTnLst>
                                </p:cTn>
                              </p:par>
                              <p:par>
                                <p:cTn id="70" presetID="27" presetClass="entr" presetSubtype="0" fill="hold" grpId="0" nodeType="withEffect">
                                  <p:stCondLst>
                                    <p:cond delay="0"/>
                                  </p:stCondLst>
                                  <p:iterate type="lt">
                                    <p:tmPct val="50000"/>
                                  </p:iterate>
                                  <p:childTnLst>
                                    <p:set>
                                      <p:cBhvr>
                                        <p:cTn id="71" dur="1" fill="hold">
                                          <p:stCondLst>
                                            <p:cond delay="0"/>
                                          </p:stCondLst>
                                        </p:cTn>
                                        <p:tgtEl>
                                          <p:spTgt spid="17"/>
                                        </p:tgtEl>
                                        <p:attrNameLst>
                                          <p:attrName>style.visibility</p:attrName>
                                        </p:attrNameLst>
                                      </p:cBhvr>
                                      <p:to>
                                        <p:strVal val="visible"/>
                                      </p:to>
                                    </p:set>
                                    <p:anim calcmode="discrete" valueType="clr">
                                      <p:cBhvr override="childStyle">
                                        <p:cTn id="7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17"/>
                                        </p:tgtEl>
                                        <p:attrNameLst>
                                          <p:attrName>fillcolor</p:attrName>
                                        </p:attrNameLst>
                                      </p:cBhvr>
                                      <p:tavLst>
                                        <p:tav tm="0">
                                          <p:val>
                                            <p:clrVal>
                                              <a:schemeClr val="accent2"/>
                                            </p:clrVal>
                                          </p:val>
                                        </p:tav>
                                        <p:tav tm="50000">
                                          <p:val>
                                            <p:clrVal>
                                              <a:schemeClr val="hlink"/>
                                            </p:clrVal>
                                          </p:val>
                                        </p:tav>
                                      </p:tavLst>
                                    </p:anim>
                                    <p:set>
                                      <p:cBhvr>
                                        <p:cTn id="74" dur="80"/>
                                        <p:tgtEl>
                                          <p:spTgt spid="17"/>
                                        </p:tgtEl>
                                        <p:attrNameLst>
                                          <p:attrName>fill.type</p:attrName>
                                        </p:attrNameLst>
                                      </p:cBhvr>
                                      <p:to>
                                        <p:strVal val="solid"/>
                                      </p:to>
                                    </p:set>
                                  </p:childTnLst>
                                </p:cTn>
                              </p:par>
                              <p:par>
                                <p:cTn id="75" presetID="27" presetClass="entr" presetSubtype="0" fill="hold" grpId="0" nodeType="withEffect">
                                  <p:stCondLst>
                                    <p:cond delay="0"/>
                                  </p:stCondLst>
                                  <p:iterate type="lt">
                                    <p:tmPct val="50000"/>
                                  </p:iterate>
                                  <p:childTnLst>
                                    <p:set>
                                      <p:cBhvr>
                                        <p:cTn id="76" dur="1" fill="hold">
                                          <p:stCondLst>
                                            <p:cond delay="0"/>
                                          </p:stCondLst>
                                        </p:cTn>
                                        <p:tgtEl>
                                          <p:spTgt spid="18"/>
                                        </p:tgtEl>
                                        <p:attrNameLst>
                                          <p:attrName>style.visibility</p:attrName>
                                        </p:attrNameLst>
                                      </p:cBhvr>
                                      <p:to>
                                        <p:strVal val="visible"/>
                                      </p:to>
                                    </p:set>
                                    <p:anim calcmode="discrete" valueType="clr">
                                      <p:cBhvr override="childStyle">
                                        <p:cTn id="7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8"/>
                                        </p:tgtEl>
                                        <p:attrNameLst>
                                          <p:attrName>fillcolor</p:attrName>
                                        </p:attrNameLst>
                                      </p:cBhvr>
                                      <p:tavLst>
                                        <p:tav tm="0">
                                          <p:val>
                                            <p:clrVal>
                                              <a:schemeClr val="accent2"/>
                                            </p:clrVal>
                                          </p:val>
                                        </p:tav>
                                        <p:tav tm="50000">
                                          <p:val>
                                            <p:clrVal>
                                              <a:schemeClr val="hlink"/>
                                            </p:clrVal>
                                          </p:val>
                                        </p:tav>
                                      </p:tavLst>
                                    </p:anim>
                                    <p:set>
                                      <p:cBhvr>
                                        <p:cTn id="79" dur="80"/>
                                        <p:tgtEl>
                                          <p:spTgt spid="18"/>
                                        </p:tgtEl>
                                        <p:attrNameLst>
                                          <p:attrName>fill.type</p:attrName>
                                        </p:attrNameLst>
                                      </p:cBhvr>
                                      <p:to>
                                        <p:strVal val="solid"/>
                                      </p:to>
                                    </p:set>
                                  </p:childTnLst>
                                </p:cTn>
                              </p:par>
                              <p:par>
                                <p:cTn id="80" presetID="27" presetClass="entr" presetSubtype="0" fill="hold" grpId="0" nodeType="withEffect">
                                  <p:stCondLst>
                                    <p:cond delay="0"/>
                                  </p:stCondLst>
                                  <p:iterate type="lt">
                                    <p:tmPct val="50000"/>
                                  </p:iterate>
                                  <p:childTnLst>
                                    <p:set>
                                      <p:cBhvr>
                                        <p:cTn id="81" dur="1" fill="hold">
                                          <p:stCondLst>
                                            <p:cond delay="0"/>
                                          </p:stCondLst>
                                        </p:cTn>
                                        <p:tgtEl>
                                          <p:spTgt spid="19"/>
                                        </p:tgtEl>
                                        <p:attrNameLst>
                                          <p:attrName>style.visibility</p:attrName>
                                        </p:attrNameLst>
                                      </p:cBhvr>
                                      <p:to>
                                        <p:strVal val="visible"/>
                                      </p:to>
                                    </p:set>
                                    <p:anim calcmode="discrete" valueType="clr">
                                      <p:cBhvr override="childStyle">
                                        <p:cTn id="82"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19"/>
                                        </p:tgtEl>
                                        <p:attrNameLst>
                                          <p:attrName>fillcolor</p:attrName>
                                        </p:attrNameLst>
                                      </p:cBhvr>
                                      <p:tavLst>
                                        <p:tav tm="0">
                                          <p:val>
                                            <p:clrVal>
                                              <a:schemeClr val="accent2"/>
                                            </p:clrVal>
                                          </p:val>
                                        </p:tav>
                                        <p:tav tm="50000">
                                          <p:val>
                                            <p:clrVal>
                                              <a:schemeClr val="hlink"/>
                                            </p:clrVal>
                                          </p:val>
                                        </p:tav>
                                      </p:tavLst>
                                    </p:anim>
                                    <p:set>
                                      <p:cBhvr>
                                        <p:cTn id="84" dur="80"/>
                                        <p:tgtEl>
                                          <p:spTgt spid="19"/>
                                        </p:tgtEl>
                                        <p:attrNameLst>
                                          <p:attrName>fill.type</p:attrName>
                                        </p:attrNameLst>
                                      </p:cBhvr>
                                      <p:to>
                                        <p:strVal val="solid"/>
                                      </p:to>
                                    </p:set>
                                  </p:childTnLst>
                                </p:cTn>
                              </p:par>
                              <p:par>
                                <p:cTn id="85" presetID="27" presetClass="entr" presetSubtype="0" fill="hold" grpId="0" nodeType="withEffect">
                                  <p:stCondLst>
                                    <p:cond delay="0"/>
                                  </p:stCondLst>
                                  <p:iterate type="lt">
                                    <p:tmPct val="50000"/>
                                  </p:iterate>
                                  <p:childTnLst>
                                    <p:set>
                                      <p:cBhvr>
                                        <p:cTn id="86" dur="1" fill="hold">
                                          <p:stCondLst>
                                            <p:cond delay="0"/>
                                          </p:stCondLst>
                                        </p:cTn>
                                        <p:tgtEl>
                                          <p:spTgt spid="20"/>
                                        </p:tgtEl>
                                        <p:attrNameLst>
                                          <p:attrName>style.visibility</p:attrName>
                                        </p:attrNameLst>
                                      </p:cBhvr>
                                      <p:to>
                                        <p:strVal val="visible"/>
                                      </p:to>
                                    </p:set>
                                    <p:anim calcmode="discrete" valueType="clr">
                                      <p:cBhvr override="childStyle">
                                        <p:cTn id="8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20"/>
                                        </p:tgtEl>
                                        <p:attrNameLst>
                                          <p:attrName>fillcolor</p:attrName>
                                        </p:attrNameLst>
                                      </p:cBhvr>
                                      <p:tavLst>
                                        <p:tav tm="0">
                                          <p:val>
                                            <p:clrVal>
                                              <a:schemeClr val="accent2"/>
                                            </p:clrVal>
                                          </p:val>
                                        </p:tav>
                                        <p:tav tm="50000">
                                          <p:val>
                                            <p:clrVal>
                                              <a:schemeClr val="hlink"/>
                                            </p:clrVal>
                                          </p:val>
                                        </p:tav>
                                      </p:tavLst>
                                    </p:anim>
                                    <p:set>
                                      <p:cBhvr>
                                        <p:cTn id="89" dur="80"/>
                                        <p:tgtEl>
                                          <p:spTgt spid="20"/>
                                        </p:tgtEl>
                                        <p:attrNameLst>
                                          <p:attrName>fill.type</p:attrName>
                                        </p:attrNameLst>
                                      </p:cBhvr>
                                      <p:to>
                                        <p:strVal val="solid"/>
                                      </p:to>
                                    </p:set>
                                  </p:childTnLst>
                                </p:cTn>
                              </p:par>
                              <p:par>
                                <p:cTn id="90" presetID="40" presetClass="entr" presetSubtype="0" fill="hold" grpId="0" nodeType="withEffect">
                                  <p:stCondLst>
                                    <p:cond delay="0"/>
                                  </p:stCondLst>
                                  <p:iterate type="lt">
                                    <p:tmPct val="10000"/>
                                  </p:iterate>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1"/>
                                          </p:val>
                                        </p:tav>
                                        <p:tav tm="100000">
                                          <p:val>
                                            <p:strVal val="#ppt_x"/>
                                          </p:val>
                                        </p:tav>
                                      </p:tavLst>
                                    </p:anim>
                                    <p:anim calcmode="lin" valueType="num">
                                      <p:cBhvr>
                                        <p:cTn id="94" dur="1000" fill="hold"/>
                                        <p:tgtEl>
                                          <p:spTgt spid="22"/>
                                        </p:tgtEl>
                                        <p:attrNameLst>
                                          <p:attrName>ppt_y</p:attrName>
                                        </p:attrNameLst>
                                      </p:cBhvr>
                                      <p:tavLst>
                                        <p:tav tm="0">
                                          <p:val>
                                            <p:strVal val="#ppt_y"/>
                                          </p:val>
                                        </p:tav>
                                        <p:tav tm="100000">
                                          <p:val>
                                            <p:strVal val="#ppt_y"/>
                                          </p:val>
                                        </p:tav>
                                      </p:tavLst>
                                    </p:anim>
                                  </p:childTnLst>
                                </p:cTn>
                              </p:par>
                              <p:par>
                                <p:cTn id="95" presetID="40" presetClass="entr" presetSubtype="0" fill="hold" grpId="0" nodeType="withEffect">
                                  <p:stCondLst>
                                    <p:cond delay="0"/>
                                  </p:stCondLst>
                                  <p:iterate type="lt">
                                    <p:tmPct val="10000"/>
                                  </p:iterate>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anim calcmode="lin" valueType="num">
                                      <p:cBhvr>
                                        <p:cTn id="98" dur="1000" fill="hold"/>
                                        <p:tgtEl>
                                          <p:spTgt spid="23"/>
                                        </p:tgtEl>
                                        <p:attrNameLst>
                                          <p:attrName>ppt_x</p:attrName>
                                        </p:attrNameLst>
                                      </p:cBhvr>
                                      <p:tavLst>
                                        <p:tav tm="0">
                                          <p:val>
                                            <p:strVal val="#ppt_x-.1"/>
                                          </p:val>
                                        </p:tav>
                                        <p:tav tm="100000">
                                          <p:val>
                                            <p:strVal val="#ppt_x"/>
                                          </p:val>
                                        </p:tav>
                                      </p:tavLst>
                                    </p:anim>
                                    <p:anim calcmode="lin" valueType="num">
                                      <p:cBhvr>
                                        <p:cTn id="99" dur="1000" fill="hold"/>
                                        <p:tgtEl>
                                          <p:spTgt spid="23"/>
                                        </p:tgtEl>
                                        <p:attrNameLst>
                                          <p:attrName>ppt_y</p:attrName>
                                        </p:attrNameLst>
                                      </p:cBhvr>
                                      <p:tavLst>
                                        <p:tav tm="0">
                                          <p:val>
                                            <p:strVal val="#ppt_y"/>
                                          </p:val>
                                        </p:tav>
                                        <p:tav tm="100000">
                                          <p:val>
                                            <p:strVal val="#ppt_y"/>
                                          </p:val>
                                        </p:tav>
                                      </p:tavLst>
                                    </p:anim>
                                  </p:childTnLst>
                                </p:cTn>
                              </p:par>
                              <p:par>
                                <p:cTn id="100" presetID="40" presetClass="entr" presetSubtype="0" fill="hold" grpId="0" nodeType="withEffect">
                                  <p:stCondLst>
                                    <p:cond delay="0"/>
                                  </p:stCondLst>
                                  <p:iterate type="lt">
                                    <p:tmPct val="10000"/>
                                  </p:iterate>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1"/>
                                          </p:val>
                                        </p:tav>
                                        <p:tav tm="100000">
                                          <p:val>
                                            <p:strVal val="#ppt_x"/>
                                          </p:val>
                                        </p:tav>
                                      </p:tavLst>
                                    </p:anim>
                                    <p:anim calcmode="lin" valueType="num">
                                      <p:cBhvr>
                                        <p:cTn id="104" dur="1000" fill="hold"/>
                                        <p:tgtEl>
                                          <p:spTgt spid="24"/>
                                        </p:tgtEl>
                                        <p:attrNameLst>
                                          <p:attrName>ppt_y</p:attrName>
                                        </p:attrNameLst>
                                      </p:cBhvr>
                                      <p:tavLst>
                                        <p:tav tm="0">
                                          <p:val>
                                            <p:strVal val="#ppt_y"/>
                                          </p:val>
                                        </p:tav>
                                        <p:tav tm="100000">
                                          <p:val>
                                            <p:strVal val="#ppt_y"/>
                                          </p:val>
                                        </p:tav>
                                      </p:tavLst>
                                    </p:anim>
                                  </p:childTnLst>
                                </p:cTn>
                              </p:par>
                              <p:par>
                                <p:cTn id="105" presetID="40" presetClass="entr" presetSubtype="0" fill="hold" grpId="0" nodeType="withEffect">
                                  <p:stCondLst>
                                    <p:cond delay="0"/>
                                  </p:stCondLst>
                                  <p:iterate type="lt">
                                    <p:tmPct val="10000"/>
                                  </p:iterate>
                                  <p:childTnLst>
                                    <p:set>
                                      <p:cBhvr>
                                        <p:cTn id="106" dur="1" fill="hold">
                                          <p:stCondLst>
                                            <p:cond delay="0"/>
                                          </p:stCondLst>
                                        </p:cTn>
                                        <p:tgtEl>
                                          <p:spTgt spid="25"/>
                                        </p:tgtEl>
                                        <p:attrNameLst>
                                          <p:attrName>style.visibility</p:attrName>
                                        </p:attrNameLst>
                                      </p:cBhvr>
                                      <p:to>
                                        <p:strVal val="visible"/>
                                      </p:to>
                                    </p:set>
                                    <p:animEffect transition="in" filter="fade">
                                      <p:cBhvr>
                                        <p:cTn id="107" dur="1000"/>
                                        <p:tgtEl>
                                          <p:spTgt spid="25"/>
                                        </p:tgtEl>
                                      </p:cBhvr>
                                    </p:animEffect>
                                    <p:anim calcmode="lin" valueType="num">
                                      <p:cBhvr>
                                        <p:cTn id="108" dur="1000" fill="hold"/>
                                        <p:tgtEl>
                                          <p:spTgt spid="25"/>
                                        </p:tgtEl>
                                        <p:attrNameLst>
                                          <p:attrName>ppt_x</p:attrName>
                                        </p:attrNameLst>
                                      </p:cBhvr>
                                      <p:tavLst>
                                        <p:tav tm="0">
                                          <p:val>
                                            <p:strVal val="#ppt_x-.1"/>
                                          </p:val>
                                        </p:tav>
                                        <p:tav tm="100000">
                                          <p:val>
                                            <p:strVal val="#ppt_x"/>
                                          </p:val>
                                        </p:tav>
                                      </p:tavLst>
                                    </p:anim>
                                    <p:anim calcmode="lin" valueType="num">
                                      <p:cBhvr>
                                        <p:cTn id="109" dur="1000" fill="hold"/>
                                        <p:tgtEl>
                                          <p:spTgt spid="25"/>
                                        </p:tgtEl>
                                        <p:attrNameLst>
                                          <p:attrName>ppt_y</p:attrName>
                                        </p:attrNameLst>
                                      </p:cBhvr>
                                      <p:tavLst>
                                        <p:tav tm="0">
                                          <p:val>
                                            <p:strVal val="#ppt_y"/>
                                          </p:val>
                                        </p:tav>
                                        <p:tav tm="100000">
                                          <p:val>
                                            <p:strVal val="#ppt_y"/>
                                          </p:val>
                                        </p:tav>
                                      </p:tavLst>
                                    </p:anim>
                                  </p:childTnLst>
                                </p:cTn>
                              </p:par>
                              <p:par>
                                <p:cTn id="110" presetID="40" presetClass="entr" presetSubtype="0" fill="hold" grpId="0" nodeType="withEffect">
                                  <p:stCondLst>
                                    <p:cond delay="0"/>
                                  </p:stCondLst>
                                  <p:iterate type="lt">
                                    <p:tmPct val="10000"/>
                                  </p:iterate>
                                  <p:childTnLst>
                                    <p:set>
                                      <p:cBhvr>
                                        <p:cTn id="111" dur="1" fill="hold">
                                          <p:stCondLst>
                                            <p:cond delay="0"/>
                                          </p:stCondLst>
                                        </p:cTn>
                                        <p:tgtEl>
                                          <p:spTgt spid="26"/>
                                        </p:tgtEl>
                                        <p:attrNameLst>
                                          <p:attrName>style.visibility</p:attrName>
                                        </p:attrNameLst>
                                      </p:cBhvr>
                                      <p:to>
                                        <p:strVal val="visible"/>
                                      </p:to>
                                    </p:set>
                                    <p:animEffect transition="in" filter="fade">
                                      <p:cBhvr>
                                        <p:cTn id="112" dur="1000"/>
                                        <p:tgtEl>
                                          <p:spTgt spid="26"/>
                                        </p:tgtEl>
                                      </p:cBhvr>
                                    </p:animEffect>
                                    <p:anim calcmode="lin" valueType="num">
                                      <p:cBhvr>
                                        <p:cTn id="113" dur="1000" fill="hold"/>
                                        <p:tgtEl>
                                          <p:spTgt spid="26"/>
                                        </p:tgtEl>
                                        <p:attrNameLst>
                                          <p:attrName>ppt_x</p:attrName>
                                        </p:attrNameLst>
                                      </p:cBhvr>
                                      <p:tavLst>
                                        <p:tav tm="0">
                                          <p:val>
                                            <p:strVal val="#ppt_x-.1"/>
                                          </p:val>
                                        </p:tav>
                                        <p:tav tm="100000">
                                          <p:val>
                                            <p:strVal val="#ppt_x"/>
                                          </p:val>
                                        </p:tav>
                                      </p:tavLst>
                                    </p:anim>
                                    <p:anim calcmode="lin" valueType="num">
                                      <p:cBhvr>
                                        <p:cTn id="114" dur="1000" fill="hold"/>
                                        <p:tgtEl>
                                          <p:spTgt spid="26"/>
                                        </p:tgtEl>
                                        <p:attrNameLst>
                                          <p:attrName>ppt_y</p:attrName>
                                        </p:attrNameLst>
                                      </p:cBhvr>
                                      <p:tavLst>
                                        <p:tav tm="0">
                                          <p:val>
                                            <p:strVal val="#ppt_y"/>
                                          </p:val>
                                        </p:tav>
                                        <p:tav tm="100000">
                                          <p:val>
                                            <p:strVal val="#ppt_y"/>
                                          </p:val>
                                        </p:tav>
                                      </p:tavLst>
                                    </p:anim>
                                  </p:childTnLst>
                                </p:cTn>
                              </p:par>
                              <p:par>
                                <p:cTn id="115" presetID="22" presetClass="entr" presetSubtype="4"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down)">
                                      <p:cBhvr>
                                        <p:cTn id="117" dur="2000"/>
                                        <p:tgtEl>
                                          <p:spTgt spid="28"/>
                                        </p:tgtEl>
                                      </p:cBhvr>
                                    </p:animEffect>
                                  </p:childTnLst>
                                </p:cTn>
                              </p:par>
                              <p:par>
                                <p:cTn id="118" presetID="22" presetClass="entr" presetSubtype="2" fill="hold" grpId="0" nodeType="with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wipe(right)">
                                      <p:cBhvr>
                                        <p:cTn id="120" dur="5000"/>
                                        <p:tgtEl>
                                          <p:spTgt spid="27"/>
                                        </p:tgtEl>
                                      </p:cBhvr>
                                    </p:animEffect>
                                  </p:childTnLst>
                                </p:cTn>
                              </p:par>
                              <p:par>
                                <p:cTn id="121" presetID="22" presetClass="entr" presetSubtype="2"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wipe(right)">
                                      <p:cBhvr>
                                        <p:cTn id="123" dur="5000"/>
                                        <p:tgtEl>
                                          <p:spTgt spid="29"/>
                                        </p:tgtEl>
                                      </p:cBhvr>
                                    </p:animEffect>
                                  </p:childTnLst>
                                </p:cTn>
                              </p:par>
                              <p:par>
                                <p:cTn id="124" presetID="22" presetClass="entr" presetSubtype="2" fill="hold" grpId="0" nodeType="with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right)">
                                      <p:cBhvr>
                                        <p:cTn id="126" dur="5000"/>
                                        <p:tgtEl>
                                          <p:spTgt spid="30"/>
                                        </p:tgtEl>
                                      </p:cBhvr>
                                    </p:animEffect>
                                  </p:childTnLst>
                                </p:cTn>
                              </p:par>
                              <p:par>
                                <p:cTn id="127" presetID="22" presetClass="entr" presetSubtype="2"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wipe(right)">
                                      <p:cBhvr>
                                        <p:cTn id="129" dur="5000"/>
                                        <p:tgtEl>
                                          <p:spTgt spid="31"/>
                                        </p:tgtEl>
                                      </p:cBhvr>
                                    </p:animEffect>
                                  </p:childTnLst>
                                </p:cTn>
                              </p:par>
                              <p:par>
                                <p:cTn id="130" presetID="22" presetClass="entr" presetSubtype="2" fill="hold" grpId="0" nodeType="with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right)">
                                      <p:cBhvr>
                                        <p:cTn id="132" dur="5000"/>
                                        <p:tgtEl>
                                          <p:spTgt spid="32"/>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wipe(up)">
                                      <p:cBhvr>
                                        <p:cTn id="135" dur="5000"/>
                                        <p:tgtEl>
                                          <p:spTgt spid="33"/>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right)">
                                      <p:cBhvr>
                                        <p:cTn id="138" dur="5000"/>
                                        <p:tgtEl>
                                          <p:spTgt spid="34"/>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wipe(right)">
                                      <p:cBhvr>
                                        <p:cTn id="141" dur="5000"/>
                                        <p:tgtEl>
                                          <p:spTgt spid="35"/>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36"/>
                                        </p:tgtEl>
                                        <p:attrNameLst>
                                          <p:attrName>style.visibility</p:attrName>
                                        </p:attrNameLst>
                                      </p:cBhvr>
                                      <p:to>
                                        <p:strVal val="visible"/>
                                      </p:to>
                                    </p:set>
                                    <p:animEffect transition="in" filter="wipe(down)">
                                      <p:cBhvr>
                                        <p:cTn id="144" dur="5000"/>
                                        <p:tgtEl>
                                          <p:spTgt spid="36"/>
                                        </p:tgtEl>
                                      </p:cBhvr>
                                    </p:animEffect>
                                  </p:childTnLst>
                                </p:cTn>
                              </p:par>
                              <p:par>
                                <p:cTn id="145" presetID="22" presetClass="entr" presetSubtype="2"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wipe(right)">
                                      <p:cBhvr>
                                        <p:cTn id="147" dur="5000"/>
                                        <p:tgtEl>
                                          <p:spTgt spid="37"/>
                                        </p:tgtEl>
                                      </p:cBhvr>
                                    </p:animEffect>
                                  </p:childTnLst>
                                </p:cTn>
                              </p:par>
                              <p:par>
                                <p:cTn id="148" presetID="51" presetClass="entr" presetSubtype="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fade">
                                      <p:cBhvr>
                                        <p:cTn id="150" dur="770" decel="100000"/>
                                        <p:tgtEl>
                                          <p:spTgt spid="40"/>
                                        </p:tgtEl>
                                      </p:cBhvr>
                                    </p:animEffect>
                                    <p:animScale>
                                      <p:cBhvr>
                                        <p:cTn id="151" dur="770" decel="100000"/>
                                        <p:tgtEl>
                                          <p:spTgt spid="40"/>
                                        </p:tgtEl>
                                      </p:cBhvr>
                                      <p:from x="10000" y="10000"/>
                                      <p:to x="200000" y="450000"/>
                                    </p:animScale>
                                    <p:animScale>
                                      <p:cBhvr>
                                        <p:cTn id="152" dur="1230" accel="100000" fill="hold">
                                          <p:stCondLst>
                                            <p:cond delay="770"/>
                                          </p:stCondLst>
                                        </p:cTn>
                                        <p:tgtEl>
                                          <p:spTgt spid="40"/>
                                        </p:tgtEl>
                                      </p:cBhvr>
                                      <p:from x="200000" y="450000"/>
                                      <p:to x="100000" y="100000"/>
                                    </p:animScale>
                                    <p:set>
                                      <p:cBhvr>
                                        <p:cTn id="153" dur="770" fill="hold"/>
                                        <p:tgtEl>
                                          <p:spTgt spid="40"/>
                                        </p:tgtEl>
                                        <p:attrNameLst>
                                          <p:attrName>ppt_x</p:attrName>
                                        </p:attrNameLst>
                                      </p:cBhvr>
                                      <p:to>
                                        <p:strVal val="(0.5)"/>
                                      </p:to>
                                    </p:set>
                                    <p:anim from="(0.5)" to="(#ppt_x)" calcmode="lin" valueType="num">
                                      <p:cBhvr>
                                        <p:cTn id="154" dur="1230" accel="100000" fill="hold">
                                          <p:stCondLst>
                                            <p:cond delay="770"/>
                                          </p:stCondLst>
                                        </p:cTn>
                                        <p:tgtEl>
                                          <p:spTgt spid="40"/>
                                        </p:tgtEl>
                                        <p:attrNameLst>
                                          <p:attrName>ppt_x</p:attrName>
                                        </p:attrNameLst>
                                      </p:cBhvr>
                                    </p:anim>
                                    <p:set>
                                      <p:cBhvr>
                                        <p:cTn id="155" dur="770" fill="hold"/>
                                        <p:tgtEl>
                                          <p:spTgt spid="40"/>
                                        </p:tgtEl>
                                        <p:attrNameLst>
                                          <p:attrName>ppt_y</p:attrName>
                                        </p:attrNameLst>
                                      </p:cBhvr>
                                      <p:to>
                                        <p:strVal val="(#ppt_y+0.4)"/>
                                      </p:to>
                                    </p:set>
                                    <p:anim from="(#ppt_y+0.4)" to="(#ppt_y)" calcmode="lin" valueType="num">
                                      <p:cBhvr>
                                        <p:cTn id="156" dur="1230" accel="100000" fill="hold">
                                          <p:stCondLst>
                                            <p:cond delay="770"/>
                                          </p:stCondLst>
                                        </p:cTn>
                                        <p:tgtEl>
                                          <p:spTgt spid="40"/>
                                        </p:tgtEl>
                                        <p:attrNameLst>
                                          <p:attrName>ppt_y</p:attrName>
                                        </p:attrNameLst>
                                      </p:cBhvr>
                                    </p:anim>
                                  </p:childTnLst>
                                </p:cTn>
                              </p:par>
                              <p:par>
                                <p:cTn id="157" presetID="51" presetClass="entr" presetSubtype="0" fill="hold" nodeType="with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770" decel="100000"/>
                                        <p:tgtEl>
                                          <p:spTgt spid="45"/>
                                        </p:tgtEl>
                                      </p:cBhvr>
                                    </p:animEffect>
                                    <p:animScale>
                                      <p:cBhvr>
                                        <p:cTn id="160" dur="770" decel="100000"/>
                                        <p:tgtEl>
                                          <p:spTgt spid="45"/>
                                        </p:tgtEl>
                                      </p:cBhvr>
                                      <p:from x="10000" y="10000"/>
                                      <p:to x="200000" y="450000"/>
                                    </p:animScale>
                                    <p:animScale>
                                      <p:cBhvr>
                                        <p:cTn id="161" dur="1230" accel="100000" fill="hold">
                                          <p:stCondLst>
                                            <p:cond delay="770"/>
                                          </p:stCondLst>
                                        </p:cTn>
                                        <p:tgtEl>
                                          <p:spTgt spid="45"/>
                                        </p:tgtEl>
                                      </p:cBhvr>
                                      <p:from x="200000" y="450000"/>
                                      <p:to x="100000" y="100000"/>
                                    </p:animScale>
                                    <p:set>
                                      <p:cBhvr>
                                        <p:cTn id="162" dur="770" fill="hold"/>
                                        <p:tgtEl>
                                          <p:spTgt spid="45"/>
                                        </p:tgtEl>
                                        <p:attrNameLst>
                                          <p:attrName>ppt_x</p:attrName>
                                        </p:attrNameLst>
                                      </p:cBhvr>
                                      <p:to>
                                        <p:strVal val="(0.5)"/>
                                      </p:to>
                                    </p:set>
                                    <p:anim from="(0.5)" to="(#ppt_x)" calcmode="lin" valueType="num">
                                      <p:cBhvr>
                                        <p:cTn id="163" dur="1230" accel="100000" fill="hold">
                                          <p:stCondLst>
                                            <p:cond delay="770"/>
                                          </p:stCondLst>
                                        </p:cTn>
                                        <p:tgtEl>
                                          <p:spTgt spid="45"/>
                                        </p:tgtEl>
                                        <p:attrNameLst>
                                          <p:attrName>ppt_x</p:attrName>
                                        </p:attrNameLst>
                                      </p:cBhvr>
                                    </p:anim>
                                    <p:set>
                                      <p:cBhvr>
                                        <p:cTn id="164" dur="770" fill="hold"/>
                                        <p:tgtEl>
                                          <p:spTgt spid="45"/>
                                        </p:tgtEl>
                                        <p:attrNameLst>
                                          <p:attrName>ppt_y</p:attrName>
                                        </p:attrNameLst>
                                      </p:cBhvr>
                                      <p:to>
                                        <p:strVal val="(#ppt_y+0.4)"/>
                                      </p:to>
                                    </p:set>
                                    <p:anim from="(#ppt_y+0.4)" to="(#ppt_y)" calcmode="lin" valueType="num">
                                      <p:cBhvr>
                                        <p:cTn id="165" dur="1230" accel="100000" fill="hold">
                                          <p:stCondLst>
                                            <p:cond delay="770"/>
                                          </p:stCondLst>
                                        </p:cTn>
                                        <p:tgtEl>
                                          <p:spTgt spid="45"/>
                                        </p:tgtEl>
                                        <p:attrNameLst>
                                          <p:attrName>ppt_y</p:attrName>
                                        </p:attrNameLst>
                                      </p:cBhvr>
                                    </p:anim>
                                  </p:childTnLst>
                                </p:cTn>
                              </p:par>
                              <p:par>
                                <p:cTn id="166" presetID="21" presetClass="entr" presetSubtype="1" fill="hold" grpId="0" nodeType="withEffect">
                                  <p:stCondLst>
                                    <p:cond delay="0"/>
                                  </p:stCondLst>
                                  <p:childTnLst>
                                    <p:set>
                                      <p:cBhvr>
                                        <p:cTn id="167" dur="1" fill="hold">
                                          <p:stCondLst>
                                            <p:cond delay="0"/>
                                          </p:stCondLst>
                                        </p:cTn>
                                        <p:tgtEl>
                                          <p:spTgt spid="49"/>
                                        </p:tgtEl>
                                        <p:attrNameLst>
                                          <p:attrName>style.visibility</p:attrName>
                                        </p:attrNameLst>
                                      </p:cBhvr>
                                      <p:to>
                                        <p:strVal val="visible"/>
                                      </p:to>
                                    </p:set>
                                    <p:animEffect transition="in" filter="wheel(1)">
                                      <p:cBhvr>
                                        <p:cTn id="168" dur="2000"/>
                                        <p:tgtEl>
                                          <p:spTgt spid="49"/>
                                        </p:tgtEl>
                                      </p:cBhvr>
                                    </p:animEffect>
                                  </p:childTnLst>
                                </p:cTn>
                              </p:par>
                              <p:par>
                                <p:cTn id="169" presetID="21" presetClass="entr" presetSubtype="1" fill="hold" grpId="0" nodeType="with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wheel(1)">
                                      <p:cBhvr>
                                        <p:cTn id="171" dur="2000"/>
                                        <p:tgtEl>
                                          <p:spTgt spid="50"/>
                                        </p:tgtEl>
                                      </p:cBhvr>
                                    </p:animEffect>
                                  </p:childTnLst>
                                </p:cTn>
                              </p:par>
                              <p:par>
                                <p:cTn id="172" presetID="26" presetClass="entr" presetSubtype="0" fill="hold" grpId="0" nodeType="withEffect">
                                  <p:stCondLst>
                                    <p:cond delay="0"/>
                                  </p:stCondLst>
                                  <p:childTnLst>
                                    <p:set>
                                      <p:cBhvr>
                                        <p:cTn id="173" dur="1" fill="hold">
                                          <p:stCondLst>
                                            <p:cond delay="0"/>
                                          </p:stCondLst>
                                        </p:cTn>
                                        <p:tgtEl>
                                          <p:spTgt spid="42"/>
                                        </p:tgtEl>
                                        <p:attrNameLst>
                                          <p:attrName>style.visibility</p:attrName>
                                        </p:attrNameLst>
                                      </p:cBhvr>
                                      <p:to>
                                        <p:strVal val="visible"/>
                                      </p:to>
                                    </p:set>
                                    <p:animEffect transition="in" filter="wipe(down)">
                                      <p:cBhvr>
                                        <p:cTn id="174" dur="580">
                                          <p:stCondLst>
                                            <p:cond delay="0"/>
                                          </p:stCondLst>
                                        </p:cTn>
                                        <p:tgtEl>
                                          <p:spTgt spid="42"/>
                                        </p:tgtEl>
                                      </p:cBhvr>
                                    </p:animEffect>
                                    <p:anim calcmode="lin" valueType="num">
                                      <p:cBhvr>
                                        <p:cTn id="17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80" dur="26">
                                          <p:stCondLst>
                                            <p:cond delay="650"/>
                                          </p:stCondLst>
                                        </p:cTn>
                                        <p:tgtEl>
                                          <p:spTgt spid="42"/>
                                        </p:tgtEl>
                                      </p:cBhvr>
                                      <p:to x="100000" y="60000"/>
                                    </p:animScale>
                                    <p:animScale>
                                      <p:cBhvr>
                                        <p:cTn id="181" dur="166" decel="50000">
                                          <p:stCondLst>
                                            <p:cond delay="676"/>
                                          </p:stCondLst>
                                        </p:cTn>
                                        <p:tgtEl>
                                          <p:spTgt spid="42"/>
                                        </p:tgtEl>
                                      </p:cBhvr>
                                      <p:to x="100000" y="100000"/>
                                    </p:animScale>
                                    <p:animScale>
                                      <p:cBhvr>
                                        <p:cTn id="182" dur="26">
                                          <p:stCondLst>
                                            <p:cond delay="1312"/>
                                          </p:stCondLst>
                                        </p:cTn>
                                        <p:tgtEl>
                                          <p:spTgt spid="42"/>
                                        </p:tgtEl>
                                      </p:cBhvr>
                                      <p:to x="100000" y="80000"/>
                                    </p:animScale>
                                    <p:animScale>
                                      <p:cBhvr>
                                        <p:cTn id="183" dur="166" decel="50000">
                                          <p:stCondLst>
                                            <p:cond delay="1338"/>
                                          </p:stCondLst>
                                        </p:cTn>
                                        <p:tgtEl>
                                          <p:spTgt spid="42"/>
                                        </p:tgtEl>
                                      </p:cBhvr>
                                      <p:to x="100000" y="100000"/>
                                    </p:animScale>
                                    <p:animScale>
                                      <p:cBhvr>
                                        <p:cTn id="184" dur="26">
                                          <p:stCondLst>
                                            <p:cond delay="1642"/>
                                          </p:stCondLst>
                                        </p:cTn>
                                        <p:tgtEl>
                                          <p:spTgt spid="42"/>
                                        </p:tgtEl>
                                      </p:cBhvr>
                                      <p:to x="100000" y="90000"/>
                                    </p:animScale>
                                    <p:animScale>
                                      <p:cBhvr>
                                        <p:cTn id="185" dur="166" decel="50000">
                                          <p:stCondLst>
                                            <p:cond delay="1668"/>
                                          </p:stCondLst>
                                        </p:cTn>
                                        <p:tgtEl>
                                          <p:spTgt spid="42"/>
                                        </p:tgtEl>
                                      </p:cBhvr>
                                      <p:to x="100000" y="100000"/>
                                    </p:animScale>
                                    <p:animScale>
                                      <p:cBhvr>
                                        <p:cTn id="186" dur="26">
                                          <p:stCondLst>
                                            <p:cond delay="1808"/>
                                          </p:stCondLst>
                                        </p:cTn>
                                        <p:tgtEl>
                                          <p:spTgt spid="42"/>
                                        </p:tgtEl>
                                      </p:cBhvr>
                                      <p:to x="100000" y="95000"/>
                                    </p:animScale>
                                    <p:animScale>
                                      <p:cBhvr>
                                        <p:cTn id="187" dur="166" decel="50000">
                                          <p:stCondLst>
                                            <p:cond delay="1834"/>
                                          </p:stCondLst>
                                        </p:cTn>
                                        <p:tgtEl>
                                          <p:spTgt spid="42"/>
                                        </p:tgtEl>
                                      </p:cBhvr>
                                      <p:to x="100000" y="100000"/>
                                    </p:animScale>
                                  </p:childTnLst>
                                </p:cTn>
                              </p:par>
                              <p:par>
                                <p:cTn id="188" presetID="26" presetClass="entr" presetSubtype="0" fill="hold" grpId="0" nodeType="withEffect">
                                  <p:stCondLst>
                                    <p:cond delay="0"/>
                                  </p:stCondLst>
                                  <p:childTnLst>
                                    <p:set>
                                      <p:cBhvr>
                                        <p:cTn id="189" dur="1" fill="hold">
                                          <p:stCondLst>
                                            <p:cond delay="0"/>
                                          </p:stCondLst>
                                        </p:cTn>
                                        <p:tgtEl>
                                          <p:spTgt spid="43"/>
                                        </p:tgtEl>
                                        <p:attrNameLst>
                                          <p:attrName>style.visibility</p:attrName>
                                        </p:attrNameLst>
                                      </p:cBhvr>
                                      <p:to>
                                        <p:strVal val="visible"/>
                                      </p:to>
                                    </p:set>
                                    <p:animEffect transition="in" filter="wipe(down)">
                                      <p:cBhvr>
                                        <p:cTn id="190" dur="580">
                                          <p:stCondLst>
                                            <p:cond delay="0"/>
                                          </p:stCondLst>
                                        </p:cTn>
                                        <p:tgtEl>
                                          <p:spTgt spid="43"/>
                                        </p:tgtEl>
                                      </p:cBhvr>
                                    </p:animEffect>
                                    <p:anim calcmode="lin" valueType="num">
                                      <p:cBhvr>
                                        <p:cTn id="191"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92"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93"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94"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95"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96" dur="26">
                                          <p:stCondLst>
                                            <p:cond delay="650"/>
                                          </p:stCondLst>
                                        </p:cTn>
                                        <p:tgtEl>
                                          <p:spTgt spid="43"/>
                                        </p:tgtEl>
                                      </p:cBhvr>
                                      <p:to x="100000" y="60000"/>
                                    </p:animScale>
                                    <p:animScale>
                                      <p:cBhvr>
                                        <p:cTn id="197" dur="166" decel="50000">
                                          <p:stCondLst>
                                            <p:cond delay="676"/>
                                          </p:stCondLst>
                                        </p:cTn>
                                        <p:tgtEl>
                                          <p:spTgt spid="43"/>
                                        </p:tgtEl>
                                      </p:cBhvr>
                                      <p:to x="100000" y="100000"/>
                                    </p:animScale>
                                    <p:animScale>
                                      <p:cBhvr>
                                        <p:cTn id="198" dur="26">
                                          <p:stCondLst>
                                            <p:cond delay="1312"/>
                                          </p:stCondLst>
                                        </p:cTn>
                                        <p:tgtEl>
                                          <p:spTgt spid="43"/>
                                        </p:tgtEl>
                                      </p:cBhvr>
                                      <p:to x="100000" y="80000"/>
                                    </p:animScale>
                                    <p:animScale>
                                      <p:cBhvr>
                                        <p:cTn id="199" dur="166" decel="50000">
                                          <p:stCondLst>
                                            <p:cond delay="1338"/>
                                          </p:stCondLst>
                                        </p:cTn>
                                        <p:tgtEl>
                                          <p:spTgt spid="43"/>
                                        </p:tgtEl>
                                      </p:cBhvr>
                                      <p:to x="100000" y="100000"/>
                                    </p:animScale>
                                    <p:animScale>
                                      <p:cBhvr>
                                        <p:cTn id="200" dur="26">
                                          <p:stCondLst>
                                            <p:cond delay="1642"/>
                                          </p:stCondLst>
                                        </p:cTn>
                                        <p:tgtEl>
                                          <p:spTgt spid="43"/>
                                        </p:tgtEl>
                                      </p:cBhvr>
                                      <p:to x="100000" y="90000"/>
                                    </p:animScale>
                                    <p:animScale>
                                      <p:cBhvr>
                                        <p:cTn id="201" dur="166" decel="50000">
                                          <p:stCondLst>
                                            <p:cond delay="1668"/>
                                          </p:stCondLst>
                                        </p:cTn>
                                        <p:tgtEl>
                                          <p:spTgt spid="43"/>
                                        </p:tgtEl>
                                      </p:cBhvr>
                                      <p:to x="100000" y="100000"/>
                                    </p:animScale>
                                    <p:animScale>
                                      <p:cBhvr>
                                        <p:cTn id="202" dur="26">
                                          <p:stCondLst>
                                            <p:cond delay="1808"/>
                                          </p:stCondLst>
                                        </p:cTn>
                                        <p:tgtEl>
                                          <p:spTgt spid="43"/>
                                        </p:tgtEl>
                                      </p:cBhvr>
                                      <p:to x="100000" y="95000"/>
                                    </p:animScale>
                                    <p:animScale>
                                      <p:cBhvr>
                                        <p:cTn id="203" dur="166" decel="50000">
                                          <p:stCondLst>
                                            <p:cond delay="1834"/>
                                          </p:stCondLst>
                                        </p:cTn>
                                        <p:tgtEl>
                                          <p:spTgt spid="43"/>
                                        </p:tgtEl>
                                      </p:cBhvr>
                                      <p:to x="100000" y="100000"/>
                                    </p:animScale>
                                  </p:childTnLst>
                                </p:cTn>
                              </p:par>
                              <p:par>
                                <p:cTn id="204" presetID="26" presetClass="entr" presetSubtype="0" fill="hold" grpId="0" nodeType="withEffect">
                                  <p:stCondLst>
                                    <p:cond delay="0"/>
                                  </p:stCondLst>
                                  <p:childTnLst>
                                    <p:set>
                                      <p:cBhvr>
                                        <p:cTn id="205" dur="1" fill="hold">
                                          <p:stCondLst>
                                            <p:cond delay="0"/>
                                          </p:stCondLst>
                                        </p:cTn>
                                        <p:tgtEl>
                                          <p:spTgt spid="44"/>
                                        </p:tgtEl>
                                        <p:attrNameLst>
                                          <p:attrName>style.visibility</p:attrName>
                                        </p:attrNameLst>
                                      </p:cBhvr>
                                      <p:to>
                                        <p:strVal val="visible"/>
                                      </p:to>
                                    </p:set>
                                    <p:animEffect transition="in" filter="wipe(down)">
                                      <p:cBhvr>
                                        <p:cTn id="206" dur="580">
                                          <p:stCondLst>
                                            <p:cond delay="0"/>
                                          </p:stCondLst>
                                        </p:cTn>
                                        <p:tgtEl>
                                          <p:spTgt spid="44"/>
                                        </p:tgtEl>
                                      </p:cBhvr>
                                    </p:animEffect>
                                    <p:anim calcmode="lin" valueType="num">
                                      <p:cBhvr>
                                        <p:cTn id="207"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8"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9"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10"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11"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12" dur="26">
                                          <p:stCondLst>
                                            <p:cond delay="650"/>
                                          </p:stCondLst>
                                        </p:cTn>
                                        <p:tgtEl>
                                          <p:spTgt spid="44"/>
                                        </p:tgtEl>
                                      </p:cBhvr>
                                      <p:to x="100000" y="60000"/>
                                    </p:animScale>
                                    <p:animScale>
                                      <p:cBhvr>
                                        <p:cTn id="213" dur="166" decel="50000">
                                          <p:stCondLst>
                                            <p:cond delay="676"/>
                                          </p:stCondLst>
                                        </p:cTn>
                                        <p:tgtEl>
                                          <p:spTgt spid="44"/>
                                        </p:tgtEl>
                                      </p:cBhvr>
                                      <p:to x="100000" y="100000"/>
                                    </p:animScale>
                                    <p:animScale>
                                      <p:cBhvr>
                                        <p:cTn id="214" dur="26">
                                          <p:stCondLst>
                                            <p:cond delay="1312"/>
                                          </p:stCondLst>
                                        </p:cTn>
                                        <p:tgtEl>
                                          <p:spTgt spid="44"/>
                                        </p:tgtEl>
                                      </p:cBhvr>
                                      <p:to x="100000" y="80000"/>
                                    </p:animScale>
                                    <p:animScale>
                                      <p:cBhvr>
                                        <p:cTn id="215" dur="166" decel="50000">
                                          <p:stCondLst>
                                            <p:cond delay="1338"/>
                                          </p:stCondLst>
                                        </p:cTn>
                                        <p:tgtEl>
                                          <p:spTgt spid="44"/>
                                        </p:tgtEl>
                                      </p:cBhvr>
                                      <p:to x="100000" y="100000"/>
                                    </p:animScale>
                                    <p:animScale>
                                      <p:cBhvr>
                                        <p:cTn id="216" dur="26">
                                          <p:stCondLst>
                                            <p:cond delay="1642"/>
                                          </p:stCondLst>
                                        </p:cTn>
                                        <p:tgtEl>
                                          <p:spTgt spid="44"/>
                                        </p:tgtEl>
                                      </p:cBhvr>
                                      <p:to x="100000" y="90000"/>
                                    </p:animScale>
                                    <p:animScale>
                                      <p:cBhvr>
                                        <p:cTn id="217" dur="166" decel="50000">
                                          <p:stCondLst>
                                            <p:cond delay="1668"/>
                                          </p:stCondLst>
                                        </p:cTn>
                                        <p:tgtEl>
                                          <p:spTgt spid="44"/>
                                        </p:tgtEl>
                                      </p:cBhvr>
                                      <p:to x="100000" y="100000"/>
                                    </p:animScale>
                                    <p:animScale>
                                      <p:cBhvr>
                                        <p:cTn id="218" dur="26">
                                          <p:stCondLst>
                                            <p:cond delay="1808"/>
                                          </p:stCondLst>
                                        </p:cTn>
                                        <p:tgtEl>
                                          <p:spTgt spid="44"/>
                                        </p:tgtEl>
                                      </p:cBhvr>
                                      <p:to x="100000" y="95000"/>
                                    </p:animScale>
                                    <p:animScale>
                                      <p:cBhvr>
                                        <p:cTn id="219" dur="166" decel="50000">
                                          <p:stCondLst>
                                            <p:cond delay="1834"/>
                                          </p:stCondLst>
                                        </p:cTn>
                                        <p:tgtEl>
                                          <p:spTgt spid="44"/>
                                        </p:tgtEl>
                                      </p:cBhvr>
                                      <p:to x="100000" y="100000"/>
                                    </p:animScale>
                                  </p:childTnLst>
                                </p:cTn>
                              </p:par>
                              <p:par>
                                <p:cTn id="220" presetID="26" presetClass="entr" presetSubtype="0" fill="hold" grpId="0" nodeType="withEffect">
                                  <p:stCondLst>
                                    <p:cond delay="0"/>
                                  </p:stCondLst>
                                  <p:childTnLst>
                                    <p:set>
                                      <p:cBhvr>
                                        <p:cTn id="221" dur="1" fill="hold">
                                          <p:stCondLst>
                                            <p:cond delay="0"/>
                                          </p:stCondLst>
                                        </p:cTn>
                                        <p:tgtEl>
                                          <p:spTgt spid="46"/>
                                        </p:tgtEl>
                                        <p:attrNameLst>
                                          <p:attrName>style.visibility</p:attrName>
                                        </p:attrNameLst>
                                      </p:cBhvr>
                                      <p:to>
                                        <p:strVal val="visible"/>
                                      </p:to>
                                    </p:set>
                                    <p:animEffect transition="in" filter="wipe(down)">
                                      <p:cBhvr>
                                        <p:cTn id="222" dur="580">
                                          <p:stCondLst>
                                            <p:cond delay="0"/>
                                          </p:stCondLst>
                                        </p:cTn>
                                        <p:tgtEl>
                                          <p:spTgt spid="46"/>
                                        </p:tgtEl>
                                      </p:cBhvr>
                                    </p:animEffect>
                                    <p:anim calcmode="lin" valueType="num">
                                      <p:cBhvr>
                                        <p:cTn id="22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2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2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2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2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28" dur="26">
                                          <p:stCondLst>
                                            <p:cond delay="650"/>
                                          </p:stCondLst>
                                        </p:cTn>
                                        <p:tgtEl>
                                          <p:spTgt spid="46"/>
                                        </p:tgtEl>
                                      </p:cBhvr>
                                      <p:to x="100000" y="60000"/>
                                    </p:animScale>
                                    <p:animScale>
                                      <p:cBhvr>
                                        <p:cTn id="229" dur="166" decel="50000">
                                          <p:stCondLst>
                                            <p:cond delay="676"/>
                                          </p:stCondLst>
                                        </p:cTn>
                                        <p:tgtEl>
                                          <p:spTgt spid="46"/>
                                        </p:tgtEl>
                                      </p:cBhvr>
                                      <p:to x="100000" y="100000"/>
                                    </p:animScale>
                                    <p:animScale>
                                      <p:cBhvr>
                                        <p:cTn id="230" dur="26">
                                          <p:stCondLst>
                                            <p:cond delay="1312"/>
                                          </p:stCondLst>
                                        </p:cTn>
                                        <p:tgtEl>
                                          <p:spTgt spid="46"/>
                                        </p:tgtEl>
                                      </p:cBhvr>
                                      <p:to x="100000" y="80000"/>
                                    </p:animScale>
                                    <p:animScale>
                                      <p:cBhvr>
                                        <p:cTn id="231" dur="166" decel="50000">
                                          <p:stCondLst>
                                            <p:cond delay="1338"/>
                                          </p:stCondLst>
                                        </p:cTn>
                                        <p:tgtEl>
                                          <p:spTgt spid="46"/>
                                        </p:tgtEl>
                                      </p:cBhvr>
                                      <p:to x="100000" y="100000"/>
                                    </p:animScale>
                                    <p:animScale>
                                      <p:cBhvr>
                                        <p:cTn id="232" dur="26">
                                          <p:stCondLst>
                                            <p:cond delay="1642"/>
                                          </p:stCondLst>
                                        </p:cTn>
                                        <p:tgtEl>
                                          <p:spTgt spid="46"/>
                                        </p:tgtEl>
                                      </p:cBhvr>
                                      <p:to x="100000" y="90000"/>
                                    </p:animScale>
                                    <p:animScale>
                                      <p:cBhvr>
                                        <p:cTn id="233" dur="166" decel="50000">
                                          <p:stCondLst>
                                            <p:cond delay="1668"/>
                                          </p:stCondLst>
                                        </p:cTn>
                                        <p:tgtEl>
                                          <p:spTgt spid="46"/>
                                        </p:tgtEl>
                                      </p:cBhvr>
                                      <p:to x="100000" y="100000"/>
                                    </p:animScale>
                                    <p:animScale>
                                      <p:cBhvr>
                                        <p:cTn id="234" dur="26">
                                          <p:stCondLst>
                                            <p:cond delay="1808"/>
                                          </p:stCondLst>
                                        </p:cTn>
                                        <p:tgtEl>
                                          <p:spTgt spid="46"/>
                                        </p:tgtEl>
                                      </p:cBhvr>
                                      <p:to x="100000" y="95000"/>
                                    </p:animScale>
                                    <p:animScale>
                                      <p:cBhvr>
                                        <p:cTn id="235" dur="166" decel="50000">
                                          <p:stCondLst>
                                            <p:cond delay="1834"/>
                                          </p:stCondLst>
                                        </p:cTn>
                                        <p:tgtEl>
                                          <p:spTgt spid="46"/>
                                        </p:tgtEl>
                                      </p:cBhvr>
                                      <p:to x="100000" y="100000"/>
                                    </p:animScale>
                                  </p:childTnLst>
                                </p:cTn>
                              </p:par>
                              <p:par>
                                <p:cTn id="236" presetID="26" presetClass="entr" presetSubtype="0" fill="hold" grpId="0" nodeType="withEffect">
                                  <p:stCondLst>
                                    <p:cond delay="0"/>
                                  </p:stCondLst>
                                  <p:childTnLst>
                                    <p:set>
                                      <p:cBhvr>
                                        <p:cTn id="237" dur="1" fill="hold">
                                          <p:stCondLst>
                                            <p:cond delay="0"/>
                                          </p:stCondLst>
                                        </p:cTn>
                                        <p:tgtEl>
                                          <p:spTgt spid="47"/>
                                        </p:tgtEl>
                                        <p:attrNameLst>
                                          <p:attrName>style.visibility</p:attrName>
                                        </p:attrNameLst>
                                      </p:cBhvr>
                                      <p:to>
                                        <p:strVal val="visible"/>
                                      </p:to>
                                    </p:set>
                                    <p:animEffect transition="in" filter="wipe(down)">
                                      <p:cBhvr>
                                        <p:cTn id="238" dur="580">
                                          <p:stCondLst>
                                            <p:cond delay="0"/>
                                          </p:stCondLst>
                                        </p:cTn>
                                        <p:tgtEl>
                                          <p:spTgt spid="47"/>
                                        </p:tgtEl>
                                      </p:cBhvr>
                                    </p:animEffect>
                                    <p:anim calcmode="lin" valueType="num">
                                      <p:cBhvr>
                                        <p:cTn id="23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4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4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4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4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44" dur="26">
                                          <p:stCondLst>
                                            <p:cond delay="650"/>
                                          </p:stCondLst>
                                        </p:cTn>
                                        <p:tgtEl>
                                          <p:spTgt spid="47"/>
                                        </p:tgtEl>
                                      </p:cBhvr>
                                      <p:to x="100000" y="60000"/>
                                    </p:animScale>
                                    <p:animScale>
                                      <p:cBhvr>
                                        <p:cTn id="245" dur="166" decel="50000">
                                          <p:stCondLst>
                                            <p:cond delay="676"/>
                                          </p:stCondLst>
                                        </p:cTn>
                                        <p:tgtEl>
                                          <p:spTgt spid="47"/>
                                        </p:tgtEl>
                                      </p:cBhvr>
                                      <p:to x="100000" y="100000"/>
                                    </p:animScale>
                                    <p:animScale>
                                      <p:cBhvr>
                                        <p:cTn id="246" dur="26">
                                          <p:stCondLst>
                                            <p:cond delay="1312"/>
                                          </p:stCondLst>
                                        </p:cTn>
                                        <p:tgtEl>
                                          <p:spTgt spid="47"/>
                                        </p:tgtEl>
                                      </p:cBhvr>
                                      <p:to x="100000" y="80000"/>
                                    </p:animScale>
                                    <p:animScale>
                                      <p:cBhvr>
                                        <p:cTn id="247" dur="166" decel="50000">
                                          <p:stCondLst>
                                            <p:cond delay="1338"/>
                                          </p:stCondLst>
                                        </p:cTn>
                                        <p:tgtEl>
                                          <p:spTgt spid="47"/>
                                        </p:tgtEl>
                                      </p:cBhvr>
                                      <p:to x="100000" y="100000"/>
                                    </p:animScale>
                                    <p:animScale>
                                      <p:cBhvr>
                                        <p:cTn id="248" dur="26">
                                          <p:stCondLst>
                                            <p:cond delay="1642"/>
                                          </p:stCondLst>
                                        </p:cTn>
                                        <p:tgtEl>
                                          <p:spTgt spid="47"/>
                                        </p:tgtEl>
                                      </p:cBhvr>
                                      <p:to x="100000" y="90000"/>
                                    </p:animScale>
                                    <p:animScale>
                                      <p:cBhvr>
                                        <p:cTn id="249" dur="166" decel="50000">
                                          <p:stCondLst>
                                            <p:cond delay="1668"/>
                                          </p:stCondLst>
                                        </p:cTn>
                                        <p:tgtEl>
                                          <p:spTgt spid="47"/>
                                        </p:tgtEl>
                                      </p:cBhvr>
                                      <p:to x="100000" y="100000"/>
                                    </p:animScale>
                                    <p:animScale>
                                      <p:cBhvr>
                                        <p:cTn id="250" dur="26">
                                          <p:stCondLst>
                                            <p:cond delay="1808"/>
                                          </p:stCondLst>
                                        </p:cTn>
                                        <p:tgtEl>
                                          <p:spTgt spid="47"/>
                                        </p:tgtEl>
                                      </p:cBhvr>
                                      <p:to x="100000" y="95000"/>
                                    </p:animScale>
                                    <p:animScale>
                                      <p:cBhvr>
                                        <p:cTn id="251" dur="166" decel="50000">
                                          <p:stCondLst>
                                            <p:cond delay="1834"/>
                                          </p:stCondLst>
                                        </p:cTn>
                                        <p:tgtEl>
                                          <p:spTgt spid="47"/>
                                        </p:tgtEl>
                                      </p:cBhvr>
                                      <p:to x="100000" y="100000"/>
                                    </p:animScale>
                                  </p:childTnLst>
                                </p:cTn>
                              </p:par>
                              <p:par>
                                <p:cTn id="252" presetID="26" presetClass="entr" presetSubtype="0" fill="hold" grpId="0" nodeType="withEffect">
                                  <p:stCondLst>
                                    <p:cond delay="0"/>
                                  </p:stCondLst>
                                  <p:childTnLst>
                                    <p:set>
                                      <p:cBhvr>
                                        <p:cTn id="253" dur="1" fill="hold">
                                          <p:stCondLst>
                                            <p:cond delay="0"/>
                                          </p:stCondLst>
                                        </p:cTn>
                                        <p:tgtEl>
                                          <p:spTgt spid="48"/>
                                        </p:tgtEl>
                                        <p:attrNameLst>
                                          <p:attrName>style.visibility</p:attrName>
                                        </p:attrNameLst>
                                      </p:cBhvr>
                                      <p:to>
                                        <p:strVal val="visible"/>
                                      </p:to>
                                    </p:set>
                                    <p:animEffect transition="in" filter="wipe(down)">
                                      <p:cBhvr>
                                        <p:cTn id="254" dur="580">
                                          <p:stCondLst>
                                            <p:cond delay="0"/>
                                          </p:stCondLst>
                                        </p:cTn>
                                        <p:tgtEl>
                                          <p:spTgt spid="48"/>
                                        </p:tgtEl>
                                      </p:cBhvr>
                                    </p:animEffect>
                                    <p:anim calcmode="lin" valueType="num">
                                      <p:cBhvr>
                                        <p:cTn id="25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5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5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5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5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60" dur="26">
                                          <p:stCondLst>
                                            <p:cond delay="650"/>
                                          </p:stCondLst>
                                        </p:cTn>
                                        <p:tgtEl>
                                          <p:spTgt spid="48"/>
                                        </p:tgtEl>
                                      </p:cBhvr>
                                      <p:to x="100000" y="60000"/>
                                    </p:animScale>
                                    <p:animScale>
                                      <p:cBhvr>
                                        <p:cTn id="261" dur="166" decel="50000">
                                          <p:stCondLst>
                                            <p:cond delay="676"/>
                                          </p:stCondLst>
                                        </p:cTn>
                                        <p:tgtEl>
                                          <p:spTgt spid="48"/>
                                        </p:tgtEl>
                                      </p:cBhvr>
                                      <p:to x="100000" y="100000"/>
                                    </p:animScale>
                                    <p:animScale>
                                      <p:cBhvr>
                                        <p:cTn id="262" dur="26">
                                          <p:stCondLst>
                                            <p:cond delay="1312"/>
                                          </p:stCondLst>
                                        </p:cTn>
                                        <p:tgtEl>
                                          <p:spTgt spid="48"/>
                                        </p:tgtEl>
                                      </p:cBhvr>
                                      <p:to x="100000" y="80000"/>
                                    </p:animScale>
                                    <p:animScale>
                                      <p:cBhvr>
                                        <p:cTn id="263" dur="166" decel="50000">
                                          <p:stCondLst>
                                            <p:cond delay="1338"/>
                                          </p:stCondLst>
                                        </p:cTn>
                                        <p:tgtEl>
                                          <p:spTgt spid="48"/>
                                        </p:tgtEl>
                                      </p:cBhvr>
                                      <p:to x="100000" y="100000"/>
                                    </p:animScale>
                                    <p:animScale>
                                      <p:cBhvr>
                                        <p:cTn id="264" dur="26">
                                          <p:stCondLst>
                                            <p:cond delay="1642"/>
                                          </p:stCondLst>
                                        </p:cTn>
                                        <p:tgtEl>
                                          <p:spTgt spid="48"/>
                                        </p:tgtEl>
                                      </p:cBhvr>
                                      <p:to x="100000" y="90000"/>
                                    </p:animScale>
                                    <p:animScale>
                                      <p:cBhvr>
                                        <p:cTn id="265" dur="166" decel="50000">
                                          <p:stCondLst>
                                            <p:cond delay="1668"/>
                                          </p:stCondLst>
                                        </p:cTn>
                                        <p:tgtEl>
                                          <p:spTgt spid="48"/>
                                        </p:tgtEl>
                                      </p:cBhvr>
                                      <p:to x="100000" y="100000"/>
                                    </p:animScale>
                                    <p:animScale>
                                      <p:cBhvr>
                                        <p:cTn id="266" dur="26">
                                          <p:stCondLst>
                                            <p:cond delay="1808"/>
                                          </p:stCondLst>
                                        </p:cTn>
                                        <p:tgtEl>
                                          <p:spTgt spid="48"/>
                                        </p:tgtEl>
                                      </p:cBhvr>
                                      <p:to x="100000" y="95000"/>
                                    </p:animScale>
                                    <p:animScale>
                                      <p:cBhvr>
                                        <p:cTn id="267" dur="166" decel="50000">
                                          <p:stCondLst>
                                            <p:cond delay="1834"/>
                                          </p:stCondLst>
                                        </p:cTn>
                                        <p:tgtEl>
                                          <p:spTgt spid="48"/>
                                        </p:tgtEl>
                                      </p:cBhvr>
                                      <p:to x="100000" y="100000"/>
                                    </p:animScale>
                                  </p:childTnLst>
                                </p:cTn>
                              </p:par>
                              <p:par>
                                <p:cTn id="268" presetID="26" presetClass="entr" presetSubtype="0" fill="hold" grpId="0" nodeType="withEffect">
                                  <p:stCondLst>
                                    <p:cond delay="0"/>
                                  </p:stCondLst>
                                  <p:childTnLst>
                                    <p:set>
                                      <p:cBhvr>
                                        <p:cTn id="269" dur="1" fill="hold">
                                          <p:stCondLst>
                                            <p:cond delay="0"/>
                                          </p:stCondLst>
                                        </p:cTn>
                                        <p:tgtEl>
                                          <p:spTgt spid="51"/>
                                        </p:tgtEl>
                                        <p:attrNameLst>
                                          <p:attrName>style.visibility</p:attrName>
                                        </p:attrNameLst>
                                      </p:cBhvr>
                                      <p:to>
                                        <p:strVal val="visible"/>
                                      </p:to>
                                    </p:set>
                                    <p:animEffect transition="in" filter="wipe(down)">
                                      <p:cBhvr>
                                        <p:cTn id="270" dur="580">
                                          <p:stCondLst>
                                            <p:cond delay="0"/>
                                          </p:stCondLst>
                                        </p:cTn>
                                        <p:tgtEl>
                                          <p:spTgt spid="51"/>
                                        </p:tgtEl>
                                      </p:cBhvr>
                                    </p:animEffect>
                                    <p:anim calcmode="lin" valueType="num">
                                      <p:cBhvr>
                                        <p:cTn id="27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7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6" dur="26">
                                          <p:stCondLst>
                                            <p:cond delay="650"/>
                                          </p:stCondLst>
                                        </p:cTn>
                                        <p:tgtEl>
                                          <p:spTgt spid="51"/>
                                        </p:tgtEl>
                                      </p:cBhvr>
                                      <p:to x="100000" y="60000"/>
                                    </p:animScale>
                                    <p:animScale>
                                      <p:cBhvr>
                                        <p:cTn id="277" dur="166" decel="50000">
                                          <p:stCondLst>
                                            <p:cond delay="676"/>
                                          </p:stCondLst>
                                        </p:cTn>
                                        <p:tgtEl>
                                          <p:spTgt spid="51"/>
                                        </p:tgtEl>
                                      </p:cBhvr>
                                      <p:to x="100000" y="100000"/>
                                    </p:animScale>
                                    <p:animScale>
                                      <p:cBhvr>
                                        <p:cTn id="278" dur="26">
                                          <p:stCondLst>
                                            <p:cond delay="1312"/>
                                          </p:stCondLst>
                                        </p:cTn>
                                        <p:tgtEl>
                                          <p:spTgt spid="51"/>
                                        </p:tgtEl>
                                      </p:cBhvr>
                                      <p:to x="100000" y="80000"/>
                                    </p:animScale>
                                    <p:animScale>
                                      <p:cBhvr>
                                        <p:cTn id="279" dur="166" decel="50000">
                                          <p:stCondLst>
                                            <p:cond delay="1338"/>
                                          </p:stCondLst>
                                        </p:cTn>
                                        <p:tgtEl>
                                          <p:spTgt spid="51"/>
                                        </p:tgtEl>
                                      </p:cBhvr>
                                      <p:to x="100000" y="100000"/>
                                    </p:animScale>
                                    <p:animScale>
                                      <p:cBhvr>
                                        <p:cTn id="280" dur="26">
                                          <p:stCondLst>
                                            <p:cond delay="1642"/>
                                          </p:stCondLst>
                                        </p:cTn>
                                        <p:tgtEl>
                                          <p:spTgt spid="51"/>
                                        </p:tgtEl>
                                      </p:cBhvr>
                                      <p:to x="100000" y="90000"/>
                                    </p:animScale>
                                    <p:animScale>
                                      <p:cBhvr>
                                        <p:cTn id="281" dur="166" decel="50000">
                                          <p:stCondLst>
                                            <p:cond delay="1668"/>
                                          </p:stCondLst>
                                        </p:cTn>
                                        <p:tgtEl>
                                          <p:spTgt spid="51"/>
                                        </p:tgtEl>
                                      </p:cBhvr>
                                      <p:to x="100000" y="100000"/>
                                    </p:animScale>
                                    <p:animScale>
                                      <p:cBhvr>
                                        <p:cTn id="282" dur="26">
                                          <p:stCondLst>
                                            <p:cond delay="1808"/>
                                          </p:stCondLst>
                                        </p:cTn>
                                        <p:tgtEl>
                                          <p:spTgt spid="51"/>
                                        </p:tgtEl>
                                      </p:cBhvr>
                                      <p:to x="100000" y="95000"/>
                                    </p:animScale>
                                    <p:animScale>
                                      <p:cBhvr>
                                        <p:cTn id="283" dur="166" decel="50000">
                                          <p:stCondLst>
                                            <p:cond delay="1834"/>
                                          </p:stCondLst>
                                        </p:cTn>
                                        <p:tgtEl>
                                          <p:spTgt spid="51"/>
                                        </p:tgtEl>
                                      </p:cBhvr>
                                      <p:to x="100000" y="100000"/>
                                    </p:animScale>
                                  </p:childTnLst>
                                </p:cTn>
                              </p:par>
                              <p:par>
                                <p:cTn id="284" presetID="26" presetClass="entr" presetSubtype="0" fill="hold" grpId="0" nodeType="withEffect">
                                  <p:stCondLst>
                                    <p:cond delay="0"/>
                                  </p:stCondLst>
                                  <p:childTnLst>
                                    <p:set>
                                      <p:cBhvr>
                                        <p:cTn id="285" dur="1" fill="hold">
                                          <p:stCondLst>
                                            <p:cond delay="0"/>
                                          </p:stCondLst>
                                        </p:cTn>
                                        <p:tgtEl>
                                          <p:spTgt spid="52"/>
                                        </p:tgtEl>
                                        <p:attrNameLst>
                                          <p:attrName>style.visibility</p:attrName>
                                        </p:attrNameLst>
                                      </p:cBhvr>
                                      <p:to>
                                        <p:strVal val="visible"/>
                                      </p:to>
                                    </p:set>
                                    <p:animEffect transition="in" filter="wipe(down)">
                                      <p:cBhvr>
                                        <p:cTn id="286" dur="580">
                                          <p:stCondLst>
                                            <p:cond delay="0"/>
                                          </p:stCondLst>
                                        </p:cTn>
                                        <p:tgtEl>
                                          <p:spTgt spid="52"/>
                                        </p:tgtEl>
                                      </p:cBhvr>
                                    </p:animEffect>
                                    <p:anim calcmode="lin" valueType="num">
                                      <p:cBhvr>
                                        <p:cTn id="287"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88"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89"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90"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91"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92" dur="26">
                                          <p:stCondLst>
                                            <p:cond delay="650"/>
                                          </p:stCondLst>
                                        </p:cTn>
                                        <p:tgtEl>
                                          <p:spTgt spid="52"/>
                                        </p:tgtEl>
                                      </p:cBhvr>
                                      <p:to x="100000" y="60000"/>
                                    </p:animScale>
                                    <p:animScale>
                                      <p:cBhvr>
                                        <p:cTn id="293" dur="166" decel="50000">
                                          <p:stCondLst>
                                            <p:cond delay="676"/>
                                          </p:stCondLst>
                                        </p:cTn>
                                        <p:tgtEl>
                                          <p:spTgt spid="52"/>
                                        </p:tgtEl>
                                      </p:cBhvr>
                                      <p:to x="100000" y="100000"/>
                                    </p:animScale>
                                    <p:animScale>
                                      <p:cBhvr>
                                        <p:cTn id="294" dur="26">
                                          <p:stCondLst>
                                            <p:cond delay="1312"/>
                                          </p:stCondLst>
                                        </p:cTn>
                                        <p:tgtEl>
                                          <p:spTgt spid="52"/>
                                        </p:tgtEl>
                                      </p:cBhvr>
                                      <p:to x="100000" y="80000"/>
                                    </p:animScale>
                                    <p:animScale>
                                      <p:cBhvr>
                                        <p:cTn id="295" dur="166" decel="50000">
                                          <p:stCondLst>
                                            <p:cond delay="1338"/>
                                          </p:stCondLst>
                                        </p:cTn>
                                        <p:tgtEl>
                                          <p:spTgt spid="52"/>
                                        </p:tgtEl>
                                      </p:cBhvr>
                                      <p:to x="100000" y="100000"/>
                                    </p:animScale>
                                    <p:animScale>
                                      <p:cBhvr>
                                        <p:cTn id="296" dur="26">
                                          <p:stCondLst>
                                            <p:cond delay="1642"/>
                                          </p:stCondLst>
                                        </p:cTn>
                                        <p:tgtEl>
                                          <p:spTgt spid="52"/>
                                        </p:tgtEl>
                                      </p:cBhvr>
                                      <p:to x="100000" y="90000"/>
                                    </p:animScale>
                                    <p:animScale>
                                      <p:cBhvr>
                                        <p:cTn id="297" dur="166" decel="50000">
                                          <p:stCondLst>
                                            <p:cond delay="1668"/>
                                          </p:stCondLst>
                                        </p:cTn>
                                        <p:tgtEl>
                                          <p:spTgt spid="52"/>
                                        </p:tgtEl>
                                      </p:cBhvr>
                                      <p:to x="100000" y="100000"/>
                                    </p:animScale>
                                    <p:animScale>
                                      <p:cBhvr>
                                        <p:cTn id="298" dur="26">
                                          <p:stCondLst>
                                            <p:cond delay="1808"/>
                                          </p:stCondLst>
                                        </p:cTn>
                                        <p:tgtEl>
                                          <p:spTgt spid="52"/>
                                        </p:tgtEl>
                                      </p:cBhvr>
                                      <p:to x="100000" y="95000"/>
                                    </p:animScale>
                                    <p:animScale>
                                      <p:cBhvr>
                                        <p:cTn id="299" dur="166" decel="50000">
                                          <p:stCondLst>
                                            <p:cond delay="1834"/>
                                          </p:stCondLst>
                                        </p:cTn>
                                        <p:tgtEl>
                                          <p:spTgt spid="52"/>
                                        </p:tgtEl>
                                      </p:cBhvr>
                                      <p:to x="100000" y="100000"/>
                                    </p:animScale>
                                  </p:childTnLst>
                                </p:cTn>
                              </p:par>
                              <p:par>
                                <p:cTn id="300" presetID="22" presetClass="entr" presetSubtype="1" fill="hold" nodeType="withEffect">
                                  <p:stCondLst>
                                    <p:cond delay="0"/>
                                  </p:stCondLst>
                                  <p:childTnLst>
                                    <p:set>
                                      <p:cBhvr>
                                        <p:cTn id="301" dur="1" fill="hold">
                                          <p:stCondLst>
                                            <p:cond delay="0"/>
                                          </p:stCondLst>
                                        </p:cTn>
                                        <p:tgtEl>
                                          <p:spTgt spid="2053"/>
                                        </p:tgtEl>
                                        <p:attrNameLst>
                                          <p:attrName>style.visibility</p:attrName>
                                        </p:attrNameLst>
                                      </p:cBhvr>
                                      <p:to>
                                        <p:strVal val="visible"/>
                                      </p:to>
                                    </p:set>
                                    <p:animEffect transition="in" filter="wipe(up)">
                                      <p:cBhvr>
                                        <p:cTn id="302" dur="3000"/>
                                        <p:tgtEl>
                                          <p:spTgt spid="2053"/>
                                        </p:tgtEl>
                                      </p:cBhvr>
                                    </p:animEffect>
                                  </p:childTnLst>
                                </p:cTn>
                              </p:par>
                              <p:par>
                                <p:cTn id="303" presetID="7" presetClass="entr" presetSubtype="1" fill="hold" grpId="0" nodeType="withEffect">
                                  <p:stCondLst>
                                    <p:cond delay="0"/>
                                  </p:stCondLst>
                                  <p:childTnLst>
                                    <p:set>
                                      <p:cBhvr>
                                        <p:cTn id="304" dur="1" fill="hold">
                                          <p:stCondLst>
                                            <p:cond delay="0"/>
                                          </p:stCondLst>
                                        </p:cTn>
                                        <p:tgtEl>
                                          <p:spTgt spid="54"/>
                                        </p:tgtEl>
                                        <p:attrNameLst>
                                          <p:attrName>style.visibility</p:attrName>
                                        </p:attrNameLst>
                                      </p:cBhvr>
                                      <p:to>
                                        <p:strVal val="visible"/>
                                      </p:to>
                                    </p:set>
                                    <p:anim calcmode="lin" valueType="num">
                                      <p:cBhvr additive="base">
                                        <p:cTn id="305" dur="2000" fill="hold"/>
                                        <p:tgtEl>
                                          <p:spTgt spid="54"/>
                                        </p:tgtEl>
                                        <p:attrNameLst>
                                          <p:attrName>ppt_x</p:attrName>
                                        </p:attrNameLst>
                                      </p:cBhvr>
                                      <p:tavLst>
                                        <p:tav tm="0">
                                          <p:val>
                                            <p:strVal val="#ppt_x"/>
                                          </p:val>
                                        </p:tav>
                                        <p:tav tm="100000">
                                          <p:val>
                                            <p:strVal val="#ppt_x"/>
                                          </p:val>
                                        </p:tav>
                                      </p:tavLst>
                                    </p:anim>
                                    <p:anim calcmode="lin" valueType="num">
                                      <p:cBhvr additive="base">
                                        <p:cTn id="306" dur="2000" fill="hold"/>
                                        <p:tgtEl>
                                          <p:spTgt spid="54"/>
                                        </p:tgtEl>
                                        <p:attrNameLst>
                                          <p:attrName>ppt_y</p:attrName>
                                        </p:attrNameLst>
                                      </p:cBhvr>
                                      <p:tavLst>
                                        <p:tav tm="0">
                                          <p:val>
                                            <p:strVal val="0-#ppt_h/2"/>
                                          </p:val>
                                        </p:tav>
                                        <p:tav tm="100000">
                                          <p:val>
                                            <p:strVal val="#ppt_y"/>
                                          </p:val>
                                        </p:tav>
                                      </p:tavLst>
                                    </p:anim>
                                  </p:childTnLst>
                                </p:cTn>
                              </p:par>
                              <p:par>
                                <p:cTn id="307" presetID="51" presetClass="entr" presetSubtype="0" fill="hold" nodeType="withEffect">
                                  <p:stCondLst>
                                    <p:cond delay="0"/>
                                  </p:stCondLst>
                                  <p:childTnLst>
                                    <p:set>
                                      <p:cBhvr>
                                        <p:cTn id="308" dur="1" fill="hold">
                                          <p:stCondLst>
                                            <p:cond delay="0"/>
                                          </p:stCondLst>
                                        </p:cTn>
                                        <p:tgtEl>
                                          <p:spTgt spid="56"/>
                                        </p:tgtEl>
                                        <p:attrNameLst>
                                          <p:attrName>style.visibility</p:attrName>
                                        </p:attrNameLst>
                                      </p:cBhvr>
                                      <p:to>
                                        <p:strVal val="visible"/>
                                      </p:to>
                                    </p:set>
                                    <p:animEffect transition="in" filter="fade">
                                      <p:cBhvr>
                                        <p:cTn id="309" dur="770" decel="100000"/>
                                        <p:tgtEl>
                                          <p:spTgt spid="56"/>
                                        </p:tgtEl>
                                      </p:cBhvr>
                                    </p:animEffect>
                                    <p:animScale>
                                      <p:cBhvr>
                                        <p:cTn id="310" dur="770" decel="100000"/>
                                        <p:tgtEl>
                                          <p:spTgt spid="56"/>
                                        </p:tgtEl>
                                      </p:cBhvr>
                                      <p:from x="10000" y="10000"/>
                                      <p:to x="200000" y="450000"/>
                                    </p:animScale>
                                    <p:animScale>
                                      <p:cBhvr>
                                        <p:cTn id="311" dur="1230" accel="100000" fill="hold">
                                          <p:stCondLst>
                                            <p:cond delay="770"/>
                                          </p:stCondLst>
                                        </p:cTn>
                                        <p:tgtEl>
                                          <p:spTgt spid="56"/>
                                        </p:tgtEl>
                                      </p:cBhvr>
                                      <p:from x="200000" y="450000"/>
                                      <p:to x="100000" y="100000"/>
                                    </p:animScale>
                                    <p:set>
                                      <p:cBhvr>
                                        <p:cTn id="312" dur="770" fill="hold"/>
                                        <p:tgtEl>
                                          <p:spTgt spid="56"/>
                                        </p:tgtEl>
                                        <p:attrNameLst>
                                          <p:attrName>ppt_x</p:attrName>
                                        </p:attrNameLst>
                                      </p:cBhvr>
                                      <p:to>
                                        <p:strVal val="(0.5)"/>
                                      </p:to>
                                    </p:set>
                                    <p:anim from="(0.5)" to="(#ppt_x)" calcmode="lin" valueType="num">
                                      <p:cBhvr>
                                        <p:cTn id="313" dur="1230" accel="100000" fill="hold">
                                          <p:stCondLst>
                                            <p:cond delay="770"/>
                                          </p:stCondLst>
                                        </p:cTn>
                                        <p:tgtEl>
                                          <p:spTgt spid="56"/>
                                        </p:tgtEl>
                                        <p:attrNameLst>
                                          <p:attrName>ppt_x</p:attrName>
                                        </p:attrNameLst>
                                      </p:cBhvr>
                                    </p:anim>
                                    <p:set>
                                      <p:cBhvr>
                                        <p:cTn id="314" dur="770" fill="hold"/>
                                        <p:tgtEl>
                                          <p:spTgt spid="56"/>
                                        </p:tgtEl>
                                        <p:attrNameLst>
                                          <p:attrName>ppt_y</p:attrName>
                                        </p:attrNameLst>
                                      </p:cBhvr>
                                      <p:to>
                                        <p:strVal val="(#ppt_y+0.4)"/>
                                      </p:to>
                                    </p:set>
                                    <p:anim from="(#ppt_y+0.4)" to="(#ppt_y)" calcmode="lin" valueType="num">
                                      <p:cBhvr>
                                        <p:cTn id="315" dur="1230" accel="100000" fill="hold">
                                          <p:stCondLst>
                                            <p:cond delay="770"/>
                                          </p:stCondLst>
                                        </p:cTn>
                                        <p:tgtEl>
                                          <p:spTgt spid="56"/>
                                        </p:tgtEl>
                                        <p:attrNameLst>
                                          <p:attrName>ppt_y</p:attrName>
                                        </p:attrNameLst>
                                      </p:cBhvr>
                                    </p:anim>
                                  </p:childTnLst>
                                </p:cTn>
                              </p:par>
                              <p:par>
                                <p:cTn id="316" presetID="7" presetClass="entr" presetSubtype="1" fill="hold" grpId="0" nodeType="withEffect">
                                  <p:stCondLst>
                                    <p:cond delay="0"/>
                                  </p:stCondLst>
                                  <p:childTnLst>
                                    <p:set>
                                      <p:cBhvr>
                                        <p:cTn id="317" dur="1" fill="hold">
                                          <p:stCondLst>
                                            <p:cond delay="0"/>
                                          </p:stCondLst>
                                        </p:cTn>
                                        <p:tgtEl>
                                          <p:spTgt spid="53"/>
                                        </p:tgtEl>
                                        <p:attrNameLst>
                                          <p:attrName>style.visibility</p:attrName>
                                        </p:attrNameLst>
                                      </p:cBhvr>
                                      <p:to>
                                        <p:strVal val="visible"/>
                                      </p:to>
                                    </p:set>
                                    <p:anim calcmode="lin" valueType="num">
                                      <p:cBhvr additive="base">
                                        <p:cTn id="318" dur="2000" fill="hold"/>
                                        <p:tgtEl>
                                          <p:spTgt spid="53"/>
                                        </p:tgtEl>
                                        <p:attrNameLst>
                                          <p:attrName>ppt_x</p:attrName>
                                        </p:attrNameLst>
                                      </p:cBhvr>
                                      <p:tavLst>
                                        <p:tav tm="0">
                                          <p:val>
                                            <p:strVal val="#ppt_x"/>
                                          </p:val>
                                        </p:tav>
                                        <p:tav tm="100000">
                                          <p:val>
                                            <p:strVal val="#ppt_x"/>
                                          </p:val>
                                        </p:tav>
                                      </p:tavLst>
                                    </p:anim>
                                    <p:anim calcmode="lin" valueType="num">
                                      <p:cBhvr additive="base">
                                        <p:cTn id="319" dur="2000" fill="hold"/>
                                        <p:tgtEl>
                                          <p:spTgt spid="53"/>
                                        </p:tgtEl>
                                        <p:attrNameLst>
                                          <p:attrName>ppt_y</p:attrName>
                                        </p:attrNameLst>
                                      </p:cBhvr>
                                      <p:tavLst>
                                        <p:tav tm="0">
                                          <p:val>
                                            <p:strVal val="0-#ppt_h/2"/>
                                          </p:val>
                                        </p:tav>
                                        <p:tav tm="100000">
                                          <p:val>
                                            <p:strVal val="#ppt_y"/>
                                          </p:val>
                                        </p:tav>
                                      </p:tavLst>
                                    </p:anim>
                                  </p:childTnLst>
                                </p:cTn>
                              </p:par>
                              <p:par>
                                <p:cTn id="320" presetID="7" presetClass="entr" presetSubtype="1" fill="hold" grpId="0" nodeType="withEffect">
                                  <p:stCondLst>
                                    <p:cond delay="0"/>
                                  </p:stCondLst>
                                  <p:childTnLst>
                                    <p:set>
                                      <p:cBhvr>
                                        <p:cTn id="321" dur="1" fill="hold">
                                          <p:stCondLst>
                                            <p:cond delay="0"/>
                                          </p:stCondLst>
                                        </p:cTn>
                                        <p:tgtEl>
                                          <p:spTgt spid="58"/>
                                        </p:tgtEl>
                                        <p:attrNameLst>
                                          <p:attrName>style.visibility</p:attrName>
                                        </p:attrNameLst>
                                      </p:cBhvr>
                                      <p:to>
                                        <p:strVal val="visible"/>
                                      </p:to>
                                    </p:set>
                                    <p:anim calcmode="lin" valueType="num">
                                      <p:cBhvr additive="base">
                                        <p:cTn id="322" dur="2000" fill="hold"/>
                                        <p:tgtEl>
                                          <p:spTgt spid="58"/>
                                        </p:tgtEl>
                                        <p:attrNameLst>
                                          <p:attrName>ppt_x</p:attrName>
                                        </p:attrNameLst>
                                      </p:cBhvr>
                                      <p:tavLst>
                                        <p:tav tm="0">
                                          <p:val>
                                            <p:strVal val="#ppt_x"/>
                                          </p:val>
                                        </p:tav>
                                        <p:tav tm="100000">
                                          <p:val>
                                            <p:strVal val="#ppt_x"/>
                                          </p:val>
                                        </p:tav>
                                      </p:tavLst>
                                    </p:anim>
                                    <p:anim calcmode="lin" valueType="num">
                                      <p:cBhvr additive="base">
                                        <p:cTn id="323" dur="2000" fill="hold"/>
                                        <p:tgtEl>
                                          <p:spTgt spid="58"/>
                                        </p:tgtEl>
                                        <p:attrNameLst>
                                          <p:attrName>ppt_y</p:attrName>
                                        </p:attrNameLst>
                                      </p:cBhvr>
                                      <p:tavLst>
                                        <p:tav tm="0">
                                          <p:val>
                                            <p:strVal val="0-#ppt_h/2"/>
                                          </p:val>
                                        </p:tav>
                                        <p:tav tm="100000">
                                          <p:val>
                                            <p:strVal val="#ppt_y"/>
                                          </p:val>
                                        </p:tav>
                                      </p:tavLst>
                                    </p:anim>
                                  </p:childTnLst>
                                </p:cTn>
                              </p:par>
                              <p:par>
                                <p:cTn id="324" presetID="51" presetClass="entr" presetSubtype="0" fill="hold" nodeType="withEffect">
                                  <p:stCondLst>
                                    <p:cond delay="0"/>
                                  </p:stCondLst>
                                  <p:childTnLst>
                                    <p:set>
                                      <p:cBhvr>
                                        <p:cTn id="325" dur="1" fill="hold">
                                          <p:stCondLst>
                                            <p:cond delay="0"/>
                                          </p:stCondLst>
                                        </p:cTn>
                                        <p:tgtEl>
                                          <p:spTgt spid="59"/>
                                        </p:tgtEl>
                                        <p:attrNameLst>
                                          <p:attrName>style.visibility</p:attrName>
                                        </p:attrNameLst>
                                      </p:cBhvr>
                                      <p:to>
                                        <p:strVal val="visible"/>
                                      </p:to>
                                    </p:set>
                                    <p:animEffect transition="in" filter="fade">
                                      <p:cBhvr>
                                        <p:cTn id="326" dur="770" decel="100000"/>
                                        <p:tgtEl>
                                          <p:spTgt spid="59"/>
                                        </p:tgtEl>
                                      </p:cBhvr>
                                    </p:animEffect>
                                    <p:animScale>
                                      <p:cBhvr>
                                        <p:cTn id="327" dur="770" decel="100000"/>
                                        <p:tgtEl>
                                          <p:spTgt spid="59"/>
                                        </p:tgtEl>
                                      </p:cBhvr>
                                      <p:from x="10000" y="10000"/>
                                      <p:to x="200000" y="450000"/>
                                    </p:animScale>
                                    <p:animScale>
                                      <p:cBhvr>
                                        <p:cTn id="328" dur="1230" accel="100000" fill="hold">
                                          <p:stCondLst>
                                            <p:cond delay="770"/>
                                          </p:stCondLst>
                                        </p:cTn>
                                        <p:tgtEl>
                                          <p:spTgt spid="59"/>
                                        </p:tgtEl>
                                      </p:cBhvr>
                                      <p:from x="200000" y="450000"/>
                                      <p:to x="100000" y="100000"/>
                                    </p:animScale>
                                    <p:set>
                                      <p:cBhvr>
                                        <p:cTn id="329" dur="770" fill="hold"/>
                                        <p:tgtEl>
                                          <p:spTgt spid="59"/>
                                        </p:tgtEl>
                                        <p:attrNameLst>
                                          <p:attrName>ppt_x</p:attrName>
                                        </p:attrNameLst>
                                      </p:cBhvr>
                                      <p:to>
                                        <p:strVal val="(0.5)"/>
                                      </p:to>
                                    </p:set>
                                    <p:anim from="(0.5)" to="(#ppt_x)" calcmode="lin" valueType="num">
                                      <p:cBhvr>
                                        <p:cTn id="330" dur="1230" accel="100000" fill="hold">
                                          <p:stCondLst>
                                            <p:cond delay="770"/>
                                          </p:stCondLst>
                                        </p:cTn>
                                        <p:tgtEl>
                                          <p:spTgt spid="59"/>
                                        </p:tgtEl>
                                        <p:attrNameLst>
                                          <p:attrName>ppt_x</p:attrName>
                                        </p:attrNameLst>
                                      </p:cBhvr>
                                    </p:anim>
                                    <p:set>
                                      <p:cBhvr>
                                        <p:cTn id="331" dur="770" fill="hold"/>
                                        <p:tgtEl>
                                          <p:spTgt spid="59"/>
                                        </p:tgtEl>
                                        <p:attrNameLst>
                                          <p:attrName>ppt_y</p:attrName>
                                        </p:attrNameLst>
                                      </p:cBhvr>
                                      <p:to>
                                        <p:strVal val="(#ppt_y+0.4)"/>
                                      </p:to>
                                    </p:set>
                                    <p:anim from="(#ppt_y+0.4)" to="(#ppt_y)" calcmode="lin" valueType="num">
                                      <p:cBhvr>
                                        <p:cTn id="332" dur="1230" accel="100000" fill="hold">
                                          <p:stCondLst>
                                            <p:cond delay="770"/>
                                          </p:stCondLst>
                                        </p:cTn>
                                        <p:tgtEl>
                                          <p:spTgt spid="59"/>
                                        </p:tgtEl>
                                        <p:attrNameLst>
                                          <p:attrName>ppt_y</p:attrName>
                                        </p:attrNameLst>
                                      </p:cBhvr>
                                    </p:anim>
                                  </p:childTnLst>
                                </p:cTn>
                              </p:par>
                              <p:par>
                                <p:cTn id="333" presetID="7" presetClass="entr" presetSubtype="1" fill="hold" grpId="0" nodeType="withEffect">
                                  <p:stCondLst>
                                    <p:cond delay="0"/>
                                  </p:stCondLst>
                                  <p:childTnLst>
                                    <p:set>
                                      <p:cBhvr>
                                        <p:cTn id="334" dur="1" fill="hold">
                                          <p:stCondLst>
                                            <p:cond delay="0"/>
                                          </p:stCondLst>
                                        </p:cTn>
                                        <p:tgtEl>
                                          <p:spTgt spid="62"/>
                                        </p:tgtEl>
                                        <p:attrNameLst>
                                          <p:attrName>style.visibility</p:attrName>
                                        </p:attrNameLst>
                                      </p:cBhvr>
                                      <p:to>
                                        <p:strVal val="visible"/>
                                      </p:to>
                                    </p:set>
                                    <p:anim calcmode="lin" valueType="num">
                                      <p:cBhvr additive="base">
                                        <p:cTn id="335" dur="2000" fill="hold"/>
                                        <p:tgtEl>
                                          <p:spTgt spid="62"/>
                                        </p:tgtEl>
                                        <p:attrNameLst>
                                          <p:attrName>ppt_x</p:attrName>
                                        </p:attrNameLst>
                                      </p:cBhvr>
                                      <p:tavLst>
                                        <p:tav tm="0">
                                          <p:val>
                                            <p:strVal val="#ppt_x"/>
                                          </p:val>
                                        </p:tav>
                                        <p:tav tm="100000">
                                          <p:val>
                                            <p:strVal val="#ppt_x"/>
                                          </p:val>
                                        </p:tav>
                                      </p:tavLst>
                                    </p:anim>
                                    <p:anim calcmode="lin" valueType="num">
                                      <p:cBhvr additive="base">
                                        <p:cTn id="336" dur="2000" fill="hold"/>
                                        <p:tgtEl>
                                          <p:spTgt spid="62"/>
                                        </p:tgtEl>
                                        <p:attrNameLst>
                                          <p:attrName>ppt_y</p:attrName>
                                        </p:attrNameLst>
                                      </p:cBhvr>
                                      <p:tavLst>
                                        <p:tav tm="0">
                                          <p:val>
                                            <p:strVal val="0-#ppt_h/2"/>
                                          </p:val>
                                        </p:tav>
                                        <p:tav tm="100000">
                                          <p:val>
                                            <p:strVal val="#ppt_y"/>
                                          </p:val>
                                        </p:tav>
                                      </p:tavLst>
                                    </p:anim>
                                  </p:childTnLst>
                                </p:cTn>
                              </p:par>
                              <p:par>
                                <p:cTn id="337" presetID="7" presetClass="entr" presetSubtype="1" fill="hold" grpId="0" nodeType="withEffect">
                                  <p:stCondLst>
                                    <p:cond delay="0"/>
                                  </p:stCondLst>
                                  <p:childTnLst>
                                    <p:set>
                                      <p:cBhvr>
                                        <p:cTn id="338" dur="1" fill="hold">
                                          <p:stCondLst>
                                            <p:cond delay="0"/>
                                          </p:stCondLst>
                                        </p:cTn>
                                        <p:tgtEl>
                                          <p:spTgt spid="63"/>
                                        </p:tgtEl>
                                        <p:attrNameLst>
                                          <p:attrName>style.visibility</p:attrName>
                                        </p:attrNameLst>
                                      </p:cBhvr>
                                      <p:to>
                                        <p:strVal val="visible"/>
                                      </p:to>
                                    </p:set>
                                    <p:anim calcmode="lin" valueType="num">
                                      <p:cBhvr additive="base">
                                        <p:cTn id="339" dur="2000" fill="hold"/>
                                        <p:tgtEl>
                                          <p:spTgt spid="63"/>
                                        </p:tgtEl>
                                        <p:attrNameLst>
                                          <p:attrName>ppt_x</p:attrName>
                                        </p:attrNameLst>
                                      </p:cBhvr>
                                      <p:tavLst>
                                        <p:tav tm="0">
                                          <p:val>
                                            <p:strVal val="#ppt_x"/>
                                          </p:val>
                                        </p:tav>
                                        <p:tav tm="100000">
                                          <p:val>
                                            <p:strVal val="#ppt_x"/>
                                          </p:val>
                                        </p:tav>
                                      </p:tavLst>
                                    </p:anim>
                                    <p:anim calcmode="lin" valueType="num">
                                      <p:cBhvr additive="base">
                                        <p:cTn id="340" dur="2000" fill="hold"/>
                                        <p:tgtEl>
                                          <p:spTgt spid="63"/>
                                        </p:tgtEl>
                                        <p:attrNameLst>
                                          <p:attrName>ppt_y</p:attrName>
                                        </p:attrNameLst>
                                      </p:cBhvr>
                                      <p:tavLst>
                                        <p:tav tm="0">
                                          <p:val>
                                            <p:strVal val="0-#ppt_h/2"/>
                                          </p:val>
                                        </p:tav>
                                        <p:tav tm="100000">
                                          <p:val>
                                            <p:strVal val="#ppt_y"/>
                                          </p:val>
                                        </p:tav>
                                      </p:tavLst>
                                    </p:anim>
                                  </p:childTnLst>
                                </p:cTn>
                              </p:par>
                              <p:par>
                                <p:cTn id="341" presetID="7" presetClass="entr" presetSubtype="1" fill="hold" grpId="0" nodeType="withEffect">
                                  <p:stCondLst>
                                    <p:cond delay="0"/>
                                  </p:stCondLst>
                                  <p:childTnLst>
                                    <p:set>
                                      <p:cBhvr>
                                        <p:cTn id="342" dur="1" fill="hold">
                                          <p:stCondLst>
                                            <p:cond delay="0"/>
                                          </p:stCondLst>
                                        </p:cTn>
                                        <p:tgtEl>
                                          <p:spTgt spid="64"/>
                                        </p:tgtEl>
                                        <p:attrNameLst>
                                          <p:attrName>style.visibility</p:attrName>
                                        </p:attrNameLst>
                                      </p:cBhvr>
                                      <p:to>
                                        <p:strVal val="visible"/>
                                      </p:to>
                                    </p:set>
                                    <p:anim calcmode="lin" valueType="num">
                                      <p:cBhvr additive="base">
                                        <p:cTn id="343" dur="2000" fill="hold"/>
                                        <p:tgtEl>
                                          <p:spTgt spid="64"/>
                                        </p:tgtEl>
                                        <p:attrNameLst>
                                          <p:attrName>ppt_x</p:attrName>
                                        </p:attrNameLst>
                                      </p:cBhvr>
                                      <p:tavLst>
                                        <p:tav tm="0">
                                          <p:val>
                                            <p:strVal val="#ppt_x"/>
                                          </p:val>
                                        </p:tav>
                                        <p:tav tm="100000">
                                          <p:val>
                                            <p:strVal val="#ppt_x"/>
                                          </p:val>
                                        </p:tav>
                                      </p:tavLst>
                                    </p:anim>
                                    <p:anim calcmode="lin" valueType="num">
                                      <p:cBhvr additive="base">
                                        <p:cTn id="344" dur="2000" fill="hold"/>
                                        <p:tgtEl>
                                          <p:spTgt spid="64"/>
                                        </p:tgtEl>
                                        <p:attrNameLst>
                                          <p:attrName>ppt_y</p:attrName>
                                        </p:attrNameLst>
                                      </p:cBhvr>
                                      <p:tavLst>
                                        <p:tav tm="0">
                                          <p:val>
                                            <p:strVal val="0-#ppt_h/2"/>
                                          </p:val>
                                        </p:tav>
                                        <p:tav tm="100000">
                                          <p:val>
                                            <p:strVal val="#ppt_y"/>
                                          </p:val>
                                        </p:tav>
                                      </p:tavLst>
                                    </p:anim>
                                  </p:childTnLst>
                                </p:cTn>
                              </p:par>
                              <p:par>
                                <p:cTn id="345" presetID="26" presetClass="entr" presetSubtype="0" fill="hold" nodeType="withEffect">
                                  <p:stCondLst>
                                    <p:cond delay="0"/>
                                  </p:stCondLst>
                                  <p:childTnLst>
                                    <p:set>
                                      <p:cBhvr>
                                        <p:cTn id="346" dur="1" fill="hold">
                                          <p:stCondLst>
                                            <p:cond delay="0"/>
                                          </p:stCondLst>
                                        </p:cTn>
                                        <p:tgtEl>
                                          <p:spTgt spid="67"/>
                                        </p:tgtEl>
                                        <p:attrNameLst>
                                          <p:attrName>style.visibility</p:attrName>
                                        </p:attrNameLst>
                                      </p:cBhvr>
                                      <p:to>
                                        <p:strVal val="visible"/>
                                      </p:to>
                                    </p:set>
                                    <p:animEffect transition="in" filter="wipe(down)">
                                      <p:cBhvr>
                                        <p:cTn id="347" dur="580">
                                          <p:stCondLst>
                                            <p:cond delay="0"/>
                                          </p:stCondLst>
                                        </p:cTn>
                                        <p:tgtEl>
                                          <p:spTgt spid="67"/>
                                        </p:tgtEl>
                                      </p:cBhvr>
                                    </p:animEffect>
                                    <p:anim calcmode="lin" valueType="num">
                                      <p:cBhvr>
                                        <p:cTn id="348"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349"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350"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351"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352"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353" dur="26">
                                          <p:stCondLst>
                                            <p:cond delay="650"/>
                                          </p:stCondLst>
                                        </p:cTn>
                                        <p:tgtEl>
                                          <p:spTgt spid="67"/>
                                        </p:tgtEl>
                                      </p:cBhvr>
                                      <p:to x="100000" y="60000"/>
                                    </p:animScale>
                                    <p:animScale>
                                      <p:cBhvr>
                                        <p:cTn id="354" dur="166" decel="50000">
                                          <p:stCondLst>
                                            <p:cond delay="676"/>
                                          </p:stCondLst>
                                        </p:cTn>
                                        <p:tgtEl>
                                          <p:spTgt spid="67"/>
                                        </p:tgtEl>
                                      </p:cBhvr>
                                      <p:to x="100000" y="100000"/>
                                    </p:animScale>
                                    <p:animScale>
                                      <p:cBhvr>
                                        <p:cTn id="355" dur="26">
                                          <p:stCondLst>
                                            <p:cond delay="1312"/>
                                          </p:stCondLst>
                                        </p:cTn>
                                        <p:tgtEl>
                                          <p:spTgt spid="67"/>
                                        </p:tgtEl>
                                      </p:cBhvr>
                                      <p:to x="100000" y="80000"/>
                                    </p:animScale>
                                    <p:animScale>
                                      <p:cBhvr>
                                        <p:cTn id="356" dur="166" decel="50000">
                                          <p:stCondLst>
                                            <p:cond delay="1338"/>
                                          </p:stCondLst>
                                        </p:cTn>
                                        <p:tgtEl>
                                          <p:spTgt spid="67"/>
                                        </p:tgtEl>
                                      </p:cBhvr>
                                      <p:to x="100000" y="100000"/>
                                    </p:animScale>
                                    <p:animScale>
                                      <p:cBhvr>
                                        <p:cTn id="357" dur="26">
                                          <p:stCondLst>
                                            <p:cond delay="1642"/>
                                          </p:stCondLst>
                                        </p:cTn>
                                        <p:tgtEl>
                                          <p:spTgt spid="67"/>
                                        </p:tgtEl>
                                      </p:cBhvr>
                                      <p:to x="100000" y="90000"/>
                                    </p:animScale>
                                    <p:animScale>
                                      <p:cBhvr>
                                        <p:cTn id="358" dur="166" decel="50000">
                                          <p:stCondLst>
                                            <p:cond delay="1668"/>
                                          </p:stCondLst>
                                        </p:cTn>
                                        <p:tgtEl>
                                          <p:spTgt spid="67"/>
                                        </p:tgtEl>
                                      </p:cBhvr>
                                      <p:to x="100000" y="100000"/>
                                    </p:animScale>
                                    <p:animScale>
                                      <p:cBhvr>
                                        <p:cTn id="359" dur="26">
                                          <p:stCondLst>
                                            <p:cond delay="1808"/>
                                          </p:stCondLst>
                                        </p:cTn>
                                        <p:tgtEl>
                                          <p:spTgt spid="67"/>
                                        </p:tgtEl>
                                      </p:cBhvr>
                                      <p:to x="100000" y="95000"/>
                                    </p:animScale>
                                    <p:animScale>
                                      <p:cBhvr>
                                        <p:cTn id="360" dur="166" decel="50000">
                                          <p:stCondLst>
                                            <p:cond delay="1834"/>
                                          </p:stCondLst>
                                        </p:cTn>
                                        <p:tgtEl>
                                          <p:spTgt spid="67"/>
                                        </p:tgtEl>
                                      </p:cBhvr>
                                      <p:to x="100000" y="100000"/>
                                    </p:animScale>
                                  </p:childTnLst>
                                </p:cTn>
                              </p:par>
                              <p:par>
                                <p:cTn id="361" presetID="26" presetClass="entr" presetSubtype="0" fill="hold" nodeType="withEffect">
                                  <p:stCondLst>
                                    <p:cond delay="0"/>
                                  </p:stCondLst>
                                  <p:childTnLst>
                                    <p:set>
                                      <p:cBhvr>
                                        <p:cTn id="362" dur="1" fill="hold">
                                          <p:stCondLst>
                                            <p:cond delay="0"/>
                                          </p:stCondLst>
                                        </p:cTn>
                                        <p:tgtEl>
                                          <p:spTgt spid="68"/>
                                        </p:tgtEl>
                                        <p:attrNameLst>
                                          <p:attrName>style.visibility</p:attrName>
                                        </p:attrNameLst>
                                      </p:cBhvr>
                                      <p:to>
                                        <p:strVal val="visible"/>
                                      </p:to>
                                    </p:set>
                                    <p:animEffect transition="in" filter="wipe(down)">
                                      <p:cBhvr>
                                        <p:cTn id="363" dur="580">
                                          <p:stCondLst>
                                            <p:cond delay="0"/>
                                          </p:stCondLst>
                                        </p:cTn>
                                        <p:tgtEl>
                                          <p:spTgt spid="68"/>
                                        </p:tgtEl>
                                      </p:cBhvr>
                                    </p:animEffect>
                                    <p:anim calcmode="lin" valueType="num">
                                      <p:cBhvr>
                                        <p:cTn id="36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36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36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36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36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369" dur="26">
                                          <p:stCondLst>
                                            <p:cond delay="650"/>
                                          </p:stCondLst>
                                        </p:cTn>
                                        <p:tgtEl>
                                          <p:spTgt spid="68"/>
                                        </p:tgtEl>
                                      </p:cBhvr>
                                      <p:to x="100000" y="60000"/>
                                    </p:animScale>
                                    <p:animScale>
                                      <p:cBhvr>
                                        <p:cTn id="370" dur="166" decel="50000">
                                          <p:stCondLst>
                                            <p:cond delay="676"/>
                                          </p:stCondLst>
                                        </p:cTn>
                                        <p:tgtEl>
                                          <p:spTgt spid="68"/>
                                        </p:tgtEl>
                                      </p:cBhvr>
                                      <p:to x="100000" y="100000"/>
                                    </p:animScale>
                                    <p:animScale>
                                      <p:cBhvr>
                                        <p:cTn id="371" dur="26">
                                          <p:stCondLst>
                                            <p:cond delay="1312"/>
                                          </p:stCondLst>
                                        </p:cTn>
                                        <p:tgtEl>
                                          <p:spTgt spid="68"/>
                                        </p:tgtEl>
                                      </p:cBhvr>
                                      <p:to x="100000" y="80000"/>
                                    </p:animScale>
                                    <p:animScale>
                                      <p:cBhvr>
                                        <p:cTn id="372" dur="166" decel="50000">
                                          <p:stCondLst>
                                            <p:cond delay="1338"/>
                                          </p:stCondLst>
                                        </p:cTn>
                                        <p:tgtEl>
                                          <p:spTgt spid="68"/>
                                        </p:tgtEl>
                                      </p:cBhvr>
                                      <p:to x="100000" y="100000"/>
                                    </p:animScale>
                                    <p:animScale>
                                      <p:cBhvr>
                                        <p:cTn id="373" dur="26">
                                          <p:stCondLst>
                                            <p:cond delay="1642"/>
                                          </p:stCondLst>
                                        </p:cTn>
                                        <p:tgtEl>
                                          <p:spTgt spid="68"/>
                                        </p:tgtEl>
                                      </p:cBhvr>
                                      <p:to x="100000" y="90000"/>
                                    </p:animScale>
                                    <p:animScale>
                                      <p:cBhvr>
                                        <p:cTn id="374" dur="166" decel="50000">
                                          <p:stCondLst>
                                            <p:cond delay="1668"/>
                                          </p:stCondLst>
                                        </p:cTn>
                                        <p:tgtEl>
                                          <p:spTgt spid="68"/>
                                        </p:tgtEl>
                                      </p:cBhvr>
                                      <p:to x="100000" y="100000"/>
                                    </p:animScale>
                                    <p:animScale>
                                      <p:cBhvr>
                                        <p:cTn id="375" dur="26">
                                          <p:stCondLst>
                                            <p:cond delay="1808"/>
                                          </p:stCondLst>
                                        </p:cTn>
                                        <p:tgtEl>
                                          <p:spTgt spid="68"/>
                                        </p:tgtEl>
                                      </p:cBhvr>
                                      <p:to x="100000" y="95000"/>
                                    </p:animScale>
                                    <p:animScale>
                                      <p:cBhvr>
                                        <p:cTn id="376" dur="166" decel="50000">
                                          <p:stCondLst>
                                            <p:cond delay="1834"/>
                                          </p:stCondLst>
                                        </p:cTn>
                                        <p:tgtEl>
                                          <p:spTgt spid="68"/>
                                        </p:tgtEl>
                                      </p:cBhvr>
                                      <p:to x="100000" y="100000"/>
                                    </p:animScale>
                                  </p:childTnLst>
                                </p:cTn>
                              </p:par>
                              <p:par>
                                <p:cTn id="377" presetID="26" presetClass="entr" presetSubtype="0" fill="hold" nodeType="withEffect">
                                  <p:stCondLst>
                                    <p:cond delay="0"/>
                                  </p:stCondLst>
                                  <p:childTnLst>
                                    <p:set>
                                      <p:cBhvr>
                                        <p:cTn id="378" dur="1" fill="hold">
                                          <p:stCondLst>
                                            <p:cond delay="0"/>
                                          </p:stCondLst>
                                        </p:cTn>
                                        <p:tgtEl>
                                          <p:spTgt spid="69"/>
                                        </p:tgtEl>
                                        <p:attrNameLst>
                                          <p:attrName>style.visibility</p:attrName>
                                        </p:attrNameLst>
                                      </p:cBhvr>
                                      <p:to>
                                        <p:strVal val="visible"/>
                                      </p:to>
                                    </p:set>
                                    <p:animEffect transition="in" filter="wipe(down)">
                                      <p:cBhvr>
                                        <p:cTn id="379" dur="580">
                                          <p:stCondLst>
                                            <p:cond delay="0"/>
                                          </p:stCondLst>
                                        </p:cTn>
                                        <p:tgtEl>
                                          <p:spTgt spid="69"/>
                                        </p:tgtEl>
                                      </p:cBhvr>
                                    </p:animEffect>
                                    <p:anim calcmode="lin" valueType="num">
                                      <p:cBhvr>
                                        <p:cTn id="380"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381"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382"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383"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384"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385" dur="26">
                                          <p:stCondLst>
                                            <p:cond delay="650"/>
                                          </p:stCondLst>
                                        </p:cTn>
                                        <p:tgtEl>
                                          <p:spTgt spid="69"/>
                                        </p:tgtEl>
                                      </p:cBhvr>
                                      <p:to x="100000" y="60000"/>
                                    </p:animScale>
                                    <p:animScale>
                                      <p:cBhvr>
                                        <p:cTn id="386" dur="166" decel="50000">
                                          <p:stCondLst>
                                            <p:cond delay="676"/>
                                          </p:stCondLst>
                                        </p:cTn>
                                        <p:tgtEl>
                                          <p:spTgt spid="69"/>
                                        </p:tgtEl>
                                      </p:cBhvr>
                                      <p:to x="100000" y="100000"/>
                                    </p:animScale>
                                    <p:animScale>
                                      <p:cBhvr>
                                        <p:cTn id="387" dur="26">
                                          <p:stCondLst>
                                            <p:cond delay="1312"/>
                                          </p:stCondLst>
                                        </p:cTn>
                                        <p:tgtEl>
                                          <p:spTgt spid="69"/>
                                        </p:tgtEl>
                                      </p:cBhvr>
                                      <p:to x="100000" y="80000"/>
                                    </p:animScale>
                                    <p:animScale>
                                      <p:cBhvr>
                                        <p:cTn id="388" dur="166" decel="50000">
                                          <p:stCondLst>
                                            <p:cond delay="1338"/>
                                          </p:stCondLst>
                                        </p:cTn>
                                        <p:tgtEl>
                                          <p:spTgt spid="69"/>
                                        </p:tgtEl>
                                      </p:cBhvr>
                                      <p:to x="100000" y="100000"/>
                                    </p:animScale>
                                    <p:animScale>
                                      <p:cBhvr>
                                        <p:cTn id="389" dur="26">
                                          <p:stCondLst>
                                            <p:cond delay="1642"/>
                                          </p:stCondLst>
                                        </p:cTn>
                                        <p:tgtEl>
                                          <p:spTgt spid="69"/>
                                        </p:tgtEl>
                                      </p:cBhvr>
                                      <p:to x="100000" y="90000"/>
                                    </p:animScale>
                                    <p:animScale>
                                      <p:cBhvr>
                                        <p:cTn id="390" dur="166" decel="50000">
                                          <p:stCondLst>
                                            <p:cond delay="1668"/>
                                          </p:stCondLst>
                                        </p:cTn>
                                        <p:tgtEl>
                                          <p:spTgt spid="69"/>
                                        </p:tgtEl>
                                      </p:cBhvr>
                                      <p:to x="100000" y="100000"/>
                                    </p:animScale>
                                    <p:animScale>
                                      <p:cBhvr>
                                        <p:cTn id="391" dur="26">
                                          <p:stCondLst>
                                            <p:cond delay="1808"/>
                                          </p:stCondLst>
                                        </p:cTn>
                                        <p:tgtEl>
                                          <p:spTgt spid="69"/>
                                        </p:tgtEl>
                                      </p:cBhvr>
                                      <p:to x="100000" y="95000"/>
                                    </p:animScale>
                                    <p:animScale>
                                      <p:cBhvr>
                                        <p:cTn id="392" dur="166" decel="50000">
                                          <p:stCondLst>
                                            <p:cond delay="1834"/>
                                          </p:stCondLst>
                                        </p:cTn>
                                        <p:tgtEl>
                                          <p:spTgt spid="69"/>
                                        </p:tgtEl>
                                      </p:cBhvr>
                                      <p:to x="100000" y="100000"/>
                                    </p:animScale>
                                  </p:childTnLst>
                                </p:cTn>
                              </p:par>
                              <p:par>
                                <p:cTn id="393" presetID="26" presetClass="entr" presetSubtype="0" fill="hold" nodeType="withEffect">
                                  <p:stCondLst>
                                    <p:cond delay="0"/>
                                  </p:stCondLst>
                                  <p:childTnLst>
                                    <p:set>
                                      <p:cBhvr>
                                        <p:cTn id="394" dur="1" fill="hold">
                                          <p:stCondLst>
                                            <p:cond delay="0"/>
                                          </p:stCondLst>
                                        </p:cTn>
                                        <p:tgtEl>
                                          <p:spTgt spid="70"/>
                                        </p:tgtEl>
                                        <p:attrNameLst>
                                          <p:attrName>style.visibility</p:attrName>
                                        </p:attrNameLst>
                                      </p:cBhvr>
                                      <p:to>
                                        <p:strVal val="visible"/>
                                      </p:to>
                                    </p:set>
                                    <p:animEffect transition="in" filter="wipe(down)">
                                      <p:cBhvr>
                                        <p:cTn id="395" dur="580">
                                          <p:stCondLst>
                                            <p:cond delay="0"/>
                                          </p:stCondLst>
                                        </p:cTn>
                                        <p:tgtEl>
                                          <p:spTgt spid="70"/>
                                        </p:tgtEl>
                                      </p:cBhvr>
                                    </p:animEffect>
                                    <p:anim calcmode="lin" valueType="num">
                                      <p:cBhvr>
                                        <p:cTn id="396"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397"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398"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399"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400"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401" dur="26">
                                          <p:stCondLst>
                                            <p:cond delay="650"/>
                                          </p:stCondLst>
                                        </p:cTn>
                                        <p:tgtEl>
                                          <p:spTgt spid="70"/>
                                        </p:tgtEl>
                                      </p:cBhvr>
                                      <p:to x="100000" y="60000"/>
                                    </p:animScale>
                                    <p:animScale>
                                      <p:cBhvr>
                                        <p:cTn id="402" dur="166" decel="50000">
                                          <p:stCondLst>
                                            <p:cond delay="676"/>
                                          </p:stCondLst>
                                        </p:cTn>
                                        <p:tgtEl>
                                          <p:spTgt spid="70"/>
                                        </p:tgtEl>
                                      </p:cBhvr>
                                      <p:to x="100000" y="100000"/>
                                    </p:animScale>
                                    <p:animScale>
                                      <p:cBhvr>
                                        <p:cTn id="403" dur="26">
                                          <p:stCondLst>
                                            <p:cond delay="1312"/>
                                          </p:stCondLst>
                                        </p:cTn>
                                        <p:tgtEl>
                                          <p:spTgt spid="70"/>
                                        </p:tgtEl>
                                      </p:cBhvr>
                                      <p:to x="100000" y="80000"/>
                                    </p:animScale>
                                    <p:animScale>
                                      <p:cBhvr>
                                        <p:cTn id="404" dur="166" decel="50000">
                                          <p:stCondLst>
                                            <p:cond delay="1338"/>
                                          </p:stCondLst>
                                        </p:cTn>
                                        <p:tgtEl>
                                          <p:spTgt spid="70"/>
                                        </p:tgtEl>
                                      </p:cBhvr>
                                      <p:to x="100000" y="100000"/>
                                    </p:animScale>
                                    <p:animScale>
                                      <p:cBhvr>
                                        <p:cTn id="405" dur="26">
                                          <p:stCondLst>
                                            <p:cond delay="1642"/>
                                          </p:stCondLst>
                                        </p:cTn>
                                        <p:tgtEl>
                                          <p:spTgt spid="70"/>
                                        </p:tgtEl>
                                      </p:cBhvr>
                                      <p:to x="100000" y="90000"/>
                                    </p:animScale>
                                    <p:animScale>
                                      <p:cBhvr>
                                        <p:cTn id="406" dur="166" decel="50000">
                                          <p:stCondLst>
                                            <p:cond delay="1668"/>
                                          </p:stCondLst>
                                        </p:cTn>
                                        <p:tgtEl>
                                          <p:spTgt spid="70"/>
                                        </p:tgtEl>
                                      </p:cBhvr>
                                      <p:to x="100000" y="100000"/>
                                    </p:animScale>
                                    <p:animScale>
                                      <p:cBhvr>
                                        <p:cTn id="407" dur="26">
                                          <p:stCondLst>
                                            <p:cond delay="1808"/>
                                          </p:stCondLst>
                                        </p:cTn>
                                        <p:tgtEl>
                                          <p:spTgt spid="70"/>
                                        </p:tgtEl>
                                      </p:cBhvr>
                                      <p:to x="100000" y="95000"/>
                                    </p:animScale>
                                    <p:animScale>
                                      <p:cBhvr>
                                        <p:cTn id="408" dur="166" decel="50000">
                                          <p:stCondLst>
                                            <p:cond delay="1834"/>
                                          </p:stCondLst>
                                        </p:cTn>
                                        <p:tgtEl>
                                          <p:spTgt spid="70"/>
                                        </p:tgtEl>
                                      </p:cBhvr>
                                      <p:to x="100000" y="100000"/>
                                    </p:animScale>
                                  </p:childTnLst>
                                </p:cTn>
                              </p:par>
                              <p:par>
                                <p:cTn id="409" presetID="21" presetClass="entr" presetSubtype="1" fill="hold" grpId="0" nodeType="withEffect">
                                  <p:stCondLst>
                                    <p:cond delay="0"/>
                                  </p:stCondLst>
                                  <p:childTnLst>
                                    <p:set>
                                      <p:cBhvr>
                                        <p:cTn id="410" dur="1" fill="hold">
                                          <p:stCondLst>
                                            <p:cond delay="0"/>
                                          </p:stCondLst>
                                        </p:cTn>
                                        <p:tgtEl>
                                          <p:spTgt spid="71"/>
                                        </p:tgtEl>
                                        <p:attrNameLst>
                                          <p:attrName>style.visibility</p:attrName>
                                        </p:attrNameLst>
                                      </p:cBhvr>
                                      <p:to>
                                        <p:strVal val="visible"/>
                                      </p:to>
                                    </p:set>
                                    <p:animEffect transition="in" filter="wheel(1)">
                                      <p:cBhvr>
                                        <p:cTn id="411" dur="2000"/>
                                        <p:tgtEl>
                                          <p:spTgt spid="71"/>
                                        </p:tgtEl>
                                      </p:cBhvr>
                                    </p:animEffect>
                                  </p:childTnLst>
                                </p:cTn>
                              </p:par>
                              <p:par>
                                <p:cTn id="412" presetID="21" presetClass="entr" presetSubtype="1" fill="hold" grpId="0" nodeType="withEffect">
                                  <p:stCondLst>
                                    <p:cond delay="0"/>
                                  </p:stCondLst>
                                  <p:childTnLst>
                                    <p:set>
                                      <p:cBhvr>
                                        <p:cTn id="413" dur="1" fill="hold">
                                          <p:stCondLst>
                                            <p:cond delay="0"/>
                                          </p:stCondLst>
                                        </p:cTn>
                                        <p:tgtEl>
                                          <p:spTgt spid="72"/>
                                        </p:tgtEl>
                                        <p:attrNameLst>
                                          <p:attrName>style.visibility</p:attrName>
                                        </p:attrNameLst>
                                      </p:cBhvr>
                                      <p:to>
                                        <p:strVal val="visible"/>
                                      </p:to>
                                    </p:set>
                                    <p:animEffect transition="in" filter="wheel(1)">
                                      <p:cBhvr>
                                        <p:cTn id="414" dur="2000"/>
                                        <p:tgtEl>
                                          <p:spTgt spid="72"/>
                                        </p:tgtEl>
                                      </p:cBhvr>
                                    </p:animEffect>
                                  </p:childTnLst>
                                </p:cTn>
                              </p:par>
                              <p:par>
                                <p:cTn id="415" presetID="21" presetClass="entr" presetSubtype="1" fill="hold" grpId="0" nodeType="withEffect">
                                  <p:stCondLst>
                                    <p:cond delay="0"/>
                                  </p:stCondLst>
                                  <p:childTnLst>
                                    <p:set>
                                      <p:cBhvr>
                                        <p:cTn id="416" dur="1" fill="hold">
                                          <p:stCondLst>
                                            <p:cond delay="0"/>
                                          </p:stCondLst>
                                        </p:cTn>
                                        <p:tgtEl>
                                          <p:spTgt spid="73"/>
                                        </p:tgtEl>
                                        <p:attrNameLst>
                                          <p:attrName>style.visibility</p:attrName>
                                        </p:attrNameLst>
                                      </p:cBhvr>
                                      <p:to>
                                        <p:strVal val="visible"/>
                                      </p:to>
                                    </p:set>
                                    <p:animEffect transition="in" filter="wheel(1)">
                                      <p:cBhvr>
                                        <p:cTn id="417" dur="2000"/>
                                        <p:tgtEl>
                                          <p:spTgt spid="73"/>
                                        </p:tgtEl>
                                      </p:cBhvr>
                                    </p:animEffect>
                                  </p:childTnLst>
                                </p:cTn>
                              </p:par>
                              <p:par>
                                <p:cTn id="418" presetID="21" presetClass="entr" presetSubtype="1" fill="hold" grpId="0" nodeType="withEffect">
                                  <p:stCondLst>
                                    <p:cond delay="0"/>
                                  </p:stCondLst>
                                  <p:childTnLst>
                                    <p:set>
                                      <p:cBhvr>
                                        <p:cTn id="419" dur="1" fill="hold">
                                          <p:stCondLst>
                                            <p:cond delay="0"/>
                                          </p:stCondLst>
                                        </p:cTn>
                                        <p:tgtEl>
                                          <p:spTgt spid="74"/>
                                        </p:tgtEl>
                                        <p:attrNameLst>
                                          <p:attrName>style.visibility</p:attrName>
                                        </p:attrNameLst>
                                      </p:cBhvr>
                                      <p:to>
                                        <p:strVal val="visible"/>
                                      </p:to>
                                    </p:set>
                                    <p:animEffect transition="in" filter="wheel(1)">
                                      <p:cBhvr>
                                        <p:cTn id="420" dur="2000"/>
                                        <p:tgtEl>
                                          <p:spTgt spid="74"/>
                                        </p:tgtEl>
                                      </p:cBhvr>
                                    </p:animEffect>
                                  </p:childTnLst>
                                </p:cTn>
                              </p:par>
                              <p:par>
                                <p:cTn id="421" presetID="21" presetClass="entr" presetSubtype="1" fill="hold" grpId="0" nodeType="withEffect">
                                  <p:stCondLst>
                                    <p:cond delay="0"/>
                                  </p:stCondLst>
                                  <p:childTnLst>
                                    <p:set>
                                      <p:cBhvr>
                                        <p:cTn id="422" dur="1" fill="hold">
                                          <p:stCondLst>
                                            <p:cond delay="0"/>
                                          </p:stCondLst>
                                        </p:cTn>
                                        <p:tgtEl>
                                          <p:spTgt spid="75"/>
                                        </p:tgtEl>
                                        <p:attrNameLst>
                                          <p:attrName>style.visibility</p:attrName>
                                        </p:attrNameLst>
                                      </p:cBhvr>
                                      <p:to>
                                        <p:strVal val="visible"/>
                                      </p:to>
                                    </p:set>
                                    <p:animEffect transition="in" filter="wheel(1)">
                                      <p:cBhvr>
                                        <p:cTn id="423" dur="2000"/>
                                        <p:tgtEl>
                                          <p:spTgt spid="75"/>
                                        </p:tgtEl>
                                      </p:cBhvr>
                                    </p:animEffect>
                                  </p:childTnLst>
                                </p:cTn>
                              </p:par>
                              <p:par>
                                <p:cTn id="424" presetID="21" presetClass="entr" presetSubtype="1" fill="hold" grpId="0" nodeType="withEffect">
                                  <p:stCondLst>
                                    <p:cond delay="0"/>
                                  </p:stCondLst>
                                  <p:childTnLst>
                                    <p:set>
                                      <p:cBhvr>
                                        <p:cTn id="425" dur="1" fill="hold">
                                          <p:stCondLst>
                                            <p:cond delay="0"/>
                                          </p:stCondLst>
                                        </p:cTn>
                                        <p:tgtEl>
                                          <p:spTgt spid="76"/>
                                        </p:tgtEl>
                                        <p:attrNameLst>
                                          <p:attrName>style.visibility</p:attrName>
                                        </p:attrNameLst>
                                      </p:cBhvr>
                                      <p:to>
                                        <p:strVal val="visible"/>
                                      </p:to>
                                    </p:set>
                                    <p:animEffect transition="in" filter="wheel(1)">
                                      <p:cBhvr>
                                        <p:cTn id="426" dur="2000"/>
                                        <p:tgtEl>
                                          <p:spTgt spid="76"/>
                                        </p:tgtEl>
                                      </p:cBhvr>
                                    </p:animEffect>
                                  </p:childTnLst>
                                </p:cTn>
                              </p:par>
                            </p:childTnLst>
                          </p:cTn>
                        </p:par>
                      </p:childTnLst>
                    </p:cTn>
                  </p:par>
                  <p:par>
                    <p:cTn id="427" fill="hold">
                      <p:stCondLst>
                        <p:cond delay="indefinite"/>
                      </p:stCondLst>
                      <p:childTnLst>
                        <p:par>
                          <p:cTn id="428" fill="hold">
                            <p:stCondLst>
                              <p:cond delay="0"/>
                            </p:stCondLst>
                            <p:childTnLst>
                              <p:par>
                                <p:cTn id="429" presetID="51" presetClass="entr" presetSubtype="0" fill="hold" grpId="0" nodeType="clickEffect">
                                  <p:stCondLst>
                                    <p:cond delay="0"/>
                                  </p:stCondLst>
                                  <p:childTnLst>
                                    <p:set>
                                      <p:cBhvr>
                                        <p:cTn id="430" dur="1" fill="hold">
                                          <p:stCondLst>
                                            <p:cond delay="0"/>
                                          </p:stCondLst>
                                        </p:cTn>
                                        <p:tgtEl>
                                          <p:spTgt spid="77"/>
                                        </p:tgtEl>
                                        <p:attrNameLst>
                                          <p:attrName>style.visibility</p:attrName>
                                        </p:attrNameLst>
                                      </p:cBhvr>
                                      <p:to>
                                        <p:strVal val="visible"/>
                                      </p:to>
                                    </p:set>
                                    <p:animEffect transition="in" filter="fade">
                                      <p:cBhvr>
                                        <p:cTn id="431" dur="770" decel="100000"/>
                                        <p:tgtEl>
                                          <p:spTgt spid="77"/>
                                        </p:tgtEl>
                                      </p:cBhvr>
                                    </p:animEffect>
                                    <p:animScale>
                                      <p:cBhvr>
                                        <p:cTn id="432" dur="770" decel="100000"/>
                                        <p:tgtEl>
                                          <p:spTgt spid="77"/>
                                        </p:tgtEl>
                                      </p:cBhvr>
                                      <p:from x="10000" y="10000"/>
                                      <p:to x="200000" y="450000"/>
                                    </p:animScale>
                                    <p:animScale>
                                      <p:cBhvr>
                                        <p:cTn id="433" dur="1230" accel="100000" fill="hold">
                                          <p:stCondLst>
                                            <p:cond delay="770"/>
                                          </p:stCondLst>
                                        </p:cTn>
                                        <p:tgtEl>
                                          <p:spTgt spid="77"/>
                                        </p:tgtEl>
                                      </p:cBhvr>
                                      <p:from x="200000" y="450000"/>
                                      <p:to x="100000" y="100000"/>
                                    </p:animScale>
                                    <p:set>
                                      <p:cBhvr>
                                        <p:cTn id="434" dur="770" fill="hold"/>
                                        <p:tgtEl>
                                          <p:spTgt spid="77"/>
                                        </p:tgtEl>
                                        <p:attrNameLst>
                                          <p:attrName>ppt_x</p:attrName>
                                        </p:attrNameLst>
                                      </p:cBhvr>
                                      <p:to>
                                        <p:strVal val="(0.5)"/>
                                      </p:to>
                                    </p:set>
                                    <p:anim from="(0.5)" to="(#ppt_x)" calcmode="lin" valueType="num">
                                      <p:cBhvr>
                                        <p:cTn id="435" dur="1230" accel="100000" fill="hold">
                                          <p:stCondLst>
                                            <p:cond delay="770"/>
                                          </p:stCondLst>
                                        </p:cTn>
                                        <p:tgtEl>
                                          <p:spTgt spid="77"/>
                                        </p:tgtEl>
                                        <p:attrNameLst>
                                          <p:attrName>ppt_x</p:attrName>
                                        </p:attrNameLst>
                                      </p:cBhvr>
                                    </p:anim>
                                    <p:set>
                                      <p:cBhvr>
                                        <p:cTn id="436" dur="770" fill="hold"/>
                                        <p:tgtEl>
                                          <p:spTgt spid="77"/>
                                        </p:tgtEl>
                                        <p:attrNameLst>
                                          <p:attrName>ppt_y</p:attrName>
                                        </p:attrNameLst>
                                      </p:cBhvr>
                                      <p:to>
                                        <p:strVal val="(#ppt_y+0.4)"/>
                                      </p:to>
                                    </p:set>
                                    <p:anim from="(#ppt_y+0.4)" to="(#ppt_y)" calcmode="lin" valueType="num">
                                      <p:cBhvr>
                                        <p:cTn id="437" dur="1230" accel="100000" fill="hold">
                                          <p:stCondLst>
                                            <p:cond delay="770"/>
                                          </p:stCondLst>
                                        </p:cTn>
                                        <p:tgtEl>
                                          <p:spTgt spid="7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3" grpId="0"/>
      <p:bldP spid="14" grpId="0"/>
      <p:bldP spid="15" grpId="0"/>
      <p:bldP spid="16" grpId="0"/>
      <p:bldP spid="17" grpId="0"/>
      <p:bldP spid="18" grpId="0"/>
      <p:bldP spid="19" grpId="0"/>
      <p:bldP spid="20" grpId="0"/>
      <p:bldP spid="23" grpId="0"/>
      <p:bldP spid="24" grpId="0"/>
      <p:bldP spid="25" grpId="0"/>
      <p:bldP spid="26" grpId="0"/>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22" grpId="0"/>
      <p:bldP spid="6" grpId="0"/>
      <p:bldP spid="3" grpId="0"/>
      <p:bldP spid="49" grpId="0" animBg="1"/>
      <p:bldP spid="50" grpId="0" animBg="1"/>
      <p:bldP spid="42" grpId="0" animBg="1"/>
      <p:bldP spid="43" grpId="0" animBg="1"/>
      <p:bldP spid="44" grpId="0" animBg="1"/>
      <p:bldP spid="46" grpId="0" animBg="1"/>
      <p:bldP spid="47" grpId="0" animBg="1"/>
      <p:bldP spid="48" grpId="0" animBg="1"/>
      <p:bldP spid="51" grpId="0" animBg="1"/>
      <p:bldP spid="52" grpId="0" animBg="1"/>
      <p:bldP spid="53" grpId="0"/>
      <p:bldP spid="54" grpId="0"/>
      <p:bldP spid="58" grpId="0"/>
      <p:bldP spid="62" grpId="0"/>
      <p:bldP spid="63" grpId="0"/>
      <p:bldP spid="64" grpId="0"/>
      <p:bldP spid="71" grpId="0" animBg="1"/>
      <p:bldP spid="72" grpId="0" animBg="1"/>
      <p:bldP spid="73" grpId="0" animBg="1"/>
      <p:bldP spid="74" grpId="0" animBg="1"/>
      <p:bldP spid="75" grpId="0" animBg="1"/>
      <p:bldP spid="76" grpId="0" animBg="1"/>
      <p:bldP spid="7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57158" y="285728"/>
            <a:ext cx="4826033" cy="27146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643438" y="3429000"/>
            <a:ext cx="4167190" cy="2786809"/>
          </a:xfrm>
          <a:prstGeom prst="rect">
            <a:avLst/>
          </a:prstGeom>
          <a:noFill/>
          <a:ln w="9525">
            <a:noFill/>
            <a:miter lim="800000"/>
            <a:headEnd/>
            <a:tailEnd/>
          </a:ln>
          <a:effectLst/>
        </p:spPr>
      </p:pic>
      <p:pic>
        <p:nvPicPr>
          <p:cNvPr id="4" name="Image 3">
            <a:hlinkClick r:id="rId4"/>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214414" y="3571876"/>
            <a:ext cx="1913569" cy="1638330"/>
          </a:xfrm>
          <a:prstGeom prst="rect">
            <a:avLst/>
          </a:prstGeom>
        </p:spPr>
      </p:pic>
      <p:sp>
        <p:nvSpPr>
          <p:cNvPr id="5" name="ZoneTexte 4"/>
          <p:cNvSpPr txBox="1"/>
          <p:nvPr/>
        </p:nvSpPr>
        <p:spPr>
          <a:xfrm>
            <a:off x="357158" y="5214950"/>
            <a:ext cx="3714776" cy="461665"/>
          </a:xfrm>
          <a:prstGeom prst="rect">
            <a:avLst/>
          </a:prstGeom>
          <a:noFill/>
        </p:spPr>
        <p:txBody>
          <a:bodyPr wrap="square" rtlCol="0">
            <a:spAutoFit/>
          </a:bodyPr>
          <a:lstStyle/>
          <a:p>
            <a:pPr algn="ctr"/>
            <a:r>
              <a:rPr lang="fr-FR" sz="2400" i="1" dirty="0" smtClean="0">
                <a:latin typeface="Poor Richard" pitchFamily="18" charset="0"/>
              </a:rPr>
              <a:t>Le 7</a:t>
            </a:r>
            <a:r>
              <a:rPr lang="fr-FR" sz="2400" i="1" baseline="30000" dirty="0" smtClean="0">
                <a:latin typeface="Poor Richard" pitchFamily="18" charset="0"/>
              </a:rPr>
              <a:t>ème</a:t>
            </a:r>
            <a:r>
              <a:rPr lang="fr-FR" sz="2400" i="1" dirty="0" smtClean="0">
                <a:latin typeface="Poor Richard" pitchFamily="18" charset="0"/>
              </a:rPr>
              <a:t> continent </a:t>
            </a:r>
            <a:r>
              <a:rPr lang="fr-FR" sz="2400" dirty="0" smtClean="0">
                <a:latin typeface="Poor Richard" pitchFamily="18" charset="0"/>
              </a:rPr>
              <a:t>(TV5 Monde)</a:t>
            </a:r>
            <a:endParaRPr lang="fr-FR" sz="2400" dirty="0">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0"/>
                                        <p:tgtEl>
                                          <p:spTgt spid="1026"/>
                                        </p:tgtEl>
                                      </p:cBhvr>
                                    </p:animEffect>
                                  </p:childTnLst>
                                </p:cTn>
                              </p:par>
                              <p:par>
                                <p:cTn id="8" presetID="26"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par>
                                <p:cTn id="24" presetID="4" presetClass="entr" presetSubtype="16" fill="hold" nodeType="with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box(in)">
                                      <p:cBhvr>
                                        <p:cTn id="26" dur="3000"/>
                                        <p:tgtEl>
                                          <p:spTgt spid="1027"/>
                                        </p:tgtEl>
                                      </p:cBhvr>
                                    </p:animEffect>
                                  </p:childTnLst>
                                </p:cTn>
                              </p:par>
                              <p:par>
                                <p:cTn id="27" presetID="21"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4)">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j0254500.gif"/>
          <p:cNvPicPr>
            <a:picLocks noChangeAspect="1"/>
          </p:cNvPicPr>
          <p:nvPr/>
        </p:nvPicPr>
        <p:blipFill>
          <a:blip r:embed="rId2"/>
          <a:stretch>
            <a:fillRect/>
          </a:stretch>
        </p:blipFill>
        <p:spPr>
          <a:xfrm>
            <a:off x="357158" y="500042"/>
            <a:ext cx="642942" cy="642942"/>
          </a:xfrm>
          <a:prstGeom prst="rect">
            <a:avLst/>
          </a:prstGeom>
        </p:spPr>
      </p:pic>
      <p:sp>
        <p:nvSpPr>
          <p:cNvPr id="4" name="Rectangle 3"/>
          <p:cNvSpPr/>
          <p:nvPr/>
        </p:nvSpPr>
        <p:spPr>
          <a:xfrm>
            <a:off x="1000100" y="714356"/>
            <a:ext cx="8143900" cy="954107"/>
          </a:xfrm>
          <a:prstGeom prst="rect">
            <a:avLst/>
          </a:prstGeom>
        </p:spPr>
        <p:txBody>
          <a:bodyPr wrap="square">
            <a:spAutoFit/>
          </a:bodyPr>
          <a:lstStyle/>
          <a:p>
            <a:pPr algn="ctr"/>
            <a:r>
              <a:rPr lang="fr-FR" sz="2800" dirty="0" smtClean="0">
                <a:latin typeface="Poor Richard" pitchFamily="18" charset="0"/>
              </a:rPr>
              <a:t>2/. Doc 2 : relevez deux éléments qui montrent que la grande barrière de corail est un site naturel exceptionnel.</a:t>
            </a:r>
          </a:p>
        </p:txBody>
      </p:sp>
      <p:pic>
        <p:nvPicPr>
          <p:cNvPr id="5" name="Picture 2"/>
          <p:cNvPicPr>
            <a:picLocks noChangeAspect="1" noChangeArrowheads="1"/>
          </p:cNvPicPr>
          <p:nvPr/>
        </p:nvPicPr>
        <p:blipFill>
          <a:blip r:embed="rId3"/>
          <a:srcRect l="7143" t="2740" b="54797"/>
          <a:stretch>
            <a:fillRect/>
          </a:stretch>
        </p:blipFill>
        <p:spPr bwMode="auto">
          <a:xfrm>
            <a:off x="214282" y="2285992"/>
            <a:ext cx="8597909" cy="2928958"/>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par>
                                <p:cTn id="10" presetID="7" presetClass="entr" presetSubtype="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5150"/>
                            </p:stCondLst>
                            <p:childTnLst>
                              <p:par>
                                <p:cTn id="15" presetID="21"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4)">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j0254500.gif"/>
          <p:cNvPicPr>
            <a:picLocks noChangeAspect="1"/>
          </p:cNvPicPr>
          <p:nvPr/>
        </p:nvPicPr>
        <p:blipFill>
          <a:blip r:embed="rId2"/>
          <a:stretch>
            <a:fillRect/>
          </a:stretch>
        </p:blipFill>
        <p:spPr>
          <a:xfrm>
            <a:off x="214282" y="571480"/>
            <a:ext cx="642942" cy="642942"/>
          </a:xfrm>
          <a:prstGeom prst="rect">
            <a:avLst/>
          </a:prstGeom>
        </p:spPr>
      </p:pic>
      <p:sp>
        <p:nvSpPr>
          <p:cNvPr id="3" name="Rectangle 2"/>
          <p:cNvSpPr/>
          <p:nvPr/>
        </p:nvSpPr>
        <p:spPr>
          <a:xfrm>
            <a:off x="857224" y="142852"/>
            <a:ext cx="8286776" cy="1569660"/>
          </a:xfrm>
          <a:prstGeom prst="rect">
            <a:avLst/>
          </a:prstGeom>
        </p:spPr>
        <p:txBody>
          <a:bodyPr wrap="square">
            <a:spAutoFit/>
          </a:bodyPr>
          <a:lstStyle/>
          <a:p>
            <a:pPr algn="ctr"/>
            <a:r>
              <a:rPr lang="fr-FR" sz="2400" dirty="0" smtClean="0">
                <a:latin typeface="Poor Richard" pitchFamily="18" charset="0"/>
              </a:rPr>
              <a:t>3/. Doc 1 : soulignez en rouge dans le texte les problèmes constatés sur la barrière de corail. En bleu, soulignez les causes de ces phénomènes (qu’est-ce qui a causé les problèmes constatés). Soulignez en vert les solutions possibles pour contrer ce problème. </a:t>
            </a:r>
          </a:p>
        </p:txBody>
      </p:sp>
      <p:cxnSp>
        <p:nvCxnSpPr>
          <p:cNvPr id="5" name="Connecteur droit 4"/>
          <p:cNvCxnSpPr/>
          <p:nvPr/>
        </p:nvCxnSpPr>
        <p:spPr>
          <a:xfrm>
            <a:off x="2214546" y="571480"/>
            <a:ext cx="628654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3"/>
          <p:cNvSpPr>
            <a:spLocks noChangeArrowheads="1"/>
          </p:cNvSpPr>
          <p:nvPr/>
        </p:nvSpPr>
        <p:spPr bwMode="auto">
          <a:xfrm>
            <a:off x="357158" y="2143116"/>
            <a:ext cx="8358246" cy="407196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rgbClr val="000000"/>
                </a:solidFill>
                <a:effectLst/>
                <a:latin typeface="Palatino Linotype" pitchFamily="18" charset="0"/>
                <a:cs typeface="Arial" pitchFamily="34" charset="0"/>
              </a:rPr>
              <a:t>Document n°1 : La Grande barrière de corail blanchit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dirty="0" smtClean="0">
              <a:ln>
                <a:noFill/>
              </a:ln>
              <a:solidFill>
                <a:srgbClr val="000000"/>
              </a:solidFill>
              <a:effectLst/>
              <a:latin typeface="Palatino Linotype"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rgbClr val="000000"/>
                </a:solidFill>
                <a:effectLst/>
                <a:latin typeface="Palatino Linotype" pitchFamily="18" charset="0"/>
                <a:cs typeface="Arial" pitchFamily="34" charset="0"/>
              </a:rPr>
              <a:t>Ce phénomène de dépérissement provoqué par la hausse de la température de l’eau «va changer pour toujours la Grande barrière de corail», estime l’expert Terry Hughes.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Palatino Linotype" pitchFamily="18" charset="0"/>
                <a:cs typeface="Arial" pitchFamily="34" charset="0"/>
              </a:rPr>
              <a:t>Des observations aériennes de la Grande barrière de corail ont révélé l’un des plus graves épisodes de blanchissement des coraux de cet écosystème australien, ont annoncé mardi des scientifiques. Le blanchissement est plus grave que lors des épisodes de 2002 ou 1998. Les chercheurs ont survolé 520 récifs en avion ou en hélicoptère entre Cairns (nord-est de l’Australie) et le détroit de Torrès, qui sépare l’Australie de l’île de Nouvelle-Guinée. Ils ont parlé d’un spectacle accablant. «Cela va changer pour toujours la Grande barrière de corail», a ainsi déclaré Terry Hughes, expert des récifs coralliens à l’Université James Cook de Townsville (nord-est). Le blanchissement des coraux est un phénomène de dépérissement qui se traduit par une décoloration. Il est provoqué par la hausse de la température de l’eau, qui entraîne l’expulsion des algues symbiotiques qui donnent au corail sa couleur et ses nutriments. Les récifs peuvent s’en remettre si l’eau refroidit, mais ils peuvent aussi mourir si le phénomène persiste. «Nous observons des niveaux énormes de blanchissement dans la portion d’un millier de kilomètres dans le nord de la Grande barrière», a précisé M. Hughes […]. Le site de 345 000 km2 a évité de justesse d’être placé par l’Unesco sur sa liste des sites en péril. Canberra œuvre à un plan de préservation sur trente-cinq ans. Des organisations de protection de la nature ont vu dans le phénomène actuel une des conséquences directes du réchauffement climatique.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Palatino Linotype"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Palatino Linotype" pitchFamily="18" charset="0"/>
                <a:cs typeface="Arial" pitchFamily="34" charset="0"/>
              </a:rPr>
              <a:t>Mardi 29 mars 2016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Palatino Linotype" pitchFamily="18" charset="0"/>
              <a:cs typeface="Arial" pitchFamily="34" charset="0"/>
            </a:endParaRPr>
          </a:p>
          <a:p>
            <a:pPr marL="0" marR="0" lvl="0" indent="0" algn="r" defTabSz="914400" rtl="0" eaLnBrk="1" fontAlgn="base" latinLnBrk="0" hangingPunct="1">
              <a:lnSpc>
                <a:spcPct val="100000"/>
              </a:lnSpc>
              <a:spcBef>
                <a:spcPct val="0"/>
              </a:spcBef>
              <a:spcAft>
                <a:spcPts val="100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cs typeface="Arial" pitchFamily="34" charset="0"/>
              </a:rPr>
              <a:t>http://www.lecourrier.ch/137784/la_grande_barriere_de_corail_blanchit</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7" name="Connecteur droit 6"/>
          <p:cNvCxnSpPr/>
          <p:nvPr/>
        </p:nvCxnSpPr>
        <p:spPr>
          <a:xfrm>
            <a:off x="7358082" y="3071810"/>
            <a:ext cx="107157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357158" y="3286124"/>
            <a:ext cx="107157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357554" y="928670"/>
            <a:ext cx="5572164" cy="1588"/>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28596" y="4214818"/>
            <a:ext cx="342902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3929058" y="4214818"/>
            <a:ext cx="3714776" cy="158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6500826" y="1285860"/>
            <a:ext cx="2428892" cy="1588"/>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2500298" y="1643050"/>
            <a:ext cx="5000660" cy="1588"/>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858016" y="4929198"/>
            <a:ext cx="1500198" cy="158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357158" y="5143512"/>
            <a:ext cx="2714644" cy="158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1"/>
                                          </p:val>
                                        </p:tav>
                                        <p:tav tm="100000">
                                          <p:val>
                                            <p:strVal val="#ppt_x"/>
                                          </p:val>
                                        </p:tav>
                                      </p:tavLst>
                                    </p:anim>
                                    <p:anim calcmode="lin" valueType="num">
                                      <p:cBhvr>
                                        <p:cTn id="9" dur="500" fill="hold"/>
                                        <p:tgtEl>
                                          <p:spTgt spid="3"/>
                                        </p:tgtEl>
                                        <p:attrNameLst>
                                          <p:attrName>ppt_y</p:attrName>
                                        </p:attrNameLst>
                                      </p:cBhvr>
                                      <p:tavLst>
                                        <p:tav tm="0">
                                          <p:val>
                                            <p:strVal val="#ppt_y"/>
                                          </p:val>
                                        </p:tav>
                                        <p:tav tm="100000">
                                          <p:val>
                                            <p:strVal val="#ppt_y"/>
                                          </p:val>
                                        </p:tav>
                                      </p:tavLst>
                                    </p:anim>
                                  </p:childTnLst>
                                </p:cTn>
                              </p:par>
                              <p:par>
                                <p:cTn id="10" presetID="7" presetClass="entr" presetSubtype="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ppt_x"/>
                                          </p:val>
                                        </p:tav>
                                        <p:tav tm="100000">
                                          <p:val>
                                            <p:strVal val="#ppt_x"/>
                                          </p:val>
                                        </p:tav>
                                      </p:tavLst>
                                    </p:anim>
                                    <p:anim calcmode="lin" valueType="num">
                                      <p:cBhvr additive="base">
                                        <p:cTn id="13" dur="20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1350"/>
                            </p:stCondLst>
                            <p:childTnLst>
                              <p:par>
                                <p:cTn id="15" presetID="4"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3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3000"/>
                                        <p:tgtEl>
                                          <p:spTgt spid="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3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3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3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3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3000"/>
                                        <p:tgtEl>
                                          <p:spTgt spid="19"/>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30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3000"/>
                                        <p:tgtEl>
                                          <p:spTgt spid="13"/>
                                        </p:tgtEl>
                                      </p:cBhvr>
                                    </p:animEffect>
                                  </p:childTnLst>
                                </p:cTn>
                              </p:par>
                            </p:childTnLst>
                          </p:cTn>
                        </p:par>
                        <p:par>
                          <p:cTn id="61" fill="hold">
                            <p:stCondLst>
                              <p:cond delay="3000"/>
                            </p:stCondLst>
                            <p:childTnLst>
                              <p:par>
                                <p:cTn id="62" presetID="22" presetClass="entr" presetSubtype="8"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76" y="500042"/>
            <a:ext cx="7858180" cy="954107"/>
          </a:xfrm>
          <a:prstGeom prst="rect">
            <a:avLst/>
          </a:prstGeom>
        </p:spPr>
        <p:txBody>
          <a:bodyPr wrap="square">
            <a:spAutoFit/>
          </a:bodyPr>
          <a:lstStyle/>
          <a:p>
            <a:pPr algn="ctr"/>
            <a:r>
              <a:rPr lang="fr-FR" sz="2800" dirty="0" smtClean="0">
                <a:latin typeface="Poor Richard" pitchFamily="18" charset="0"/>
              </a:rPr>
              <a:t>4/. Docs 2 et 3 : quels sont les deux dangers principaux qui menacent la barrière de corail ?</a:t>
            </a:r>
            <a:endParaRPr lang="fr-FR" sz="2800" dirty="0">
              <a:latin typeface="Poor Richard" pitchFamily="18" charset="0"/>
            </a:endParaRPr>
          </a:p>
        </p:txBody>
      </p:sp>
      <p:pic>
        <p:nvPicPr>
          <p:cNvPr id="3" name="Image 2" descr="j0254500.gif"/>
          <p:cNvPicPr>
            <a:picLocks noChangeAspect="1"/>
          </p:cNvPicPr>
          <p:nvPr/>
        </p:nvPicPr>
        <p:blipFill>
          <a:blip r:embed="rId2"/>
          <a:stretch>
            <a:fillRect/>
          </a:stretch>
        </p:blipFill>
        <p:spPr>
          <a:xfrm>
            <a:off x="285720" y="642918"/>
            <a:ext cx="642942" cy="642942"/>
          </a:xfrm>
          <a:prstGeom prst="rect">
            <a:avLst/>
          </a:prstGeom>
        </p:spPr>
      </p:pic>
      <p:pic>
        <p:nvPicPr>
          <p:cNvPr id="3074" name="Picture 2"/>
          <p:cNvPicPr>
            <a:picLocks noChangeAspect="1" noChangeArrowheads="1"/>
          </p:cNvPicPr>
          <p:nvPr/>
        </p:nvPicPr>
        <p:blipFill>
          <a:blip r:embed="rId3"/>
          <a:srcRect/>
          <a:stretch>
            <a:fillRect/>
          </a:stretch>
        </p:blipFill>
        <p:spPr bwMode="auto">
          <a:xfrm>
            <a:off x="1142976" y="1500174"/>
            <a:ext cx="7000924" cy="5215208"/>
          </a:xfrm>
          <a:prstGeom prst="rect">
            <a:avLst/>
          </a:prstGeom>
          <a:noFill/>
          <a:ln w="9525">
            <a:solidFill>
              <a:schemeClr val="tx1"/>
            </a:solidFill>
            <a:miter lim="800000"/>
            <a:headEnd/>
            <a:tailEnd/>
          </a:ln>
          <a:effectLst/>
        </p:spPr>
      </p:pic>
      <p:pic>
        <p:nvPicPr>
          <p:cNvPr id="3075" name="Picture 3"/>
          <p:cNvPicPr>
            <a:picLocks noChangeAspect="1" noChangeArrowheads="1"/>
          </p:cNvPicPr>
          <p:nvPr/>
        </p:nvPicPr>
        <p:blipFill>
          <a:blip r:embed="rId3"/>
          <a:srcRect l="9287" t="16417" r="38718" b="61853"/>
          <a:stretch>
            <a:fillRect/>
          </a:stretch>
        </p:blipFill>
        <p:spPr bwMode="auto">
          <a:xfrm>
            <a:off x="1071538" y="1500174"/>
            <a:ext cx="6858048" cy="2135053"/>
          </a:xfrm>
          <a:prstGeom prst="rect">
            <a:avLst/>
          </a:prstGeom>
          <a:noFill/>
          <a:ln w="9525">
            <a:solidFill>
              <a:schemeClr val="tx1"/>
            </a:solidFill>
            <a:miter lim="800000"/>
            <a:headEnd/>
            <a:tailEnd/>
          </a:ln>
          <a:effectLst/>
        </p:spPr>
      </p:pic>
      <p:sp>
        <p:nvSpPr>
          <p:cNvPr id="6" name="Rectangle 5"/>
          <p:cNvSpPr/>
          <p:nvPr/>
        </p:nvSpPr>
        <p:spPr>
          <a:xfrm>
            <a:off x="5072066" y="1785926"/>
            <a:ext cx="2571768" cy="285752"/>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071538" y="2143116"/>
            <a:ext cx="6786610" cy="285752"/>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071538" y="3071810"/>
            <a:ext cx="6572296" cy="285752"/>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071538" y="3357562"/>
            <a:ext cx="3500462" cy="285752"/>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3"/>
          <a:srcRect l="55886" t="47366" r="4382" b="45336"/>
          <a:stretch>
            <a:fillRect/>
          </a:stretch>
        </p:blipFill>
        <p:spPr bwMode="auto">
          <a:xfrm>
            <a:off x="214282" y="4572008"/>
            <a:ext cx="3857620" cy="527851"/>
          </a:xfrm>
          <a:prstGeom prst="rect">
            <a:avLst/>
          </a:prstGeom>
          <a:noFill/>
          <a:ln w="38100">
            <a:solidFill>
              <a:srgbClr val="008000"/>
            </a:solidFill>
            <a:miter lim="800000"/>
            <a:headEnd/>
            <a:tailEnd/>
          </a:ln>
          <a:effectLst/>
        </p:spPr>
      </p:pic>
      <p:pic>
        <p:nvPicPr>
          <p:cNvPr id="3077" name="Picture 5"/>
          <p:cNvPicPr>
            <a:picLocks noChangeAspect="1" noChangeArrowheads="1"/>
          </p:cNvPicPr>
          <p:nvPr/>
        </p:nvPicPr>
        <p:blipFill>
          <a:blip r:embed="rId3"/>
          <a:srcRect l="54415" t="68437" r="4382" b="614"/>
          <a:stretch>
            <a:fillRect/>
          </a:stretch>
        </p:blipFill>
        <p:spPr bwMode="auto">
          <a:xfrm>
            <a:off x="4000496" y="3786190"/>
            <a:ext cx="4868424" cy="2723999"/>
          </a:xfrm>
          <a:prstGeom prst="rect">
            <a:avLst/>
          </a:prstGeom>
          <a:noFill/>
          <a:ln w="38100">
            <a:solidFill>
              <a:srgbClr val="008000"/>
            </a:solidFill>
            <a:miter lim="800000"/>
            <a:headEnd/>
            <a:tailEnd/>
          </a:ln>
          <a:effectLst/>
        </p:spPr>
      </p:pic>
      <p:cxnSp>
        <p:nvCxnSpPr>
          <p:cNvPr id="13" name="Connecteur droit avec flèche 12"/>
          <p:cNvCxnSpPr/>
          <p:nvPr/>
        </p:nvCxnSpPr>
        <p:spPr>
          <a:xfrm>
            <a:off x="2357422" y="3643314"/>
            <a:ext cx="1500198" cy="5715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1"/>
                                          </p:val>
                                        </p:tav>
                                        <p:tav tm="100000">
                                          <p:val>
                                            <p:strVal val="#ppt_x"/>
                                          </p:val>
                                        </p:tav>
                                      </p:tavLst>
                                    </p:anim>
                                    <p:anim calcmode="lin" valueType="num">
                                      <p:cBhvr>
                                        <p:cTn id="9" dur="500" fill="hold"/>
                                        <p:tgtEl>
                                          <p:spTgt spid="2"/>
                                        </p:tgtEl>
                                        <p:attrNameLst>
                                          <p:attrName>ppt_y</p:attrName>
                                        </p:attrNameLst>
                                      </p:cBhvr>
                                      <p:tavLst>
                                        <p:tav tm="0">
                                          <p:val>
                                            <p:strVal val="#ppt_y"/>
                                          </p:val>
                                        </p:tav>
                                        <p:tav tm="100000">
                                          <p:val>
                                            <p:strVal val="#ppt_y"/>
                                          </p:val>
                                        </p:tav>
                                      </p:tavLst>
                                    </p:anim>
                                  </p:childTnLst>
                                </p:cTn>
                              </p:par>
                              <p:par>
                                <p:cTn id="10" presetID="7" presetClass="entr" presetSubtype="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4200"/>
                            </p:stCondLst>
                            <p:childTnLst>
                              <p:par>
                                <p:cTn id="15" presetID="21" presetClass="entr" presetSubtype="4"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heel(4)">
                                      <p:cBhvr>
                                        <p:cTn id="17" dur="2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box(out)">
                                      <p:cBhvr>
                                        <p:cTn id="22" dur="2000"/>
                                        <p:tgtEl>
                                          <p:spTgt spid="3075"/>
                                        </p:tgtEl>
                                      </p:cBhvr>
                                    </p:animEffect>
                                  </p:childTnLst>
                                </p:cTn>
                              </p:par>
                              <p:par>
                                <p:cTn id="23" presetID="3" presetClass="exit" presetSubtype="10" fill="hold" nodeType="withEffect">
                                  <p:stCondLst>
                                    <p:cond delay="0"/>
                                  </p:stCondLst>
                                  <p:childTnLst>
                                    <p:animEffect transition="out" filter="blinds(horizontal)">
                                      <p:cBhvr>
                                        <p:cTn id="24" dur="500"/>
                                        <p:tgtEl>
                                          <p:spTgt spid="3074"/>
                                        </p:tgtEl>
                                      </p:cBhvr>
                                    </p:animEffect>
                                    <p:set>
                                      <p:cBhvr>
                                        <p:cTn id="25" dur="1" fill="hold">
                                          <p:stCondLst>
                                            <p:cond delay="499"/>
                                          </p:stCondLst>
                                        </p:cTn>
                                        <p:tgtEl>
                                          <p:spTgt spid="307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2000"/>
                                        <p:tgtEl>
                                          <p:spTgt spid="6"/>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2000"/>
                                        <p:tgtEl>
                                          <p:spTgt spid="8"/>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3076"/>
                                        </p:tgtEl>
                                        <p:attrNameLst>
                                          <p:attrName>style.visibility</p:attrName>
                                        </p:attrNameLst>
                                      </p:cBhvr>
                                      <p:to>
                                        <p:strVal val="visible"/>
                                      </p:to>
                                    </p:set>
                                    <p:animEffect transition="in" filter="box(in)">
                                      <p:cBhvr>
                                        <p:cTn id="53" dur="2000"/>
                                        <p:tgtEl>
                                          <p:spTgt spid="3076"/>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3077"/>
                                        </p:tgtEl>
                                        <p:attrNameLst>
                                          <p:attrName>style.visibility</p:attrName>
                                        </p:attrNameLst>
                                      </p:cBhvr>
                                      <p:to>
                                        <p:strVal val="visible"/>
                                      </p:to>
                                    </p:set>
                                    <p:animEffect transition="in" filter="fade">
                                      <p:cBhvr>
                                        <p:cTn id="5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2143116"/>
            <a:ext cx="8429684" cy="1938992"/>
          </a:xfrm>
          <a:prstGeom prst="rect">
            <a:avLst/>
          </a:prstGeom>
        </p:spPr>
        <p:txBody>
          <a:bodyPr wrap="square">
            <a:spAutoFit/>
          </a:bodyPr>
          <a:lstStyle/>
          <a:p>
            <a:pPr algn="ctr"/>
            <a:r>
              <a:rPr lang="fr-FR" sz="6000" dirty="0" smtClean="0">
                <a:solidFill>
                  <a:srgbClr val="FF0000"/>
                </a:solidFill>
                <a:latin typeface="Poor Richard" pitchFamily="18" charset="0"/>
              </a:rPr>
              <a:t>1 - </a:t>
            </a:r>
            <a:r>
              <a:rPr lang="fr-FR" sz="6000" u="sng" dirty="0" smtClean="0">
                <a:solidFill>
                  <a:srgbClr val="FF0000"/>
                </a:solidFill>
                <a:latin typeface="Poor Richard" pitchFamily="18" charset="0"/>
              </a:rPr>
              <a:t>Une circulation maritime de plus en plus intense</a:t>
            </a:r>
            <a:endParaRPr lang="fr-FR" sz="6000" u="sng" dirty="0">
              <a:solidFill>
                <a:srgbClr val="FF0000"/>
              </a:solidFill>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1000108"/>
            <a:ext cx="8429684" cy="1815882"/>
          </a:xfrm>
          <a:prstGeom prst="rect">
            <a:avLst/>
          </a:prstGeom>
        </p:spPr>
        <p:txBody>
          <a:bodyPr wrap="square">
            <a:spAutoFit/>
          </a:bodyPr>
          <a:lstStyle/>
          <a:p>
            <a:pPr algn="ctr"/>
            <a:r>
              <a:rPr lang="fr-FR" sz="2800" dirty="0" smtClean="0">
                <a:latin typeface="Poor Richard" pitchFamily="18" charset="0"/>
              </a:rPr>
              <a:t>1/. Sur le planisphère ci-dessous, localise les repères suivants : en majuscules noires les continents, en majuscules bleues les océans, en minuscules rouges le Japon, la Chine, l’Inde, l’Indonésie et l’Australie</a:t>
            </a:r>
            <a:endParaRPr lang="fr-FR" sz="2800" dirty="0"/>
          </a:p>
        </p:txBody>
      </p:sp>
      <p:pic>
        <p:nvPicPr>
          <p:cNvPr id="3074" name="Picture 2" descr="Résultat de recherche d'images pour &quot;planisphère vierge pacifique&quot;"/>
          <p:cNvPicPr>
            <a:picLocks noChangeAspect="1" noChangeArrowheads="1"/>
          </p:cNvPicPr>
          <p:nvPr/>
        </p:nvPicPr>
        <p:blipFill>
          <a:blip r:embed="rId2"/>
          <a:srcRect/>
          <a:stretch>
            <a:fillRect/>
          </a:stretch>
        </p:blipFill>
        <p:spPr bwMode="auto">
          <a:xfrm>
            <a:off x="2214546" y="3214686"/>
            <a:ext cx="4724370" cy="31162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CUENIN\Pictures\Image1.gif"/>
          <p:cNvPicPr>
            <a:picLocks noChangeAspect="1" noChangeArrowheads="1"/>
          </p:cNvPicPr>
          <p:nvPr/>
        </p:nvPicPr>
        <p:blipFill>
          <a:blip r:embed="rId2"/>
          <a:srcRect/>
          <a:stretch>
            <a:fillRect/>
          </a:stretch>
        </p:blipFill>
        <p:spPr bwMode="auto">
          <a:xfrm>
            <a:off x="-14288" y="400050"/>
            <a:ext cx="9172576" cy="6057900"/>
          </a:xfrm>
          <a:prstGeom prst="rect">
            <a:avLst/>
          </a:prstGeom>
          <a:noFill/>
        </p:spPr>
      </p:pic>
      <p:sp>
        <p:nvSpPr>
          <p:cNvPr id="3" name="ZoneTexte 2"/>
          <p:cNvSpPr txBox="1"/>
          <p:nvPr/>
        </p:nvSpPr>
        <p:spPr>
          <a:xfrm>
            <a:off x="214282" y="2214554"/>
            <a:ext cx="1428760" cy="400110"/>
          </a:xfrm>
          <a:prstGeom prst="rect">
            <a:avLst/>
          </a:prstGeom>
          <a:noFill/>
        </p:spPr>
        <p:txBody>
          <a:bodyPr wrap="square" rtlCol="0">
            <a:spAutoFit/>
          </a:bodyPr>
          <a:lstStyle/>
          <a:p>
            <a:pPr algn="ctr"/>
            <a:r>
              <a:rPr lang="fr-FR" sz="2000" dirty="0" smtClean="0">
                <a:latin typeface="Palatino Linotype" pitchFamily="18" charset="0"/>
              </a:rPr>
              <a:t>EUROPE</a:t>
            </a:r>
            <a:endParaRPr lang="fr-FR" sz="2000" dirty="0">
              <a:latin typeface="Palatino Linotype" pitchFamily="18" charset="0"/>
            </a:endParaRPr>
          </a:p>
        </p:txBody>
      </p:sp>
      <p:sp>
        <p:nvSpPr>
          <p:cNvPr id="4" name="ZoneTexte 3"/>
          <p:cNvSpPr txBox="1"/>
          <p:nvPr/>
        </p:nvSpPr>
        <p:spPr>
          <a:xfrm>
            <a:off x="285720" y="3500438"/>
            <a:ext cx="1428760" cy="400110"/>
          </a:xfrm>
          <a:prstGeom prst="rect">
            <a:avLst/>
          </a:prstGeom>
          <a:noFill/>
        </p:spPr>
        <p:txBody>
          <a:bodyPr wrap="square" rtlCol="0">
            <a:spAutoFit/>
          </a:bodyPr>
          <a:lstStyle/>
          <a:p>
            <a:pPr algn="ctr"/>
            <a:r>
              <a:rPr lang="fr-FR" sz="2000" dirty="0" smtClean="0">
                <a:latin typeface="Palatino Linotype" pitchFamily="18" charset="0"/>
              </a:rPr>
              <a:t>AFRIQUE</a:t>
            </a:r>
            <a:endParaRPr lang="fr-FR" sz="2000" dirty="0">
              <a:latin typeface="Palatino Linotype" pitchFamily="18" charset="0"/>
            </a:endParaRPr>
          </a:p>
        </p:txBody>
      </p:sp>
      <p:sp>
        <p:nvSpPr>
          <p:cNvPr id="5" name="ZoneTexte 4"/>
          <p:cNvSpPr txBox="1"/>
          <p:nvPr/>
        </p:nvSpPr>
        <p:spPr>
          <a:xfrm>
            <a:off x="2214546" y="2071678"/>
            <a:ext cx="1428760" cy="400110"/>
          </a:xfrm>
          <a:prstGeom prst="rect">
            <a:avLst/>
          </a:prstGeom>
          <a:noFill/>
        </p:spPr>
        <p:txBody>
          <a:bodyPr wrap="square" rtlCol="0">
            <a:spAutoFit/>
          </a:bodyPr>
          <a:lstStyle/>
          <a:p>
            <a:pPr algn="ctr"/>
            <a:r>
              <a:rPr lang="fr-FR" sz="2000" dirty="0" smtClean="0">
                <a:latin typeface="Palatino Linotype" pitchFamily="18" charset="0"/>
              </a:rPr>
              <a:t>ASIE</a:t>
            </a:r>
            <a:endParaRPr lang="fr-FR" sz="2000" dirty="0">
              <a:latin typeface="Palatino Linotype" pitchFamily="18" charset="0"/>
            </a:endParaRPr>
          </a:p>
        </p:txBody>
      </p:sp>
      <p:sp>
        <p:nvSpPr>
          <p:cNvPr id="6" name="ZoneTexte 5"/>
          <p:cNvSpPr txBox="1"/>
          <p:nvPr/>
        </p:nvSpPr>
        <p:spPr>
          <a:xfrm>
            <a:off x="6429388" y="3429000"/>
            <a:ext cx="1643074" cy="400110"/>
          </a:xfrm>
          <a:prstGeom prst="rect">
            <a:avLst/>
          </a:prstGeom>
          <a:noFill/>
        </p:spPr>
        <p:txBody>
          <a:bodyPr wrap="square" rtlCol="0">
            <a:spAutoFit/>
          </a:bodyPr>
          <a:lstStyle/>
          <a:p>
            <a:pPr algn="ctr"/>
            <a:r>
              <a:rPr lang="fr-FR" sz="2000" dirty="0" smtClean="0">
                <a:latin typeface="Palatino Linotype" pitchFamily="18" charset="0"/>
              </a:rPr>
              <a:t>AMÉRIQUE</a:t>
            </a:r>
            <a:endParaRPr lang="fr-FR" sz="2000" dirty="0">
              <a:latin typeface="Palatino Linotype" pitchFamily="18" charset="0"/>
            </a:endParaRPr>
          </a:p>
        </p:txBody>
      </p:sp>
      <p:sp>
        <p:nvSpPr>
          <p:cNvPr id="7" name="ZoneTexte 6"/>
          <p:cNvSpPr txBox="1"/>
          <p:nvPr/>
        </p:nvSpPr>
        <p:spPr>
          <a:xfrm>
            <a:off x="3214678" y="4286256"/>
            <a:ext cx="1428760" cy="400110"/>
          </a:xfrm>
          <a:prstGeom prst="rect">
            <a:avLst/>
          </a:prstGeom>
          <a:noFill/>
        </p:spPr>
        <p:txBody>
          <a:bodyPr wrap="square" rtlCol="0">
            <a:spAutoFit/>
          </a:bodyPr>
          <a:lstStyle/>
          <a:p>
            <a:pPr algn="ctr"/>
            <a:r>
              <a:rPr lang="fr-FR" sz="2000" dirty="0" smtClean="0">
                <a:latin typeface="Palatino Linotype" pitchFamily="18" charset="0"/>
              </a:rPr>
              <a:t>OCÉANIE</a:t>
            </a:r>
            <a:endParaRPr lang="fr-FR" sz="2000" dirty="0">
              <a:latin typeface="Palatino Linotype" pitchFamily="18" charset="0"/>
            </a:endParaRPr>
          </a:p>
        </p:txBody>
      </p:sp>
      <p:sp>
        <p:nvSpPr>
          <p:cNvPr id="8" name="ZoneTexte 7"/>
          <p:cNvSpPr txBox="1"/>
          <p:nvPr/>
        </p:nvSpPr>
        <p:spPr>
          <a:xfrm>
            <a:off x="4572000" y="2786058"/>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9" name="ZoneTexte 8"/>
          <p:cNvSpPr txBox="1"/>
          <p:nvPr/>
        </p:nvSpPr>
        <p:spPr>
          <a:xfrm>
            <a:off x="5286380" y="4071942"/>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PACIFIQUE</a:t>
            </a:r>
            <a:endParaRPr lang="fr-FR" dirty="0">
              <a:solidFill>
                <a:srgbClr val="0033CC"/>
              </a:solidFill>
              <a:latin typeface="Palatino Linotype" pitchFamily="18" charset="0"/>
            </a:endParaRPr>
          </a:p>
        </p:txBody>
      </p:sp>
      <p:sp>
        <p:nvSpPr>
          <p:cNvPr id="10" name="ZoneTexte 9"/>
          <p:cNvSpPr txBox="1"/>
          <p:nvPr/>
        </p:nvSpPr>
        <p:spPr>
          <a:xfrm>
            <a:off x="1714480" y="3929066"/>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1" name="ZoneTexte 10"/>
          <p:cNvSpPr txBox="1"/>
          <p:nvPr/>
        </p:nvSpPr>
        <p:spPr>
          <a:xfrm>
            <a:off x="1857356" y="450057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INDIEN</a:t>
            </a:r>
            <a:endParaRPr lang="fr-FR" dirty="0">
              <a:solidFill>
                <a:srgbClr val="0033CC"/>
              </a:solidFill>
              <a:latin typeface="Palatino Linotype" pitchFamily="18" charset="0"/>
            </a:endParaRPr>
          </a:p>
        </p:txBody>
      </p:sp>
      <p:sp>
        <p:nvSpPr>
          <p:cNvPr id="13" name="ZoneTexte 12"/>
          <p:cNvSpPr txBox="1"/>
          <p:nvPr/>
        </p:nvSpPr>
        <p:spPr>
          <a:xfrm>
            <a:off x="7858148" y="200024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4" name="ZoneTexte 13"/>
          <p:cNvSpPr txBox="1"/>
          <p:nvPr/>
        </p:nvSpPr>
        <p:spPr>
          <a:xfrm>
            <a:off x="7429520" y="3071810"/>
            <a:ext cx="1857356"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ATLANTIQUE</a:t>
            </a:r>
            <a:endParaRPr lang="fr-FR" dirty="0">
              <a:solidFill>
                <a:srgbClr val="0033CC"/>
              </a:solidFill>
              <a:latin typeface="Palatino Linotype" pitchFamily="18" charset="0"/>
            </a:endParaRPr>
          </a:p>
        </p:txBody>
      </p:sp>
      <p:sp>
        <p:nvSpPr>
          <p:cNvPr id="15" name="ZoneTexte 14"/>
          <p:cNvSpPr txBox="1"/>
          <p:nvPr/>
        </p:nvSpPr>
        <p:spPr>
          <a:xfrm>
            <a:off x="178591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6" name="ZoneTexte 15"/>
          <p:cNvSpPr txBox="1"/>
          <p:nvPr/>
        </p:nvSpPr>
        <p:spPr>
          <a:xfrm>
            <a:off x="357186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17" name="ZoneTexte 16"/>
          <p:cNvSpPr txBox="1"/>
          <p:nvPr/>
        </p:nvSpPr>
        <p:spPr>
          <a:xfrm>
            <a:off x="5286380"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ARCTIQUE</a:t>
            </a:r>
            <a:endParaRPr lang="fr-FR" dirty="0">
              <a:solidFill>
                <a:srgbClr val="0033CC"/>
              </a:solidFill>
              <a:latin typeface="Palatino Linotype" pitchFamily="18" charset="0"/>
            </a:endParaRPr>
          </a:p>
        </p:txBody>
      </p:sp>
      <p:sp>
        <p:nvSpPr>
          <p:cNvPr id="18" name="ZoneTexte 17"/>
          <p:cNvSpPr txBox="1"/>
          <p:nvPr/>
        </p:nvSpPr>
        <p:spPr>
          <a:xfrm>
            <a:off x="1643042" y="557214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9" name="ZoneTexte 18"/>
          <p:cNvSpPr txBox="1"/>
          <p:nvPr/>
        </p:nvSpPr>
        <p:spPr>
          <a:xfrm>
            <a:off x="3571868" y="557214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20" name="ZoneTexte 19"/>
          <p:cNvSpPr txBox="1"/>
          <p:nvPr/>
        </p:nvSpPr>
        <p:spPr>
          <a:xfrm>
            <a:off x="5357818" y="5572140"/>
            <a:ext cx="2214578"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ANTARCTIQUE</a:t>
            </a:r>
            <a:endParaRPr lang="fr-FR" dirty="0">
              <a:solidFill>
                <a:srgbClr val="0033CC"/>
              </a:solidFill>
              <a:latin typeface="Palatino Linotype" pitchFamily="18" charset="0"/>
            </a:endParaRPr>
          </a:p>
        </p:txBody>
      </p:sp>
      <p:sp>
        <p:nvSpPr>
          <p:cNvPr id="22" name="ZoneTexte 21"/>
          <p:cNvSpPr txBox="1"/>
          <p:nvPr/>
        </p:nvSpPr>
        <p:spPr>
          <a:xfrm>
            <a:off x="3714744" y="2643182"/>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Japon</a:t>
            </a:r>
            <a:endParaRPr lang="fr-FR" dirty="0">
              <a:solidFill>
                <a:srgbClr val="FF0000"/>
              </a:solidFill>
              <a:latin typeface="Palatino Linotype" pitchFamily="18" charset="0"/>
            </a:endParaRPr>
          </a:p>
        </p:txBody>
      </p:sp>
      <p:sp>
        <p:nvSpPr>
          <p:cNvPr id="23" name="ZoneTexte 22"/>
          <p:cNvSpPr txBox="1"/>
          <p:nvPr/>
        </p:nvSpPr>
        <p:spPr>
          <a:xfrm>
            <a:off x="2643174" y="2643182"/>
            <a:ext cx="857256" cy="369332"/>
          </a:xfrm>
          <a:prstGeom prst="rect">
            <a:avLst/>
          </a:prstGeom>
          <a:noFill/>
        </p:spPr>
        <p:txBody>
          <a:bodyPr wrap="square" rtlCol="0">
            <a:spAutoFit/>
          </a:bodyPr>
          <a:lstStyle/>
          <a:p>
            <a:r>
              <a:rPr lang="fr-FR" dirty="0" smtClean="0">
                <a:solidFill>
                  <a:srgbClr val="FF0000"/>
                </a:solidFill>
                <a:latin typeface="Palatino Linotype" pitchFamily="18" charset="0"/>
              </a:rPr>
              <a:t>Chine</a:t>
            </a:r>
            <a:endParaRPr lang="fr-FR" dirty="0">
              <a:solidFill>
                <a:srgbClr val="FF0000"/>
              </a:solidFill>
              <a:latin typeface="Palatino Linotype" pitchFamily="18" charset="0"/>
            </a:endParaRPr>
          </a:p>
        </p:txBody>
      </p:sp>
      <p:sp>
        <p:nvSpPr>
          <p:cNvPr id="24" name="ZoneTexte 23"/>
          <p:cNvSpPr txBox="1"/>
          <p:nvPr/>
        </p:nvSpPr>
        <p:spPr>
          <a:xfrm>
            <a:off x="2143108" y="3143248"/>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Inde</a:t>
            </a:r>
            <a:endParaRPr lang="fr-FR" dirty="0">
              <a:solidFill>
                <a:srgbClr val="FF0000"/>
              </a:solidFill>
              <a:latin typeface="Palatino Linotype" pitchFamily="18" charset="0"/>
            </a:endParaRPr>
          </a:p>
        </p:txBody>
      </p:sp>
      <p:sp>
        <p:nvSpPr>
          <p:cNvPr id="25" name="ZoneTexte 24"/>
          <p:cNvSpPr txBox="1"/>
          <p:nvPr/>
        </p:nvSpPr>
        <p:spPr>
          <a:xfrm>
            <a:off x="2928926" y="3786190"/>
            <a:ext cx="1500198" cy="369332"/>
          </a:xfrm>
          <a:prstGeom prst="rect">
            <a:avLst/>
          </a:prstGeom>
          <a:noFill/>
        </p:spPr>
        <p:txBody>
          <a:bodyPr wrap="square" rtlCol="0">
            <a:spAutoFit/>
          </a:bodyPr>
          <a:lstStyle/>
          <a:p>
            <a:r>
              <a:rPr lang="fr-FR" dirty="0" smtClean="0">
                <a:solidFill>
                  <a:srgbClr val="FF0000"/>
                </a:solidFill>
                <a:latin typeface="Palatino Linotype" pitchFamily="18" charset="0"/>
              </a:rPr>
              <a:t>Indonésie</a:t>
            </a:r>
            <a:endParaRPr lang="fr-FR" dirty="0">
              <a:solidFill>
                <a:srgbClr val="FF0000"/>
              </a:solidFill>
              <a:latin typeface="Palatino Linotype" pitchFamily="18" charset="0"/>
            </a:endParaRPr>
          </a:p>
        </p:txBody>
      </p:sp>
      <p:sp>
        <p:nvSpPr>
          <p:cNvPr id="26" name="ZoneTexte 25"/>
          <p:cNvSpPr txBox="1"/>
          <p:nvPr/>
        </p:nvSpPr>
        <p:spPr>
          <a:xfrm>
            <a:off x="3428992" y="4643446"/>
            <a:ext cx="1143008" cy="369332"/>
          </a:xfrm>
          <a:prstGeom prst="rect">
            <a:avLst/>
          </a:prstGeom>
          <a:noFill/>
        </p:spPr>
        <p:txBody>
          <a:bodyPr wrap="square" rtlCol="0">
            <a:spAutoFit/>
          </a:bodyPr>
          <a:lstStyle/>
          <a:p>
            <a:r>
              <a:rPr lang="fr-FR" dirty="0" smtClean="0">
                <a:solidFill>
                  <a:srgbClr val="FF0000"/>
                </a:solidFill>
                <a:latin typeface="Palatino Linotype" pitchFamily="18" charset="0"/>
              </a:rPr>
              <a:t>Australie</a:t>
            </a:r>
            <a:endParaRPr lang="fr-FR" dirty="0">
              <a:solidFill>
                <a:srgbClr val="FF0000"/>
              </a:solidFill>
              <a:latin typeface="Palatino Linotyp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6"/>
                                        </p:tgtEl>
                                        <p:attrNameLst>
                                          <p:attrName>style.visibility</p:attrName>
                                        </p:attrNameLst>
                                      </p:cBhvr>
                                      <p:to>
                                        <p:strVal val="visible"/>
                                      </p:to>
                                    </p:set>
                                    <p:anim calcmode="discrete" valueType="clr">
                                      <p:cBhvr override="childStyle">
                                        <p:cTn id="2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
                                        </p:tgtEl>
                                        <p:attrNameLst>
                                          <p:attrName>fillcolor</p:attrName>
                                        </p:attrNameLst>
                                      </p:cBhvr>
                                      <p:tavLst>
                                        <p:tav tm="0">
                                          <p:val>
                                            <p:clrVal>
                                              <a:schemeClr val="accent2"/>
                                            </p:clrVal>
                                          </p:val>
                                        </p:tav>
                                        <p:tav tm="50000">
                                          <p:val>
                                            <p:clrVal>
                                              <a:schemeClr val="hlink"/>
                                            </p:clrVal>
                                          </p:val>
                                        </p:tav>
                                      </p:tavLst>
                                    </p:anim>
                                    <p:set>
                                      <p:cBhvr>
                                        <p:cTn id="30" dur="80"/>
                                        <p:tgtEl>
                                          <p:spTgt spid="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
                                        </p:tgtEl>
                                        <p:attrNameLst>
                                          <p:attrName>style.visibility</p:attrName>
                                        </p:attrNameLst>
                                      </p:cBhvr>
                                      <p:to>
                                        <p:strVal val="visible"/>
                                      </p:to>
                                    </p:set>
                                    <p:anim calcmode="discrete" valueType="clr">
                                      <p:cBhvr override="childStyle">
                                        <p:cTn id="3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
                                        </p:tgtEl>
                                        <p:attrNameLst>
                                          <p:attrName>fillcolor</p:attrName>
                                        </p:attrNameLst>
                                      </p:cBhvr>
                                      <p:tavLst>
                                        <p:tav tm="0">
                                          <p:val>
                                            <p:clrVal>
                                              <a:schemeClr val="accent2"/>
                                            </p:clrVal>
                                          </p:val>
                                        </p:tav>
                                        <p:tav tm="50000">
                                          <p:val>
                                            <p:clrVal>
                                              <a:schemeClr val="hlink"/>
                                            </p:clrVal>
                                          </p:val>
                                        </p:tav>
                                      </p:tavLst>
                                    </p:anim>
                                    <p:set>
                                      <p:cBhvr>
                                        <p:cTn id="37" dur="80"/>
                                        <p:tgtEl>
                                          <p:spTgt spid="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8"/>
                                        </p:tgtEl>
                                        <p:attrNameLst>
                                          <p:attrName>style.visibility</p:attrName>
                                        </p:attrNameLst>
                                      </p:cBhvr>
                                      <p:to>
                                        <p:strVal val="visible"/>
                                      </p:to>
                                    </p:set>
                                    <p:anim calcmode="discrete" valueType="clr">
                                      <p:cBhvr override="childStyle">
                                        <p:cTn id="4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gtEl>
                                        <p:attrNameLst>
                                          <p:attrName>fillcolor</p:attrName>
                                        </p:attrNameLst>
                                      </p:cBhvr>
                                      <p:tavLst>
                                        <p:tav tm="0">
                                          <p:val>
                                            <p:clrVal>
                                              <a:schemeClr val="accent2"/>
                                            </p:clrVal>
                                          </p:val>
                                        </p:tav>
                                        <p:tav tm="50000">
                                          <p:val>
                                            <p:clrVal>
                                              <a:schemeClr val="hlink"/>
                                            </p:clrVal>
                                          </p:val>
                                        </p:tav>
                                      </p:tavLst>
                                    </p:anim>
                                    <p:set>
                                      <p:cBhvr>
                                        <p:cTn id="44" dur="80"/>
                                        <p:tgtEl>
                                          <p:spTgt spid="8"/>
                                        </p:tgtEl>
                                        <p:attrNameLst>
                                          <p:attrName>fill.type</p:attrName>
                                        </p:attrNameLst>
                                      </p:cBhvr>
                                      <p:to>
                                        <p:strVal val="solid"/>
                                      </p:to>
                                    </p:set>
                                  </p:childTnLst>
                                </p:cTn>
                              </p:par>
                            </p:childTnLst>
                          </p:cTn>
                        </p:par>
                        <p:par>
                          <p:cTn id="45" fill="hold">
                            <p:stCondLst>
                              <p:cond delay="24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9"/>
                                        </p:tgtEl>
                                        <p:attrNameLst>
                                          <p:attrName>style.visibility</p:attrName>
                                        </p:attrNameLst>
                                      </p:cBhvr>
                                      <p:to>
                                        <p:strVal val="visible"/>
                                      </p:to>
                                    </p:set>
                                    <p:anim calcmode="discrete" valueType="clr">
                                      <p:cBhvr override="childStyle">
                                        <p:cTn id="4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9"/>
                                        </p:tgtEl>
                                        <p:attrNameLst>
                                          <p:attrName>fillcolor</p:attrName>
                                        </p:attrNameLst>
                                      </p:cBhvr>
                                      <p:tavLst>
                                        <p:tav tm="0">
                                          <p:val>
                                            <p:clrVal>
                                              <a:schemeClr val="accent2"/>
                                            </p:clrVal>
                                          </p:val>
                                        </p:tav>
                                        <p:tav tm="50000">
                                          <p:val>
                                            <p:clrVal>
                                              <a:schemeClr val="hlink"/>
                                            </p:clrVal>
                                          </p:val>
                                        </p:tav>
                                      </p:tavLst>
                                    </p:anim>
                                    <p:set>
                                      <p:cBhvr>
                                        <p:cTn id="50" dur="80"/>
                                        <p:tgtEl>
                                          <p:spTgt spid="9"/>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10"/>
                                        </p:tgtEl>
                                        <p:attrNameLst>
                                          <p:attrName>style.visibility</p:attrName>
                                        </p:attrNameLst>
                                      </p:cBhvr>
                                      <p:to>
                                        <p:strVal val="visible"/>
                                      </p:to>
                                    </p:set>
                                    <p:anim calcmode="discrete" valueType="clr">
                                      <p:cBhvr override="childStyle">
                                        <p:cTn id="5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0"/>
                                        </p:tgtEl>
                                        <p:attrNameLst>
                                          <p:attrName>fillcolor</p:attrName>
                                        </p:attrNameLst>
                                      </p:cBhvr>
                                      <p:tavLst>
                                        <p:tav tm="0">
                                          <p:val>
                                            <p:clrVal>
                                              <a:schemeClr val="accent2"/>
                                            </p:clrVal>
                                          </p:val>
                                        </p:tav>
                                        <p:tav tm="50000">
                                          <p:val>
                                            <p:clrVal>
                                              <a:schemeClr val="hlink"/>
                                            </p:clrVal>
                                          </p:val>
                                        </p:tav>
                                      </p:tavLst>
                                    </p:anim>
                                    <p:set>
                                      <p:cBhvr>
                                        <p:cTn id="57" dur="80"/>
                                        <p:tgtEl>
                                          <p:spTgt spid="10"/>
                                        </p:tgtEl>
                                        <p:attrNameLst>
                                          <p:attrName>fill.type</p:attrName>
                                        </p:attrNameLst>
                                      </p:cBhvr>
                                      <p:to>
                                        <p:strVal val="solid"/>
                                      </p:to>
                                    </p:set>
                                  </p:childTnLst>
                                </p:cTn>
                              </p:par>
                            </p:childTnLst>
                          </p:cTn>
                        </p:par>
                        <p:par>
                          <p:cTn id="58" fill="hold">
                            <p:stCondLst>
                              <p:cond delay="240"/>
                            </p:stCondLst>
                            <p:childTnLst>
                              <p:par>
                                <p:cTn id="59" presetID="27" presetClass="entr" presetSubtype="0" fill="hold" grpId="0" nodeType="afterEffect">
                                  <p:stCondLst>
                                    <p:cond delay="0"/>
                                  </p:stCondLst>
                                  <p:iterate type="lt">
                                    <p:tmPct val="50000"/>
                                  </p:iterate>
                                  <p:childTnLst>
                                    <p:set>
                                      <p:cBhvr>
                                        <p:cTn id="60" dur="1" fill="hold">
                                          <p:stCondLst>
                                            <p:cond delay="0"/>
                                          </p:stCondLst>
                                        </p:cTn>
                                        <p:tgtEl>
                                          <p:spTgt spid="11"/>
                                        </p:tgtEl>
                                        <p:attrNameLst>
                                          <p:attrName>style.visibility</p:attrName>
                                        </p:attrNameLst>
                                      </p:cBhvr>
                                      <p:to>
                                        <p:strVal val="visible"/>
                                      </p:to>
                                    </p:set>
                                    <p:anim calcmode="discrete" valueType="clr">
                                      <p:cBhvr override="childStyle">
                                        <p:cTn id="6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1"/>
                                        </p:tgtEl>
                                        <p:attrNameLst>
                                          <p:attrName>fillcolor</p:attrName>
                                        </p:attrNameLst>
                                      </p:cBhvr>
                                      <p:tavLst>
                                        <p:tav tm="0">
                                          <p:val>
                                            <p:clrVal>
                                              <a:schemeClr val="accent2"/>
                                            </p:clrVal>
                                          </p:val>
                                        </p:tav>
                                        <p:tav tm="50000">
                                          <p:val>
                                            <p:clrVal>
                                              <a:schemeClr val="hlink"/>
                                            </p:clrVal>
                                          </p:val>
                                        </p:tav>
                                      </p:tavLst>
                                    </p:anim>
                                    <p:set>
                                      <p:cBhvr>
                                        <p:cTn id="63" dur="80"/>
                                        <p:tgtEl>
                                          <p:spTgt spid="11"/>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13"/>
                                        </p:tgtEl>
                                        <p:attrNameLst>
                                          <p:attrName>style.visibility</p:attrName>
                                        </p:attrNameLst>
                                      </p:cBhvr>
                                      <p:to>
                                        <p:strVal val="visible"/>
                                      </p:to>
                                    </p:set>
                                    <p:anim calcmode="discrete" valueType="clr">
                                      <p:cBhvr override="childStyle">
                                        <p:cTn id="68"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13"/>
                                        </p:tgtEl>
                                        <p:attrNameLst>
                                          <p:attrName>fillcolor</p:attrName>
                                        </p:attrNameLst>
                                      </p:cBhvr>
                                      <p:tavLst>
                                        <p:tav tm="0">
                                          <p:val>
                                            <p:clrVal>
                                              <a:schemeClr val="accent2"/>
                                            </p:clrVal>
                                          </p:val>
                                        </p:tav>
                                        <p:tav tm="50000">
                                          <p:val>
                                            <p:clrVal>
                                              <a:schemeClr val="hlink"/>
                                            </p:clrVal>
                                          </p:val>
                                        </p:tav>
                                      </p:tavLst>
                                    </p:anim>
                                    <p:set>
                                      <p:cBhvr>
                                        <p:cTn id="70" dur="80"/>
                                        <p:tgtEl>
                                          <p:spTgt spid="13"/>
                                        </p:tgtEl>
                                        <p:attrNameLst>
                                          <p:attrName>fill.type</p:attrName>
                                        </p:attrNameLst>
                                      </p:cBhvr>
                                      <p:to>
                                        <p:strVal val="solid"/>
                                      </p:to>
                                    </p:set>
                                  </p:childTnLst>
                                </p:cTn>
                              </p:par>
                            </p:childTnLst>
                          </p:cTn>
                        </p:par>
                        <p:par>
                          <p:cTn id="71" fill="hold">
                            <p:stCondLst>
                              <p:cond delay="240"/>
                            </p:stCondLst>
                            <p:childTnLst>
                              <p:par>
                                <p:cTn id="72" presetID="27" presetClass="entr" presetSubtype="0" fill="hold" grpId="0" nodeType="afterEffect">
                                  <p:stCondLst>
                                    <p:cond delay="0"/>
                                  </p:stCondLst>
                                  <p:iterate type="lt">
                                    <p:tmPct val="50000"/>
                                  </p:iterate>
                                  <p:childTnLst>
                                    <p:set>
                                      <p:cBhvr>
                                        <p:cTn id="73" dur="1" fill="hold">
                                          <p:stCondLst>
                                            <p:cond delay="0"/>
                                          </p:stCondLst>
                                        </p:cTn>
                                        <p:tgtEl>
                                          <p:spTgt spid="14"/>
                                        </p:tgtEl>
                                        <p:attrNameLst>
                                          <p:attrName>style.visibility</p:attrName>
                                        </p:attrNameLst>
                                      </p:cBhvr>
                                      <p:to>
                                        <p:strVal val="visible"/>
                                      </p:to>
                                    </p:set>
                                    <p:anim calcmode="discrete" valueType="clr">
                                      <p:cBhvr override="childStyle">
                                        <p:cTn id="7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14"/>
                                        </p:tgtEl>
                                        <p:attrNameLst>
                                          <p:attrName>fillcolor</p:attrName>
                                        </p:attrNameLst>
                                      </p:cBhvr>
                                      <p:tavLst>
                                        <p:tav tm="0">
                                          <p:val>
                                            <p:clrVal>
                                              <a:schemeClr val="accent2"/>
                                            </p:clrVal>
                                          </p:val>
                                        </p:tav>
                                        <p:tav tm="50000">
                                          <p:val>
                                            <p:clrVal>
                                              <a:schemeClr val="hlink"/>
                                            </p:clrVal>
                                          </p:val>
                                        </p:tav>
                                      </p:tavLst>
                                    </p:anim>
                                    <p:set>
                                      <p:cBhvr>
                                        <p:cTn id="76" dur="80"/>
                                        <p:tgtEl>
                                          <p:spTgt spid="14"/>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15"/>
                                        </p:tgtEl>
                                        <p:attrNameLst>
                                          <p:attrName>style.visibility</p:attrName>
                                        </p:attrNameLst>
                                      </p:cBhvr>
                                      <p:to>
                                        <p:strVal val="visible"/>
                                      </p:to>
                                    </p:set>
                                    <p:anim calcmode="discrete" valueType="clr">
                                      <p:cBhvr override="childStyle">
                                        <p:cTn id="81"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15"/>
                                        </p:tgtEl>
                                        <p:attrNameLst>
                                          <p:attrName>fillcolor</p:attrName>
                                        </p:attrNameLst>
                                      </p:cBhvr>
                                      <p:tavLst>
                                        <p:tav tm="0">
                                          <p:val>
                                            <p:clrVal>
                                              <a:schemeClr val="accent2"/>
                                            </p:clrVal>
                                          </p:val>
                                        </p:tav>
                                        <p:tav tm="50000">
                                          <p:val>
                                            <p:clrVal>
                                              <a:schemeClr val="hlink"/>
                                            </p:clrVal>
                                          </p:val>
                                        </p:tav>
                                      </p:tavLst>
                                    </p:anim>
                                    <p:set>
                                      <p:cBhvr>
                                        <p:cTn id="83" dur="80"/>
                                        <p:tgtEl>
                                          <p:spTgt spid="15"/>
                                        </p:tgtEl>
                                        <p:attrNameLst>
                                          <p:attrName>fill.type</p:attrName>
                                        </p:attrNameLst>
                                      </p:cBhvr>
                                      <p:to>
                                        <p:strVal val="solid"/>
                                      </p:to>
                                    </p:set>
                                  </p:childTnLst>
                                </p:cTn>
                              </p:par>
                            </p:childTnLst>
                          </p:cTn>
                        </p:par>
                        <p:par>
                          <p:cTn id="84" fill="hold">
                            <p:stCondLst>
                              <p:cond delay="240"/>
                            </p:stCondLst>
                            <p:childTnLst>
                              <p:par>
                                <p:cTn id="85" presetID="27" presetClass="entr" presetSubtype="0" fill="hold" grpId="0" nodeType="afterEffect">
                                  <p:stCondLst>
                                    <p:cond delay="0"/>
                                  </p:stCondLst>
                                  <p:iterate type="lt">
                                    <p:tmPct val="50000"/>
                                  </p:iterate>
                                  <p:childTnLst>
                                    <p:set>
                                      <p:cBhvr>
                                        <p:cTn id="86" dur="1" fill="hold">
                                          <p:stCondLst>
                                            <p:cond delay="0"/>
                                          </p:stCondLst>
                                        </p:cTn>
                                        <p:tgtEl>
                                          <p:spTgt spid="16"/>
                                        </p:tgtEl>
                                        <p:attrNameLst>
                                          <p:attrName>style.visibility</p:attrName>
                                        </p:attrNameLst>
                                      </p:cBhvr>
                                      <p:to>
                                        <p:strVal val="visible"/>
                                      </p:to>
                                    </p:set>
                                    <p:anim calcmode="discrete" valueType="clr">
                                      <p:cBhvr override="childStyle">
                                        <p:cTn id="8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16"/>
                                        </p:tgtEl>
                                        <p:attrNameLst>
                                          <p:attrName>fillcolor</p:attrName>
                                        </p:attrNameLst>
                                      </p:cBhvr>
                                      <p:tavLst>
                                        <p:tav tm="0">
                                          <p:val>
                                            <p:clrVal>
                                              <a:schemeClr val="accent2"/>
                                            </p:clrVal>
                                          </p:val>
                                        </p:tav>
                                        <p:tav tm="50000">
                                          <p:val>
                                            <p:clrVal>
                                              <a:schemeClr val="hlink"/>
                                            </p:clrVal>
                                          </p:val>
                                        </p:tav>
                                      </p:tavLst>
                                    </p:anim>
                                    <p:set>
                                      <p:cBhvr>
                                        <p:cTn id="89" dur="80"/>
                                        <p:tgtEl>
                                          <p:spTgt spid="16"/>
                                        </p:tgtEl>
                                        <p:attrNameLst>
                                          <p:attrName>fill.type</p:attrName>
                                        </p:attrNameLst>
                                      </p:cBhvr>
                                      <p:to>
                                        <p:strVal val="solid"/>
                                      </p:to>
                                    </p:set>
                                  </p:childTnLst>
                                </p:cTn>
                              </p:par>
                            </p:childTnLst>
                          </p:cTn>
                        </p:par>
                        <p:par>
                          <p:cTn id="90" fill="hold">
                            <p:stCondLst>
                              <p:cond delay="560"/>
                            </p:stCondLst>
                            <p:childTnLst>
                              <p:par>
                                <p:cTn id="91" presetID="27" presetClass="entr" presetSubtype="0" fill="hold" grpId="0" nodeType="afterEffect">
                                  <p:stCondLst>
                                    <p:cond delay="0"/>
                                  </p:stCondLst>
                                  <p:iterate type="lt">
                                    <p:tmPct val="50000"/>
                                  </p:iterate>
                                  <p:childTnLst>
                                    <p:set>
                                      <p:cBhvr>
                                        <p:cTn id="92" dur="1" fill="hold">
                                          <p:stCondLst>
                                            <p:cond delay="0"/>
                                          </p:stCondLst>
                                        </p:cTn>
                                        <p:tgtEl>
                                          <p:spTgt spid="17"/>
                                        </p:tgtEl>
                                        <p:attrNameLst>
                                          <p:attrName>style.visibility</p:attrName>
                                        </p:attrNameLst>
                                      </p:cBhvr>
                                      <p:to>
                                        <p:strVal val="visible"/>
                                      </p:to>
                                    </p:set>
                                    <p:anim calcmode="discrete" valueType="clr">
                                      <p:cBhvr override="childStyle">
                                        <p:cTn id="9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17"/>
                                        </p:tgtEl>
                                        <p:attrNameLst>
                                          <p:attrName>fillcolor</p:attrName>
                                        </p:attrNameLst>
                                      </p:cBhvr>
                                      <p:tavLst>
                                        <p:tav tm="0">
                                          <p:val>
                                            <p:clrVal>
                                              <a:schemeClr val="accent2"/>
                                            </p:clrVal>
                                          </p:val>
                                        </p:tav>
                                        <p:tav tm="50000">
                                          <p:val>
                                            <p:clrVal>
                                              <a:schemeClr val="hlink"/>
                                            </p:clrVal>
                                          </p:val>
                                        </p:tav>
                                      </p:tavLst>
                                    </p:anim>
                                    <p:set>
                                      <p:cBhvr>
                                        <p:cTn id="95" dur="80"/>
                                        <p:tgtEl>
                                          <p:spTgt spid="17"/>
                                        </p:tgtEl>
                                        <p:attrNameLst>
                                          <p:attrName>fill.type</p:attrName>
                                        </p:attrNameLst>
                                      </p:cBhvr>
                                      <p:to>
                                        <p:strVal val="solid"/>
                                      </p:to>
                                    </p:set>
                                  </p:childTnLst>
                                </p:cTn>
                              </p:par>
                            </p:childTnLst>
                          </p:cTn>
                        </p:par>
                      </p:childTnLst>
                    </p:cTn>
                  </p:par>
                  <p:par>
                    <p:cTn id="96" fill="hold">
                      <p:stCondLst>
                        <p:cond delay="indefinite"/>
                      </p:stCondLst>
                      <p:childTnLst>
                        <p:par>
                          <p:cTn id="97" fill="hold">
                            <p:stCondLst>
                              <p:cond delay="0"/>
                            </p:stCondLst>
                            <p:childTnLst>
                              <p:par>
                                <p:cTn id="98" presetID="27" presetClass="entr" presetSubtype="0" fill="hold" grpId="0" nodeType="clickEffect">
                                  <p:stCondLst>
                                    <p:cond delay="0"/>
                                  </p:stCondLst>
                                  <p:iterate type="lt">
                                    <p:tmPct val="50000"/>
                                  </p:iterate>
                                  <p:childTnLst>
                                    <p:set>
                                      <p:cBhvr>
                                        <p:cTn id="99" dur="1" fill="hold">
                                          <p:stCondLst>
                                            <p:cond delay="0"/>
                                          </p:stCondLst>
                                        </p:cTn>
                                        <p:tgtEl>
                                          <p:spTgt spid="18"/>
                                        </p:tgtEl>
                                        <p:attrNameLst>
                                          <p:attrName>style.visibility</p:attrName>
                                        </p:attrNameLst>
                                      </p:cBhvr>
                                      <p:to>
                                        <p:strVal val="visible"/>
                                      </p:to>
                                    </p:set>
                                    <p:anim calcmode="discrete" valueType="clr">
                                      <p:cBhvr override="childStyle">
                                        <p:cTn id="100"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01" dur="80"/>
                                        <p:tgtEl>
                                          <p:spTgt spid="18"/>
                                        </p:tgtEl>
                                        <p:attrNameLst>
                                          <p:attrName>fillcolor</p:attrName>
                                        </p:attrNameLst>
                                      </p:cBhvr>
                                      <p:tavLst>
                                        <p:tav tm="0">
                                          <p:val>
                                            <p:clrVal>
                                              <a:schemeClr val="accent2"/>
                                            </p:clrVal>
                                          </p:val>
                                        </p:tav>
                                        <p:tav tm="50000">
                                          <p:val>
                                            <p:clrVal>
                                              <a:schemeClr val="hlink"/>
                                            </p:clrVal>
                                          </p:val>
                                        </p:tav>
                                      </p:tavLst>
                                    </p:anim>
                                    <p:set>
                                      <p:cBhvr>
                                        <p:cTn id="102" dur="80"/>
                                        <p:tgtEl>
                                          <p:spTgt spid="18"/>
                                        </p:tgtEl>
                                        <p:attrNameLst>
                                          <p:attrName>fill.type</p:attrName>
                                        </p:attrNameLst>
                                      </p:cBhvr>
                                      <p:to>
                                        <p:strVal val="solid"/>
                                      </p:to>
                                    </p:set>
                                  </p:childTnLst>
                                </p:cTn>
                              </p:par>
                            </p:childTnLst>
                          </p:cTn>
                        </p:par>
                        <p:par>
                          <p:cTn id="103" fill="hold">
                            <p:stCondLst>
                              <p:cond delay="240"/>
                            </p:stCondLst>
                            <p:childTnLst>
                              <p:par>
                                <p:cTn id="104" presetID="27" presetClass="entr" presetSubtype="0" fill="hold" grpId="0" nodeType="afterEffect">
                                  <p:stCondLst>
                                    <p:cond delay="0"/>
                                  </p:stCondLst>
                                  <p:iterate type="lt">
                                    <p:tmPct val="50000"/>
                                  </p:iterate>
                                  <p:childTnLst>
                                    <p:set>
                                      <p:cBhvr>
                                        <p:cTn id="105" dur="1" fill="hold">
                                          <p:stCondLst>
                                            <p:cond delay="0"/>
                                          </p:stCondLst>
                                        </p:cTn>
                                        <p:tgtEl>
                                          <p:spTgt spid="19"/>
                                        </p:tgtEl>
                                        <p:attrNameLst>
                                          <p:attrName>style.visibility</p:attrName>
                                        </p:attrNameLst>
                                      </p:cBhvr>
                                      <p:to>
                                        <p:strVal val="visible"/>
                                      </p:to>
                                    </p:set>
                                    <p:anim calcmode="discrete" valueType="clr">
                                      <p:cBhvr override="childStyle">
                                        <p:cTn id="106"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07" dur="80"/>
                                        <p:tgtEl>
                                          <p:spTgt spid="19"/>
                                        </p:tgtEl>
                                        <p:attrNameLst>
                                          <p:attrName>fillcolor</p:attrName>
                                        </p:attrNameLst>
                                      </p:cBhvr>
                                      <p:tavLst>
                                        <p:tav tm="0">
                                          <p:val>
                                            <p:clrVal>
                                              <a:schemeClr val="accent2"/>
                                            </p:clrVal>
                                          </p:val>
                                        </p:tav>
                                        <p:tav tm="50000">
                                          <p:val>
                                            <p:clrVal>
                                              <a:schemeClr val="hlink"/>
                                            </p:clrVal>
                                          </p:val>
                                        </p:tav>
                                      </p:tavLst>
                                    </p:anim>
                                    <p:set>
                                      <p:cBhvr>
                                        <p:cTn id="108" dur="80"/>
                                        <p:tgtEl>
                                          <p:spTgt spid="19"/>
                                        </p:tgtEl>
                                        <p:attrNameLst>
                                          <p:attrName>fill.type</p:attrName>
                                        </p:attrNameLst>
                                      </p:cBhvr>
                                      <p:to>
                                        <p:strVal val="solid"/>
                                      </p:to>
                                    </p:set>
                                  </p:childTnLst>
                                </p:cTn>
                              </p:par>
                            </p:childTnLst>
                          </p:cTn>
                        </p:par>
                        <p:par>
                          <p:cTn id="109" fill="hold">
                            <p:stCondLst>
                              <p:cond delay="560"/>
                            </p:stCondLst>
                            <p:childTnLst>
                              <p:par>
                                <p:cTn id="110" presetID="27" presetClass="entr" presetSubtype="0" fill="hold" grpId="0" nodeType="afterEffect">
                                  <p:stCondLst>
                                    <p:cond delay="0"/>
                                  </p:stCondLst>
                                  <p:iterate type="lt">
                                    <p:tmPct val="50000"/>
                                  </p:iterate>
                                  <p:childTnLst>
                                    <p:set>
                                      <p:cBhvr>
                                        <p:cTn id="111" dur="1" fill="hold">
                                          <p:stCondLst>
                                            <p:cond delay="0"/>
                                          </p:stCondLst>
                                        </p:cTn>
                                        <p:tgtEl>
                                          <p:spTgt spid="20"/>
                                        </p:tgtEl>
                                        <p:attrNameLst>
                                          <p:attrName>style.visibility</p:attrName>
                                        </p:attrNameLst>
                                      </p:cBhvr>
                                      <p:to>
                                        <p:strVal val="visible"/>
                                      </p:to>
                                    </p:set>
                                    <p:anim calcmode="discrete" valueType="clr">
                                      <p:cBhvr override="childStyle">
                                        <p:cTn id="11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20"/>
                                        </p:tgtEl>
                                        <p:attrNameLst>
                                          <p:attrName>fillcolor</p:attrName>
                                        </p:attrNameLst>
                                      </p:cBhvr>
                                      <p:tavLst>
                                        <p:tav tm="0">
                                          <p:val>
                                            <p:clrVal>
                                              <a:schemeClr val="accent2"/>
                                            </p:clrVal>
                                          </p:val>
                                        </p:tav>
                                        <p:tav tm="50000">
                                          <p:val>
                                            <p:clrVal>
                                              <a:schemeClr val="hlink"/>
                                            </p:clrVal>
                                          </p:val>
                                        </p:tav>
                                      </p:tavLst>
                                    </p:anim>
                                    <p:set>
                                      <p:cBhvr>
                                        <p:cTn id="114" dur="80"/>
                                        <p:tgtEl>
                                          <p:spTgt spid="20"/>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40" presetClass="entr" presetSubtype="0" fill="hold" grpId="0" nodeType="clickEffect">
                                  <p:stCondLst>
                                    <p:cond delay="0"/>
                                  </p:stCondLst>
                                  <p:iterate type="lt">
                                    <p:tmPct val="10000"/>
                                  </p:iterate>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anim calcmode="lin" valueType="num">
                                      <p:cBhvr>
                                        <p:cTn id="120" dur="1000" fill="hold"/>
                                        <p:tgtEl>
                                          <p:spTgt spid="22"/>
                                        </p:tgtEl>
                                        <p:attrNameLst>
                                          <p:attrName>ppt_x</p:attrName>
                                        </p:attrNameLst>
                                      </p:cBhvr>
                                      <p:tavLst>
                                        <p:tav tm="0">
                                          <p:val>
                                            <p:strVal val="#ppt_x-.1"/>
                                          </p:val>
                                        </p:tav>
                                        <p:tav tm="100000">
                                          <p:val>
                                            <p:strVal val="#ppt_x"/>
                                          </p:val>
                                        </p:tav>
                                      </p:tavLst>
                                    </p:anim>
                                    <p:anim calcmode="lin" valueType="num">
                                      <p:cBhvr>
                                        <p:cTn id="121"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0" presetClass="entr" presetSubtype="0" fill="hold" grpId="0" nodeType="clickEffect">
                                  <p:stCondLst>
                                    <p:cond delay="0"/>
                                  </p:stCondLst>
                                  <p:iterate type="lt">
                                    <p:tmPct val="10000"/>
                                  </p:iterate>
                                  <p:childTnLst>
                                    <p:set>
                                      <p:cBhvr>
                                        <p:cTn id="125" dur="1" fill="hold">
                                          <p:stCondLst>
                                            <p:cond delay="0"/>
                                          </p:stCondLst>
                                        </p:cTn>
                                        <p:tgtEl>
                                          <p:spTgt spid="23"/>
                                        </p:tgtEl>
                                        <p:attrNameLst>
                                          <p:attrName>style.visibility</p:attrName>
                                        </p:attrNameLst>
                                      </p:cBhvr>
                                      <p:to>
                                        <p:strVal val="visible"/>
                                      </p:to>
                                    </p:set>
                                    <p:animEffect transition="in" filter="fade">
                                      <p:cBhvr>
                                        <p:cTn id="126" dur="1000"/>
                                        <p:tgtEl>
                                          <p:spTgt spid="23"/>
                                        </p:tgtEl>
                                      </p:cBhvr>
                                    </p:animEffect>
                                    <p:anim calcmode="lin" valueType="num">
                                      <p:cBhvr>
                                        <p:cTn id="127" dur="1000" fill="hold"/>
                                        <p:tgtEl>
                                          <p:spTgt spid="23"/>
                                        </p:tgtEl>
                                        <p:attrNameLst>
                                          <p:attrName>ppt_x</p:attrName>
                                        </p:attrNameLst>
                                      </p:cBhvr>
                                      <p:tavLst>
                                        <p:tav tm="0">
                                          <p:val>
                                            <p:strVal val="#ppt_x-.1"/>
                                          </p:val>
                                        </p:tav>
                                        <p:tav tm="100000">
                                          <p:val>
                                            <p:strVal val="#ppt_x"/>
                                          </p:val>
                                        </p:tav>
                                      </p:tavLst>
                                    </p:anim>
                                    <p:anim calcmode="lin" valueType="num">
                                      <p:cBhvr>
                                        <p:cTn id="12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0" presetClass="entr" presetSubtype="0" fill="hold" grpId="0" nodeType="clickEffect">
                                  <p:stCondLst>
                                    <p:cond delay="0"/>
                                  </p:stCondLst>
                                  <p:iterate type="lt">
                                    <p:tmPct val="10000"/>
                                  </p:iterate>
                                  <p:childTnLst>
                                    <p:set>
                                      <p:cBhvr>
                                        <p:cTn id="132" dur="1" fill="hold">
                                          <p:stCondLst>
                                            <p:cond delay="0"/>
                                          </p:stCondLst>
                                        </p:cTn>
                                        <p:tgtEl>
                                          <p:spTgt spid="24"/>
                                        </p:tgtEl>
                                        <p:attrNameLst>
                                          <p:attrName>style.visibility</p:attrName>
                                        </p:attrNameLst>
                                      </p:cBhvr>
                                      <p:to>
                                        <p:strVal val="visible"/>
                                      </p:to>
                                    </p:set>
                                    <p:animEffect transition="in" filter="fade">
                                      <p:cBhvr>
                                        <p:cTn id="133" dur="1000"/>
                                        <p:tgtEl>
                                          <p:spTgt spid="24"/>
                                        </p:tgtEl>
                                      </p:cBhvr>
                                    </p:animEffect>
                                    <p:anim calcmode="lin" valueType="num">
                                      <p:cBhvr>
                                        <p:cTn id="134" dur="1000" fill="hold"/>
                                        <p:tgtEl>
                                          <p:spTgt spid="24"/>
                                        </p:tgtEl>
                                        <p:attrNameLst>
                                          <p:attrName>ppt_x</p:attrName>
                                        </p:attrNameLst>
                                      </p:cBhvr>
                                      <p:tavLst>
                                        <p:tav tm="0">
                                          <p:val>
                                            <p:strVal val="#ppt_x-.1"/>
                                          </p:val>
                                        </p:tav>
                                        <p:tav tm="100000">
                                          <p:val>
                                            <p:strVal val="#ppt_x"/>
                                          </p:val>
                                        </p:tav>
                                      </p:tavLst>
                                    </p:anim>
                                    <p:anim calcmode="lin" valueType="num">
                                      <p:cBhvr>
                                        <p:cTn id="135"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0" presetClass="entr" presetSubtype="0" fill="hold" grpId="0" nodeType="clickEffect">
                                  <p:stCondLst>
                                    <p:cond delay="0"/>
                                  </p:stCondLst>
                                  <p:iterate type="lt">
                                    <p:tmPct val="10000"/>
                                  </p:iterate>
                                  <p:childTnLst>
                                    <p:set>
                                      <p:cBhvr>
                                        <p:cTn id="139" dur="1" fill="hold">
                                          <p:stCondLst>
                                            <p:cond delay="0"/>
                                          </p:stCondLst>
                                        </p:cTn>
                                        <p:tgtEl>
                                          <p:spTgt spid="25"/>
                                        </p:tgtEl>
                                        <p:attrNameLst>
                                          <p:attrName>style.visibility</p:attrName>
                                        </p:attrNameLst>
                                      </p:cBhvr>
                                      <p:to>
                                        <p:strVal val="visible"/>
                                      </p:to>
                                    </p:set>
                                    <p:animEffect transition="in" filter="fade">
                                      <p:cBhvr>
                                        <p:cTn id="140" dur="1000"/>
                                        <p:tgtEl>
                                          <p:spTgt spid="25"/>
                                        </p:tgtEl>
                                      </p:cBhvr>
                                    </p:animEffect>
                                    <p:anim calcmode="lin" valueType="num">
                                      <p:cBhvr>
                                        <p:cTn id="141" dur="1000" fill="hold"/>
                                        <p:tgtEl>
                                          <p:spTgt spid="25"/>
                                        </p:tgtEl>
                                        <p:attrNameLst>
                                          <p:attrName>ppt_x</p:attrName>
                                        </p:attrNameLst>
                                      </p:cBhvr>
                                      <p:tavLst>
                                        <p:tav tm="0">
                                          <p:val>
                                            <p:strVal val="#ppt_x-.1"/>
                                          </p:val>
                                        </p:tav>
                                        <p:tav tm="100000">
                                          <p:val>
                                            <p:strVal val="#ppt_x"/>
                                          </p:val>
                                        </p:tav>
                                      </p:tavLst>
                                    </p:anim>
                                    <p:anim calcmode="lin" valueType="num">
                                      <p:cBhvr>
                                        <p:cTn id="14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0" presetClass="entr" presetSubtype="0" fill="hold" grpId="0" nodeType="clickEffect">
                                  <p:stCondLst>
                                    <p:cond delay="0"/>
                                  </p:stCondLst>
                                  <p:iterate type="lt">
                                    <p:tmPct val="10000"/>
                                  </p:iterate>
                                  <p:childTnLst>
                                    <p:set>
                                      <p:cBhvr>
                                        <p:cTn id="146" dur="1" fill="hold">
                                          <p:stCondLst>
                                            <p:cond delay="0"/>
                                          </p:stCondLst>
                                        </p:cTn>
                                        <p:tgtEl>
                                          <p:spTgt spid="26"/>
                                        </p:tgtEl>
                                        <p:attrNameLst>
                                          <p:attrName>style.visibility</p:attrName>
                                        </p:attrNameLst>
                                      </p:cBhvr>
                                      <p:to>
                                        <p:strVal val="visible"/>
                                      </p:to>
                                    </p:set>
                                    <p:animEffect transition="in" filter="fade">
                                      <p:cBhvr>
                                        <p:cTn id="147" dur="1000"/>
                                        <p:tgtEl>
                                          <p:spTgt spid="26"/>
                                        </p:tgtEl>
                                      </p:cBhvr>
                                    </p:animEffect>
                                    <p:anim calcmode="lin" valueType="num">
                                      <p:cBhvr>
                                        <p:cTn id="148" dur="1000" fill="hold"/>
                                        <p:tgtEl>
                                          <p:spTgt spid="26"/>
                                        </p:tgtEl>
                                        <p:attrNameLst>
                                          <p:attrName>ppt_x</p:attrName>
                                        </p:attrNameLst>
                                      </p:cBhvr>
                                      <p:tavLst>
                                        <p:tav tm="0">
                                          <p:val>
                                            <p:strVal val="#ppt_x-.1"/>
                                          </p:val>
                                        </p:tav>
                                        <p:tav tm="100000">
                                          <p:val>
                                            <p:strVal val="#ppt_x"/>
                                          </p:val>
                                        </p:tav>
                                      </p:tavLst>
                                    </p:anim>
                                    <p:anim calcmode="lin" valueType="num">
                                      <p:cBhvr>
                                        <p:cTn id="149"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P spid="14" grpId="0"/>
      <p:bldP spid="15" grpId="0"/>
      <p:bldP spid="16" grpId="0"/>
      <p:bldP spid="17" grpId="0"/>
      <p:bldP spid="18" grpId="0"/>
      <p:bldP spid="19" grpId="0"/>
      <p:bldP spid="20" grpId="0"/>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2214554"/>
            <a:ext cx="8858312" cy="1569660"/>
          </a:xfrm>
          <a:prstGeom prst="rect">
            <a:avLst/>
          </a:prstGeom>
        </p:spPr>
        <p:txBody>
          <a:bodyPr wrap="square">
            <a:spAutoFit/>
          </a:bodyPr>
          <a:lstStyle/>
          <a:p>
            <a:pPr algn="ctr"/>
            <a:r>
              <a:rPr lang="fr-FR" sz="2400" dirty="0" smtClean="0">
                <a:latin typeface="Poor Richard" pitchFamily="18" charset="0"/>
              </a:rPr>
              <a:t>2/. À l’aide des documents, localisez par une double flèche le détroit de Malacca sur votre planisphère. </a:t>
            </a:r>
          </a:p>
          <a:p>
            <a:pPr algn="ctr"/>
            <a:r>
              <a:rPr lang="fr-FR" sz="2400" dirty="0" smtClean="0">
                <a:latin typeface="Poor Richard" pitchFamily="18" charset="0"/>
              </a:rPr>
              <a:t>Toujours à l’aide des documents, dites quels sont les deux océans que le détroit de Malacca permet de relier.</a:t>
            </a:r>
          </a:p>
        </p:txBody>
      </p:sp>
      <p:cxnSp>
        <p:nvCxnSpPr>
          <p:cNvPr id="4" name="Connecteur droit 3"/>
          <p:cNvCxnSpPr/>
          <p:nvPr/>
        </p:nvCxnSpPr>
        <p:spPr>
          <a:xfrm>
            <a:off x="500034" y="3214686"/>
            <a:ext cx="8429684"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2428860" y="3571876"/>
            <a:ext cx="42862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descr="j0254500.gif"/>
          <p:cNvPicPr>
            <a:picLocks noChangeAspect="1"/>
          </p:cNvPicPr>
          <p:nvPr/>
        </p:nvPicPr>
        <p:blipFill>
          <a:blip r:embed="rId2"/>
          <a:stretch>
            <a:fillRect/>
          </a:stretch>
        </p:blipFill>
        <p:spPr>
          <a:xfrm>
            <a:off x="4000496" y="1214422"/>
            <a:ext cx="714380" cy="714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4)">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3000"/>
                                        <p:tgtEl>
                                          <p:spTgt spid="4"/>
                                        </p:tgtEl>
                                      </p:cBhvr>
                                    </p:animEffect>
                                  </p:childTnLst>
                                </p:cTn>
                              </p:par>
                            </p:childTnLst>
                          </p:cTn>
                        </p:par>
                        <p:par>
                          <p:cTn id="17" fill="hold">
                            <p:stCondLst>
                              <p:cond delay="3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GCUENIN\Pictures\Image1.gif"/>
          <p:cNvPicPr>
            <a:picLocks noChangeAspect="1" noChangeArrowheads="1"/>
          </p:cNvPicPr>
          <p:nvPr/>
        </p:nvPicPr>
        <p:blipFill>
          <a:blip r:embed="rId2"/>
          <a:srcRect/>
          <a:stretch>
            <a:fillRect/>
          </a:stretch>
        </p:blipFill>
        <p:spPr bwMode="auto">
          <a:xfrm>
            <a:off x="-14288" y="400050"/>
            <a:ext cx="9172576" cy="6057900"/>
          </a:xfrm>
          <a:prstGeom prst="rect">
            <a:avLst/>
          </a:prstGeom>
          <a:noFill/>
        </p:spPr>
      </p:pic>
      <p:sp>
        <p:nvSpPr>
          <p:cNvPr id="3" name="ZoneTexte 2"/>
          <p:cNvSpPr txBox="1"/>
          <p:nvPr/>
        </p:nvSpPr>
        <p:spPr>
          <a:xfrm>
            <a:off x="214282" y="2214554"/>
            <a:ext cx="1428760" cy="400110"/>
          </a:xfrm>
          <a:prstGeom prst="rect">
            <a:avLst/>
          </a:prstGeom>
          <a:noFill/>
        </p:spPr>
        <p:txBody>
          <a:bodyPr wrap="square" rtlCol="0">
            <a:spAutoFit/>
          </a:bodyPr>
          <a:lstStyle/>
          <a:p>
            <a:pPr algn="ctr"/>
            <a:r>
              <a:rPr lang="fr-FR" sz="2000" dirty="0" smtClean="0">
                <a:latin typeface="Palatino Linotype" pitchFamily="18" charset="0"/>
              </a:rPr>
              <a:t>EUROPE</a:t>
            </a:r>
            <a:endParaRPr lang="fr-FR" sz="2000" dirty="0">
              <a:latin typeface="Palatino Linotype" pitchFamily="18" charset="0"/>
            </a:endParaRPr>
          </a:p>
        </p:txBody>
      </p:sp>
      <p:sp>
        <p:nvSpPr>
          <p:cNvPr id="4" name="ZoneTexte 3"/>
          <p:cNvSpPr txBox="1"/>
          <p:nvPr/>
        </p:nvSpPr>
        <p:spPr>
          <a:xfrm>
            <a:off x="285720" y="3500438"/>
            <a:ext cx="1428760" cy="400110"/>
          </a:xfrm>
          <a:prstGeom prst="rect">
            <a:avLst/>
          </a:prstGeom>
          <a:noFill/>
        </p:spPr>
        <p:txBody>
          <a:bodyPr wrap="square" rtlCol="0">
            <a:spAutoFit/>
          </a:bodyPr>
          <a:lstStyle/>
          <a:p>
            <a:pPr algn="ctr"/>
            <a:r>
              <a:rPr lang="fr-FR" sz="2000" dirty="0" smtClean="0">
                <a:latin typeface="Palatino Linotype" pitchFamily="18" charset="0"/>
              </a:rPr>
              <a:t>AFRIQUE</a:t>
            </a:r>
            <a:endParaRPr lang="fr-FR" sz="2000" dirty="0">
              <a:latin typeface="Palatino Linotype" pitchFamily="18" charset="0"/>
            </a:endParaRPr>
          </a:p>
        </p:txBody>
      </p:sp>
      <p:sp>
        <p:nvSpPr>
          <p:cNvPr id="5" name="ZoneTexte 4"/>
          <p:cNvSpPr txBox="1"/>
          <p:nvPr/>
        </p:nvSpPr>
        <p:spPr>
          <a:xfrm>
            <a:off x="2214546" y="2071678"/>
            <a:ext cx="1428760" cy="400110"/>
          </a:xfrm>
          <a:prstGeom prst="rect">
            <a:avLst/>
          </a:prstGeom>
          <a:noFill/>
        </p:spPr>
        <p:txBody>
          <a:bodyPr wrap="square" rtlCol="0">
            <a:spAutoFit/>
          </a:bodyPr>
          <a:lstStyle/>
          <a:p>
            <a:pPr algn="ctr"/>
            <a:r>
              <a:rPr lang="fr-FR" sz="2000" dirty="0" smtClean="0">
                <a:latin typeface="Palatino Linotype" pitchFamily="18" charset="0"/>
              </a:rPr>
              <a:t>ASIE</a:t>
            </a:r>
            <a:endParaRPr lang="fr-FR" sz="2000" dirty="0">
              <a:latin typeface="Palatino Linotype" pitchFamily="18" charset="0"/>
            </a:endParaRPr>
          </a:p>
        </p:txBody>
      </p:sp>
      <p:sp>
        <p:nvSpPr>
          <p:cNvPr id="6" name="ZoneTexte 5"/>
          <p:cNvSpPr txBox="1"/>
          <p:nvPr/>
        </p:nvSpPr>
        <p:spPr>
          <a:xfrm>
            <a:off x="6429388" y="3429000"/>
            <a:ext cx="1643074" cy="400110"/>
          </a:xfrm>
          <a:prstGeom prst="rect">
            <a:avLst/>
          </a:prstGeom>
          <a:noFill/>
        </p:spPr>
        <p:txBody>
          <a:bodyPr wrap="square" rtlCol="0">
            <a:spAutoFit/>
          </a:bodyPr>
          <a:lstStyle/>
          <a:p>
            <a:pPr algn="ctr"/>
            <a:r>
              <a:rPr lang="fr-FR" sz="2000" dirty="0" smtClean="0">
                <a:latin typeface="Palatino Linotype" pitchFamily="18" charset="0"/>
              </a:rPr>
              <a:t>AMÉRIQUE</a:t>
            </a:r>
            <a:endParaRPr lang="fr-FR" sz="2000" dirty="0">
              <a:latin typeface="Palatino Linotype" pitchFamily="18" charset="0"/>
            </a:endParaRPr>
          </a:p>
        </p:txBody>
      </p:sp>
      <p:sp>
        <p:nvSpPr>
          <p:cNvPr id="7" name="ZoneTexte 6"/>
          <p:cNvSpPr txBox="1"/>
          <p:nvPr/>
        </p:nvSpPr>
        <p:spPr>
          <a:xfrm>
            <a:off x="3214678" y="4286256"/>
            <a:ext cx="1428760" cy="400110"/>
          </a:xfrm>
          <a:prstGeom prst="rect">
            <a:avLst/>
          </a:prstGeom>
          <a:noFill/>
        </p:spPr>
        <p:txBody>
          <a:bodyPr wrap="square" rtlCol="0">
            <a:spAutoFit/>
          </a:bodyPr>
          <a:lstStyle/>
          <a:p>
            <a:pPr algn="ctr"/>
            <a:r>
              <a:rPr lang="fr-FR" sz="2000" dirty="0" smtClean="0">
                <a:latin typeface="Palatino Linotype" pitchFamily="18" charset="0"/>
              </a:rPr>
              <a:t>OCÉANIE</a:t>
            </a:r>
            <a:endParaRPr lang="fr-FR" sz="2000" dirty="0">
              <a:latin typeface="Palatino Linotype" pitchFamily="18" charset="0"/>
            </a:endParaRPr>
          </a:p>
        </p:txBody>
      </p:sp>
      <p:sp>
        <p:nvSpPr>
          <p:cNvPr id="8" name="ZoneTexte 7"/>
          <p:cNvSpPr txBox="1"/>
          <p:nvPr/>
        </p:nvSpPr>
        <p:spPr>
          <a:xfrm>
            <a:off x="4572000" y="2786058"/>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9" name="ZoneTexte 8"/>
          <p:cNvSpPr txBox="1"/>
          <p:nvPr/>
        </p:nvSpPr>
        <p:spPr>
          <a:xfrm>
            <a:off x="5286380" y="4071942"/>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PACIFIQUE</a:t>
            </a:r>
            <a:endParaRPr lang="fr-FR" dirty="0">
              <a:solidFill>
                <a:srgbClr val="0033CC"/>
              </a:solidFill>
              <a:latin typeface="Palatino Linotype" pitchFamily="18" charset="0"/>
            </a:endParaRPr>
          </a:p>
        </p:txBody>
      </p:sp>
      <p:sp>
        <p:nvSpPr>
          <p:cNvPr id="10" name="ZoneTexte 9"/>
          <p:cNvSpPr txBox="1"/>
          <p:nvPr/>
        </p:nvSpPr>
        <p:spPr>
          <a:xfrm>
            <a:off x="1714480" y="3929066"/>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1" name="ZoneTexte 10"/>
          <p:cNvSpPr txBox="1"/>
          <p:nvPr/>
        </p:nvSpPr>
        <p:spPr>
          <a:xfrm>
            <a:off x="1857356" y="450057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INDIEN</a:t>
            </a:r>
            <a:endParaRPr lang="fr-FR" dirty="0">
              <a:solidFill>
                <a:srgbClr val="0033CC"/>
              </a:solidFill>
              <a:latin typeface="Palatino Linotype" pitchFamily="18" charset="0"/>
            </a:endParaRPr>
          </a:p>
        </p:txBody>
      </p:sp>
      <p:sp>
        <p:nvSpPr>
          <p:cNvPr id="13" name="ZoneTexte 12"/>
          <p:cNvSpPr txBox="1"/>
          <p:nvPr/>
        </p:nvSpPr>
        <p:spPr>
          <a:xfrm>
            <a:off x="7858148" y="200024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4" name="ZoneTexte 13"/>
          <p:cNvSpPr txBox="1"/>
          <p:nvPr/>
        </p:nvSpPr>
        <p:spPr>
          <a:xfrm>
            <a:off x="7429520" y="3071810"/>
            <a:ext cx="1857356"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ATLANTIQUE</a:t>
            </a:r>
            <a:endParaRPr lang="fr-FR" dirty="0">
              <a:solidFill>
                <a:srgbClr val="0033CC"/>
              </a:solidFill>
              <a:latin typeface="Palatino Linotype" pitchFamily="18" charset="0"/>
            </a:endParaRPr>
          </a:p>
        </p:txBody>
      </p:sp>
      <p:sp>
        <p:nvSpPr>
          <p:cNvPr id="15" name="ZoneTexte 14"/>
          <p:cNvSpPr txBox="1"/>
          <p:nvPr/>
        </p:nvSpPr>
        <p:spPr>
          <a:xfrm>
            <a:off x="178591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6" name="ZoneTexte 15"/>
          <p:cNvSpPr txBox="1"/>
          <p:nvPr/>
        </p:nvSpPr>
        <p:spPr>
          <a:xfrm>
            <a:off x="3571868"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17" name="ZoneTexte 16"/>
          <p:cNvSpPr txBox="1"/>
          <p:nvPr/>
        </p:nvSpPr>
        <p:spPr>
          <a:xfrm>
            <a:off x="5286380" y="57148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ARCTIQUE</a:t>
            </a:r>
            <a:endParaRPr lang="fr-FR" dirty="0">
              <a:solidFill>
                <a:srgbClr val="0033CC"/>
              </a:solidFill>
              <a:latin typeface="Palatino Linotype" pitchFamily="18" charset="0"/>
            </a:endParaRPr>
          </a:p>
        </p:txBody>
      </p:sp>
      <p:sp>
        <p:nvSpPr>
          <p:cNvPr id="18" name="ZoneTexte 17"/>
          <p:cNvSpPr txBox="1"/>
          <p:nvPr/>
        </p:nvSpPr>
        <p:spPr>
          <a:xfrm>
            <a:off x="1714480"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OCÉAN</a:t>
            </a:r>
            <a:endParaRPr lang="fr-FR" dirty="0">
              <a:solidFill>
                <a:srgbClr val="0033CC"/>
              </a:solidFill>
              <a:latin typeface="Palatino Linotype" pitchFamily="18" charset="0"/>
            </a:endParaRPr>
          </a:p>
        </p:txBody>
      </p:sp>
      <p:sp>
        <p:nvSpPr>
          <p:cNvPr id="19" name="ZoneTexte 18"/>
          <p:cNvSpPr txBox="1"/>
          <p:nvPr/>
        </p:nvSpPr>
        <p:spPr>
          <a:xfrm>
            <a:off x="3643306" y="5929330"/>
            <a:ext cx="1428760"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GLACIAL</a:t>
            </a:r>
            <a:endParaRPr lang="fr-FR" dirty="0">
              <a:solidFill>
                <a:srgbClr val="0033CC"/>
              </a:solidFill>
              <a:latin typeface="Palatino Linotype" pitchFamily="18" charset="0"/>
            </a:endParaRPr>
          </a:p>
        </p:txBody>
      </p:sp>
      <p:sp>
        <p:nvSpPr>
          <p:cNvPr id="20" name="ZoneTexte 19"/>
          <p:cNvSpPr txBox="1"/>
          <p:nvPr/>
        </p:nvSpPr>
        <p:spPr>
          <a:xfrm>
            <a:off x="5357818" y="5929330"/>
            <a:ext cx="2214578" cy="369332"/>
          </a:xfrm>
          <a:prstGeom prst="rect">
            <a:avLst/>
          </a:prstGeom>
          <a:noFill/>
        </p:spPr>
        <p:txBody>
          <a:bodyPr wrap="square" rtlCol="0">
            <a:spAutoFit/>
          </a:bodyPr>
          <a:lstStyle/>
          <a:p>
            <a:pPr algn="ctr"/>
            <a:r>
              <a:rPr lang="fr-FR" dirty="0" smtClean="0">
                <a:solidFill>
                  <a:srgbClr val="0033CC"/>
                </a:solidFill>
                <a:latin typeface="Palatino Linotype" pitchFamily="18" charset="0"/>
              </a:rPr>
              <a:t>ANTARCTIQUE</a:t>
            </a:r>
            <a:endParaRPr lang="fr-FR" dirty="0">
              <a:solidFill>
                <a:srgbClr val="0033CC"/>
              </a:solidFill>
              <a:latin typeface="Palatino Linotype" pitchFamily="18" charset="0"/>
            </a:endParaRPr>
          </a:p>
        </p:txBody>
      </p:sp>
      <p:sp>
        <p:nvSpPr>
          <p:cNvPr id="22" name="ZoneTexte 21"/>
          <p:cNvSpPr txBox="1"/>
          <p:nvPr/>
        </p:nvSpPr>
        <p:spPr>
          <a:xfrm>
            <a:off x="3714744" y="2643182"/>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Japon</a:t>
            </a:r>
            <a:endParaRPr lang="fr-FR" dirty="0">
              <a:solidFill>
                <a:srgbClr val="FF0000"/>
              </a:solidFill>
              <a:latin typeface="Palatino Linotype" pitchFamily="18" charset="0"/>
            </a:endParaRPr>
          </a:p>
        </p:txBody>
      </p:sp>
      <p:sp>
        <p:nvSpPr>
          <p:cNvPr id="23" name="ZoneTexte 22"/>
          <p:cNvSpPr txBox="1"/>
          <p:nvPr/>
        </p:nvSpPr>
        <p:spPr>
          <a:xfrm>
            <a:off x="2643174" y="2643182"/>
            <a:ext cx="857256" cy="369332"/>
          </a:xfrm>
          <a:prstGeom prst="rect">
            <a:avLst/>
          </a:prstGeom>
          <a:noFill/>
        </p:spPr>
        <p:txBody>
          <a:bodyPr wrap="square" rtlCol="0">
            <a:spAutoFit/>
          </a:bodyPr>
          <a:lstStyle/>
          <a:p>
            <a:r>
              <a:rPr lang="fr-FR" dirty="0" smtClean="0">
                <a:solidFill>
                  <a:srgbClr val="FF0000"/>
                </a:solidFill>
                <a:latin typeface="Palatino Linotype" pitchFamily="18" charset="0"/>
              </a:rPr>
              <a:t>Chine</a:t>
            </a:r>
            <a:endParaRPr lang="fr-FR" dirty="0">
              <a:solidFill>
                <a:srgbClr val="FF0000"/>
              </a:solidFill>
              <a:latin typeface="Palatino Linotype" pitchFamily="18" charset="0"/>
            </a:endParaRPr>
          </a:p>
        </p:txBody>
      </p:sp>
      <p:sp>
        <p:nvSpPr>
          <p:cNvPr id="24" name="ZoneTexte 23"/>
          <p:cNvSpPr txBox="1"/>
          <p:nvPr/>
        </p:nvSpPr>
        <p:spPr>
          <a:xfrm>
            <a:off x="2143108" y="3143248"/>
            <a:ext cx="785818" cy="369332"/>
          </a:xfrm>
          <a:prstGeom prst="rect">
            <a:avLst/>
          </a:prstGeom>
          <a:noFill/>
        </p:spPr>
        <p:txBody>
          <a:bodyPr wrap="square" rtlCol="0">
            <a:spAutoFit/>
          </a:bodyPr>
          <a:lstStyle/>
          <a:p>
            <a:r>
              <a:rPr lang="fr-FR" dirty="0" smtClean="0">
                <a:solidFill>
                  <a:srgbClr val="FF0000"/>
                </a:solidFill>
                <a:latin typeface="Palatino Linotype" pitchFamily="18" charset="0"/>
              </a:rPr>
              <a:t>Inde</a:t>
            </a:r>
            <a:endParaRPr lang="fr-FR" dirty="0">
              <a:solidFill>
                <a:srgbClr val="FF0000"/>
              </a:solidFill>
              <a:latin typeface="Palatino Linotype" pitchFamily="18" charset="0"/>
            </a:endParaRPr>
          </a:p>
        </p:txBody>
      </p:sp>
      <p:sp>
        <p:nvSpPr>
          <p:cNvPr id="25" name="ZoneTexte 24"/>
          <p:cNvSpPr txBox="1"/>
          <p:nvPr/>
        </p:nvSpPr>
        <p:spPr>
          <a:xfrm>
            <a:off x="3000364" y="3857628"/>
            <a:ext cx="1500198" cy="369332"/>
          </a:xfrm>
          <a:prstGeom prst="rect">
            <a:avLst/>
          </a:prstGeom>
          <a:noFill/>
        </p:spPr>
        <p:txBody>
          <a:bodyPr wrap="square" rtlCol="0">
            <a:spAutoFit/>
          </a:bodyPr>
          <a:lstStyle/>
          <a:p>
            <a:r>
              <a:rPr lang="fr-FR" dirty="0" smtClean="0">
                <a:solidFill>
                  <a:srgbClr val="FF0000"/>
                </a:solidFill>
                <a:latin typeface="Palatino Linotype" pitchFamily="18" charset="0"/>
              </a:rPr>
              <a:t>Indonésie</a:t>
            </a:r>
            <a:endParaRPr lang="fr-FR" dirty="0">
              <a:solidFill>
                <a:srgbClr val="FF0000"/>
              </a:solidFill>
              <a:latin typeface="Palatino Linotype" pitchFamily="18" charset="0"/>
            </a:endParaRPr>
          </a:p>
        </p:txBody>
      </p:sp>
      <p:sp>
        <p:nvSpPr>
          <p:cNvPr id="26" name="ZoneTexte 25"/>
          <p:cNvSpPr txBox="1"/>
          <p:nvPr/>
        </p:nvSpPr>
        <p:spPr>
          <a:xfrm>
            <a:off x="3428992" y="4643446"/>
            <a:ext cx="1143008" cy="369332"/>
          </a:xfrm>
          <a:prstGeom prst="rect">
            <a:avLst/>
          </a:prstGeom>
          <a:noFill/>
        </p:spPr>
        <p:txBody>
          <a:bodyPr wrap="square" rtlCol="0">
            <a:spAutoFit/>
          </a:bodyPr>
          <a:lstStyle/>
          <a:p>
            <a:r>
              <a:rPr lang="fr-FR" dirty="0" smtClean="0">
                <a:solidFill>
                  <a:srgbClr val="FF0000"/>
                </a:solidFill>
                <a:latin typeface="Palatino Linotype" pitchFamily="18" charset="0"/>
              </a:rPr>
              <a:t>Australie</a:t>
            </a:r>
            <a:endParaRPr lang="fr-FR" dirty="0">
              <a:solidFill>
                <a:srgbClr val="FF0000"/>
              </a:solidFill>
              <a:latin typeface="Palatino Linotype" pitchFamily="18" charset="0"/>
            </a:endParaRPr>
          </a:p>
        </p:txBody>
      </p:sp>
      <p:pic>
        <p:nvPicPr>
          <p:cNvPr id="1026" name="Picture 2"/>
          <p:cNvPicPr>
            <a:picLocks noChangeAspect="1" noChangeArrowheads="1"/>
          </p:cNvPicPr>
          <p:nvPr/>
        </p:nvPicPr>
        <p:blipFill>
          <a:blip r:embed="rId3"/>
          <a:srcRect/>
          <a:stretch>
            <a:fillRect/>
          </a:stretch>
        </p:blipFill>
        <p:spPr bwMode="auto">
          <a:xfrm>
            <a:off x="4357686" y="1785926"/>
            <a:ext cx="4497201" cy="3476639"/>
          </a:xfrm>
          <a:prstGeom prst="rect">
            <a:avLst/>
          </a:prstGeom>
          <a:noFill/>
          <a:ln w="9525">
            <a:noFill/>
            <a:miter lim="800000"/>
            <a:headEnd/>
            <a:tailEnd/>
          </a:ln>
          <a:effectLst/>
        </p:spPr>
      </p:pic>
      <p:cxnSp>
        <p:nvCxnSpPr>
          <p:cNvPr id="28" name="Connecteur droit avec flèche 27"/>
          <p:cNvCxnSpPr/>
          <p:nvPr/>
        </p:nvCxnSpPr>
        <p:spPr>
          <a:xfrm rot="16200000" flipH="1">
            <a:off x="2893207" y="3750471"/>
            <a:ext cx="285752" cy="21431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6"/>
                                        </p:tgtEl>
                                        <p:attrNameLst>
                                          <p:attrName>style.visibility</p:attrName>
                                        </p:attrNameLst>
                                      </p:cBhvr>
                                      <p:to>
                                        <p:strVal val="visible"/>
                                      </p:to>
                                    </p:set>
                                    <p:anim calcmode="discrete" valueType="clr">
                                      <p:cBhvr override="childStyle">
                                        <p:cTn id="2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
                                        </p:tgtEl>
                                        <p:attrNameLst>
                                          <p:attrName>fillcolor</p:attrName>
                                        </p:attrNameLst>
                                      </p:cBhvr>
                                      <p:tavLst>
                                        <p:tav tm="0">
                                          <p:val>
                                            <p:clrVal>
                                              <a:schemeClr val="accent2"/>
                                            </p:clrVal>
                                          </p:val>
                                        </p:tav>
                                        <p:tav tm="50000">
                                          <p:val>
                                            <p:clrVal>
                                              <a:schemeClr val="hlink"/>
                                            </p:clrVal>
                                          </p:val>
                                        </p:tav>
                                      </p:tavLst>
                                    </p:anim>
                                    <p:set>
                                      <p:cBhvr>
                                        <p:cTn id="24" dur="80"/>
                                        <p:tgtEl>
                                          <p:spTgt spid="6"/>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7"/>
                                        </p:tgtEl>
                                        <p:attrNameLst>
                                          <p:attrName>style.visibility</p:attrName>
                                        </p:attrNameLst>
                                      </p:cBhvr>
                                      <p:to>
                                        <p:strVal val="visible"/>
                                      </p:to>
                                    </p:set>
                                    <p:anim calcmode="discrete" valueType="clr">
                                      <p:cBhvr override="childStyle">
                                        <p:cTn id="2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
                                        </p:tgtEl>
                                        <p:attrNameLst>
                                          <p:attrName>fillcolor</p:attrName>
                                        </p:attrNameLst>
                                      </p:cBhvr>
                                      <p:tavLst>
                                        <p:tav tm="0">
                                          <p:val>
                                            <p:clrVal>
                                              <a:schemeClr val="accent2"/>
                                            </p:clrVal>
                                          </p:val>
                                        </p:tav>
                                        <p:tav tm="50000">
                                          <p:val>
                                            <p:clrVal>
                                              <a:schemeClr val="hlink"/>
                                            </p:clrVal>
                                          </p:val>
                                        </p:tav>
                                      </p:tavLst>
                                    </p:anim>
                                    <p:set>
                                      <p:cBhvr>
                                        <p:cTn id="29" dur="80"/>
                                        <p:tgtEl>
                                          <p:spTgt spid="7"/>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8"/>
                                        </p:tgtEl>
                                        <p:attrNameLst>
                                          <p:attrName>style.visibility</p:attrName>
                                        </p:attrNameLst>
                                      </p:cBhvr>
                                      <p:to>
                                        <p:strVal val="visible"/>
                                      </p:to>
                                    </p:set>
                                    <p:anim calcmode="discrete" valueType="clr">
                                      <p:cBhvr override="childStyle">
                                        <p:cTn id="3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
                                        </p:tgtEl>
                                        <p:attrNameLst>
                                          <p:attrName>fillcolor</p:attrName>
                                        </p:attrNameLst>
                                      </p:cBhvr>
                                      <p:tavLst>
                                        <p:tav tm="0">
                                          <p:val>
                                            <p:clrVal>
                                              <a:schemeClr val="accent2"/>
                                            </p:clrVal>
                                          </p:val>
                                        </p:tav>
                                        <p:tav tm="50000">
                                          <p:val>
                                            <p:clrVal>
                                              <a:schemeClr val="hlink"/>
                                            </p:clrVal>
                                          </p:val>
                                        </p:tav>
                                      </p:tavLst>
                                    </p:anim>
                                    <p:set>
                                      <p:cBhvr>
                                        <p:cTn id="34" dur="80"/>
                                        <p:tgtEl>
                                          <p:spTgt spid="8"/>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11"/>
                                        </p:tgtEl>
                                        <p:attrNameLst>
                                          <p:attrName>style.visibility</p:attrName>
                                        </p:attrNameLst>
                                      </p:cBhvr>
                                      <p:to>
                                        <p:strVal val="visible"/>
                                      </p:to>
                                    </p:set>
                                    <p:anim calcmode="discrete" valueType="clr">
                                      <p:cBhvr override="childStyle">
                                        <p:cTn id="4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1"/>
                                        </p:tgtEl>
                                        <p:attrNameLst>
                                          <p:attrName>fillcolor</p:attrName>
                                        </p:attrNameLst>
                                      </p:cBhvr>
                                      <p:tavLst>
                                        <p:tav tm="0">
                                          <p:val>
                                            <p:clrVal>
                                              <a:schemeClr val="accent2"/>
                                            </p:clrVal>
                                          </p:val>
                                        </p:tav>
                                        <p:tav tm="50000">
                                          <p:val>
                                            <p:clrVal>
                                              <a:schemeClr val="hlink"/>
                                            </p:clrVal>
                                          </p:val>
                                        </p:tav>
                                      </p:tavLst>
                                    </p:anim>
                                    <p:set>
                                      <p:cBhvr>
                                        <p:cTn id="49" dur="80"/>
                                        <p:tgtEl>
                                          <p:spTgt spid="11"/>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13"/>
                                        </p:tgtEl>
                                        <p:attrNameLst>
                                          <p:attrName>style.visibility</p:attrName>
                                        </p:attrNameLst>
                                      </p:cBhvr>
                                      <p:to>
                                        <p:strVal val="visible"/>
                                      </p:to>
                                    </p:set>
                                    <p:anim calcmode="discrete" valueType="clr">
                                      <p:cBhvr override="childStyle">
                                        <p:cTn id="5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3"/>
                                        </p:tgtEl>
                                        <p:attrNameLst>
                                          <p:attrName>fillcolor</p:attrName>
                                        </p:attrNameLst>
                                      </p:cBhvr>
                                      <p:tavLst>
                                        <p:tav tm="0">
                                          <p:val>
                                            <p:clrVal>
                                              <a:schemeClr val="accent2"/>
                                            </p:clrVal>
                                          </p:val>
                                        </p:tav>
                                        <p:tav tm="50000">
                                          <p:val>
                                            <p:clrVal>
                                              <a:schemeClr val="hlink"/>
                                            </p:clrVal>
                                          </p:val>
                                        </p:tav>
                                      </p:tavLst>
                                    </p:anim>
                                    <p:set>
                                      <p:cBhvr>
                                        <p:cTn id="54" dur="80"/>
                                        <p:tgtEl>
                                          <p:spTgt spid="13"/>
                                        </p:tgtEl>
                                        <p:attrNameLst>
                                          <p:attrName>fill.type</p:attrName>
                                        </p:attrNameLst>
                                      </p:cBhvr>
                                      <p:to>
                                        <p:strVal val="solid"/>
                                      </p:to>
                                    </p:se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4"/>
                                        </p:tgtEl>
                                        <p:attrNameLst>
                                          <p:attrName>style.visibility</p:attrName>
                                        </p:attrNameLst>
                                      </p:cBhvr>
                                      <p:to>
                                        <p:strVal val="visible"/>
                                      </p:to>
                                    </p:set>
                                    <p:anim calcmode="discrete" valueType="clr">
                                      <p:cBhvr override="childStyle">
                                        <p:cTn id="5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4"/>
                                        </p:tgtEl>
                                        <p:attrNameLst>
                                          <p:attrName>fillcolor</p:attrName>
                                        </p:attrNameLst>
                                      </p:cBhvr>
                                      <p:tavLst>
                                        <p:tav tm="0">
                                          <p:val>
                                            <p:clrVal>
                                              <a:schemeClr val="accent2"/>
                                            </p:clrVal>
                                          </p:val>
                                        </p:tav>
                                        <p:tav tm="50000">
                                          <p:val>
                                            <p:clrVal>
                                              <a:schemeClr val="hlink"/>
                                            </p:clrVal>
                                          </p:val>
                                        </p:tav>
                                      </p:tavLst>
                                    </p:anim>
                                    <p:set>
                                      <p:cBhvr>
                                        <p:cTn id="59" dur="80"/>
                                        <p:tgtEl>
                                          <p:spTgt spid="14"/>
                                        </p:tgtEl>
                                        <p:attrNameLst>
                                          <p:attrName>fill.type</p:attrName>
                                        </p:attrNameLst>
                                      </p:cBhvr>
                                      <p:to>
                                        <p:strVal val="solid"/>
                                      </p:to>
                                    </p:set>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15"/>
                                        </p:tgtEl>
                                        <p:attrNameLst>
                                          <p:attrName>style.visibility</p:attrName>
                                        </p:attrNameLst>
                                      </p:cBhvr>
                                      <p:to>
                                        <p:strVal val="visible"/>
                                      </p:to>
                                    </p:set>
                                    <p:anim calcmode="discrete" valueType="clr">
                                      <p:cBhvr override="childStyle">
                                        <p:cTn id="6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5"/>
                                        </p:tgtEl>
                                        <p:attrNameLst>
                                          <p:attrName>fillcolor</p:attrName>
                                        </p:attrNameLst>
                                      </p:cBhvr>
                                      <p:tavLst>
                                        <p:tav tm="0">
                                          <p:val>
                                            <p:clrVal>
                                              <a:schemeClr val="accent2"/>
                                            </p:clrVal>
                                          </p:val>
                                        </p:tav>
                                        <p:tav tm="50000">
                                          <p:val>
                                            <p:clrVal>
                                              <a:schemeClr val="hlink"/>
                                            </p:clrVal>
                                          </p:val>
                                        </p:tav>
                                      </p:tavLst>
                                    </p:anim>
                                    <p:set>
                                      <p:cBhvr>
                                        <p:cTn id="64" dur="80"/>
                                        <p:tgtEl>
                                          <p:spTgt spid="15"/>
                                        </p:tgtEl>
                                        <p:attrNameLst>
                                          <p:attrName>fill.type</p:attrName>
                                        </p:attrNameLst>
                                      </p:cBhvr>
                                      <p:to>
                                        <p:strVal val="solid"/>
                                      </p:to>
                                    </p:set>
                                  </p:childTnLst>
                                </p:cTn>
                              </p:par>
                              <p:par>
                                <p:cTn id="65" presetID="27" presetClass="entr" presetSubtype="0" fill="hold" grpId="0" nodeType="withEffect">
                                  <p:stCondLst>
                                    <p:cond delay="0"/>
                                  </p:stCondLst>
                                  <p:iterate type="lt">
                                    <p:tmPct val="50000"/>
                                  </p:iterate>
                                  <p:childTnLst>
                                    <p:set>
                                      <p:cBhvr>
                                        <p:cTn id="66" dur="1" fill="hold">
                                          <p:stCondLst>
                                            <p:cond delay="0"/>
                                          </p:stCondLst>
                                        </p:cTn>
                                        <p:tgtEl>
                                          <p:spTgt spid="16"/>
                                        </p:tgtEl>
                                        <p:attrNameLst>
                                          <p:attrName>style.visibility</p:attrName>
                                        </p:attrNameLst>
                                      </p:cBhvr>
                                      <p:to>
                                        <p:strVal val="visible"/>
                                      </p:to>
                                    </p:set>
                                    <p:anim calcmode="discrete" valueType="clr">
                                      <p:cBhvr override="childStyle">
                                        <p:cTn id="6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6"/>
                                        </p:tgtEl>
                                        <p:attrNameLst>
                                          <p:attrName>fillcolor</p:attrName>
                                        </p:attrNameLst>
                                      </p:cBhvr>
                                      <p:tavLst>
                                        <p:tav tm="0">
                                          <p:val>
                                            <p:clrVal>
                                              <a:schemeClr val="accent2"/>
                                            </p:clrVal>
                                          </p:val>
                                        </p:tav>
                                        <p:tav tm="50000">
                                          <p:val>
                                            <p:clrVal>
                                              <a:schemeClr val="hlink"/>
                                            </p:clrVal>
                                          </p:val>
                                        </p:tav>
                                      </p:tavLst>
                                    </p:anim>
                                    <p:set>
                                      <p:cBhvr>
                                        <p:cTn id="69" dur="80"/>
                                        <p:tgtEl>
                                          <p:spTgt spid="16"/>
                                        </p:tgtEl>
                                        <p:attrNameLst>
                                          <p:attrName>fill.type</p:attrName>
                                        </p:attrNameLst>
                                      </p:cBhvr>
                                      <p:to>
                                        <p:strVal val="solid"/>
                                      </p:to>
                                    </p:set>
                                  </p:childTnLst>
                                </p:cTn>
                              </p:par>
                              <p:par>
                                <p:cTn id="70" presetID="27" presetClass="entr" presetSubtype="0" fill="hold" grpId="0" nodeType="withEffect">
                                  <p:stCondLst>
                                    <p:cond delay="0"/>
                                  </p:stCondLst>
                                  <p:iterate type="lt">
                                    <p:tmPct val="50000"/>
                                  </p:iterate>
                                  <p:childTnLst>
                                    <p:set>
                                      <p:cBhvr>
                                        <p:cTn id="71" dur="1" fill="hold">
                                          <p:stCondLst>
                                            <p:cond delay="0"/>
                                          </p:stCondLst>
                                        </p:cTn>
                                        <p:tgtEl>
                                          <p:spTgt spid="17"/>
                                        </p:tgtEl>
                                        <p:attrNameLst>
                                          <p:attrName>style.visibility</p:attrName>
                                        </p:attrNameLst>
                                      </p:cBhvr>
                                      <p:to>
                                        <p:strVal val="visible"/>
                                      </p:to>
                                    </p:set>
                                    <p:anim calcmode="discrete" valueType="clr">
                                      <p:cBhvr override="childStyle">
                                        <p:cTn id="7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17"/>
                                        </p:tgtEl>
                                        <p:attrNameLst>
                                          <p:attrName>fillcolor</p:attrName>
                                        </p:attrNameLst>
                                      </p:cBhvr>
                                      <p:tavLst>
                                        <p:tav tm="0">
                                          <p:val>
                                            <p:clrVal>
                                              <a:schemeClr val="accent2"/>
                                            </p:clrVal>
                                          </p:val>
                                        </p:tav>
                                        <p:tav tm="50000">
                                          <p:val>
                                            <p:clrVal>
                                              <a:schemeClr val="hlink"/>
                                            </p:clrVal>
                                          </p:val>
                                        </p:tav>
                                      </p:tavLst>
                                    </p:anim>
                                    <p:set>
                                      <p:cBhvr>
                                        <p:cTn id="74" dur="80"/>
                                        <p:tgtEl>
                                          <p:spTgt spid="17"/>
                                        </p:tgtEl>
                                        <p:attrNameLst>
                                          <p:attrName>fill.type</p:attrName>
                                        </p:attrNameLst>
                                      </p:cBhvr>
                                      <p:to>
                                        <p:strVal val="solid"/>
                                      </p:to>
                                    </p:set>
                                  </p:childTnLst>
                                </p:cTn>
                              </p:par>
                              <p:par>
                                <p:cTn id="75" presetID="27" presetClass="entr" presetSubtype="0" fill="hold" grpId="0" nodeType="withEffect">
                                  <p:stCondLst>
                                    <p:cond delay="0"/>
                                  </p:stCondLst>
                                  <p:iterate type="lt">
                                    <p:tmPct val="50000"/>
                                  </p:iterate>
                                  <p:childTnLst>
                                    <p:set>
                                      <p:cBhvr>
                                        <p:cTn id="76" dur="1" fill="hold">
                                          <p:stCondLst>
                                            <p:cond delay="0"/>
                                          </p:stCondLst>
                                        </p:cTn>
                                        <p:tgtEl>
                                          <p:spTgt spid="18"/>
                                        </p:tgtEl>
                                        <p:attrNameLst>
                                          <p:attrName>style.visibility</p:attrName>
                                        </p:attrNameLst>
                                      </p:cBhvr>
                                      <p:to>
                                        <p:strVal val="visible"/>
                                      </p:to>
                                    </p:set>
                                    <p:anim calcmode="discrete" valueType="clr">
                                      <p:cBhvr override="childStyle">
                                        <p:cTn id="7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8"/>
                                        </p:tgtEl>
                                        <p:attrNameLst>
                                          <p:attrName>fillcolor</p:attrName>
                                        </p:attrNameLst>
                                      </p:cBhvr>
                                      <p:tavLst>
                                        <p:tav tm="0">
                                          <p:val>
                                            <p:clrVal>
                                              <a:schemeClr val="accent2"/>
                                            </p:clrVal>
                                          </p:val>
                                        </p:tav>
                                        <p:tav tm="50000">
                                          <p:val>
                                            <p:clrVal>
                                              <a:schemeClr val="hlink"/>
                                            </p:clrVal>
                                          </p:val>
                                        </p:tav>
                                      </p:tavLst>
                                    </p:anim>
                                    <p:set>
                                      <p:cBhvr>
                                        <p:cTn id="79" dur="80"/>
                                        <p:tgtEl>
                                          <p:spTgt spid="18"/>
                                        </p:tgtEl>
                                        <p:attrNameLst>
                                          <p:attrName>fill.type</p:attrName>
                                        </p:attrNameLst>
                                      </p:cBhvr>
                                      <p:to>
                                        <p:strVal val="solid"/>
                                      </p:to>
                                    </p:set>
                                  </p:childTnLst>
                                </p:cTn>
                              </p:par>
                              <p:par>
                                <p:cTn id="80" presetID="27" presetClass="entr" presetSubtype="0" fill="hold" grpId="0" nodeType="withEffect">
                                  <p:stCondLst>
                                    <p:cond delay="0"/>
                                  </p:stCondLst>
                                  <p:iterate type="lt">
                                    <p:tmPct val="50000"/>
                                  </p:iterate>
                                  <p:childTnLst>
                                    <p:set>
                                      <p:cBhvr>
                                        <p:cTn id="81" dur="1" fill="hold">
                                          <p:stCondLst>
                                            <p:cond delay="0"/>
                                          </p:stCondLst>
                                        </p:cTn>
                                        <p:tgtEl>
                                          <p:spTgt spid="19"/>
                                        </p:tgtEl>
                                        <p:attrNameLst>
                                          <p:attrName>style.visibility</p:attrName>
                                        </p:attrNameLst>
                                      </p:cBhvr>
                                      <p:to>
                                        <p:strVal val="visible"/>
                                      </p:to>
                                    </p:set>
                                    <p:anim calcmode="discrete" valueType="clr">
                                      <p:cBhvr override="childStyle">
                                        <p:cTn id="82"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19"/>
                                        </p:tgtEl>
                                        <p:attrNameLst>
                                          <p:attrName>fillcolor</p:attrName>
                                        </p:attrNameLst>
                                      </p:cBhvr>
                                      <p:tavLst>
                                        <p:tav tm="0">
                                          <p:val>
                                            <p:clrVal>
                                              <a:schemeClr val="accent2"/>
                                            </p:clrVal>
                                          </p:val>
                                        </p:tav>
                                        <p:tav tm="50000">
                                          <p:val>
                                            <p:clrVal>
                                              <a:schemeClr val="hlink"/>
                                            </p:clrVal>
                                          </p:val>
                                        </p:tav>
                                      </p:tavLst>
                                    </p:anim>
                                    <p:set>
                                      <p:cBhvr>
                                        <p:cTn id="84" dur="80"/>
                                        <p:tgtEl>
                                          <p:spTgt spid="19"/>
                                        </p:tgtEl>
                                        <p:attrNameLst>
                                          <p:attrName>fill.type</p:attrName>
                                        </p:attrNameLst>
                                      </p:cBhvr>
                                      <p:to>
                                        <p:strVal val="solid"/>
                                      </p:to>
                                    </p:set>
                                  </p:childTnLst>
                                </p:cTn>
                              </p:par>
                              <p:par>
                                <p:cTn id="85" presetID="27" presetClass="entr" presetSubtype="0" fill="hold" grpId="0" nodeType="withEffect">
                                  <p:stCondLst>
                                    <p:cond delay="0"/>
                                  </p:stCondLst>
                                  <p:iterate type="lt">
                                    <p:tmPct val="50000"/>
                                  </p:iterate>
                                  <p:childTnLst>
                                    <p:set>
                                      <p:cBhvr>
                                        <p:cTn id="86" dur="1" fill="hold">
                                          <p:stCondLst>
                                            <p:cond delay="0"/>
                                          </p:stCondLst>
                                        </p:cTn>
                                        <p:tgtEl>
                                          <p:spTgt spid="20"/>
                                        </p:tgtEl>
                                        <p:attrNameLst>
                                          <p:attrName>style.visibility</p:attrName>
                                        </p:attrNameLst>
                                      </p:cBhvr>
                                      <p:to>
                                        <p:strVal val="visible"/>
                                      </p:to>
                                    </p:set>
                                    <p:anim calcmode="discrete" valueType="clr">
                                      <p:cBhvr override="childStyle">
                                        <p:cTn id="8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20"/>
                                        </p:tgtEl>
                                        <p:attrNameLst>
                                          <p:attrName>fillcolor</p:attrName>
                                        </p:attrNameLst>
                                      </p:cBhvr>
                                      <p:tavLst>
                                        <p:tav tm="0">
                                          <p:val>
                                            <p:clrVal>
                                              <a:schemeClr val="accent2"/>
                                            </p:clrVal>
                                          </p:val>
                                        </p:tav>
                                        <p:tav tm="50000">
                                          <p:val>
                                            <p:clrVal>
                                              <a:schemeClr val="hlink"/>
                                            </p:clrVal>
                                          </p:val>
                                        </p:tav>
                                      </p:tavLst>
                                    </p:anim>
                                    <p:set>
                                      <p:cBhvr>
                                        <p:cTn id="89" dur="80"/>
                                        <p:tgtEl>
                                          <p:spTgt spid="20"/>
                                        </p:tgtEl>
                                        <p:attrNameLst>
                                          <p:attrName>fill.type</p:attrName>
                                        </p:attrNameLst>
                                      </p:cBhvr>
                                      <p:to>
                                        <p:strVal val="solid"/>
                                      </p:to>
                                    </p:set>
                                  </p:childTnLst>
                                </p:cTn>
                              </p:par>
                              <p:par>
                                <p:cTn id="90" presetID="40" presetClass="entr" presetSubtype="0" fill="hold" grpId="0" nodeType="withEffect">
                                  <p:stCondLst>
                                    <p:cond delay="0"/>
                                  </p:stCondLst>
                                  <p:iterate type="lt">
                                    <p:tmPct val="10000"/>
                                  </p:iterate>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1"/>
                                          </p:val>
                                        </p:tav>
                                        <p:tav tm="100000">
                                          <p:val>
                                            <p:strVal val="#ppt_x"/>
                                          </p:val>
                                        </p:tav>
                                      </p:tavLst>
                                    </p:anim>
                                    <p:anim calcmode="lin" valueType="num">
                                      <p:cBhvr>
                                        <p:cTn id="94" dur="1000" fill="hold"/>
                                        <p:tgtEl>
                                          <p:spTgt spid="22"/>
                                        </p:tgtEl>
                                        <p:attrNameLst>
                                          <p:attrName>ppt_y</p:attrName>
                                        </p:attrNameLst>
                                      </p:cBhvr>
                                      <p:tavLst>
                                        <p:tav tm="0">
                                          <p:val>
                                            <p:strVal val="#ppt_y"/>
                                          </p:val>
                                        </p:tav>
                                        <p:tav tm="100000">
                                          <p:val>
                                            <p:strVal val="#ppt_y"/>
                                          </p:val>
                                        </p:tav>
                                      </p:tavLst>
                                    </p:anim>
                                  </p:childTnLst>
                                </p:cTn>
                              </p:par>
                              <p:par>
                                <p:cTn id="95" presetID="40" presetClass="entr" presetSubtype="0" fill="hold" grpId="0" nodeType="withEffect">
                                  <p:stCondLst>
                                    <p:cond delay="0"/>
                                  </p:stCondLst>
                                  <p:iterate type="lt">
                                    <p:tmPct val="10000"/>
                                  </p:iterate>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anim calcmode="lin" valueType="num">
                                      <p:cBhvr>
                                        <p:cTn id="98" dur="1000" fill="hold"/>
                                        <p:tgtEl>
                                          <p:spTgt spid="23"/>
                                        </p:tgtEl>
                                        <p:attrNameLst>
                                          <p:attrName>ppt_x</p:attrName>
                                        </p:attrNameLst>
                                      </p:cBhvr>
                                      <p:tavLst>
                                        <p:tav tm="0">
                                          <p:val>
                                            <p:strVal val="#ppt_x-.1"/>
                                          </p:val>
                                        </p:tav>
                                        <p:tav tm="100000">
                                          <p:val>
                                            <p:strVal val="#ppt_x"/>
                                          </p:val>
                                        </p:tav>
                                      </p:tavLst>
                                    </p:anim>
                                    <p:anim calcmode="lin" valueType="num">
                                      <p:cBhvr>
                                        <p:cTn id="99" dur="1000" fill="hold"/>
                                        <p:tgtEl>
                                          <p:spTgt spid="23"/>
                                        </p:tgtEl>
                                        <p:attrNameLst>
                                          <p:attrName>ppt_y</p:attrName>
                                        </p:attrNameLst>
                                      </p:cBhvr>
                                      <p:tavLst>
                                        <p:tav tm="0">
                                          <p:val>
                                            <p:strVal val="#ppt_y"/>
                                          </p:val>
                                        </p:tav>
                                        <p:tav tm="100000">
                                          <p:val>
                                            <p:strVal val="#ppt_y"/>
                                          </p:val>
                                        </p:tav>
                                      </p:tavLst>
                                    </p:anim>
                                  </p:childTnLst>
                                </p:cTn>
                              </p:par>
                              <p:par>
                                <p:cTn id="100" presetID="40" presetClass="entr" presetSubtype="0" fill="hold" grpId="0" nodeType="withEffect">
                                  <p:stCondLst>
                                    <p:cond delay="0"/>
                                  </p:stCondLst>
                                  <p:iterate type="lt">
                                    <p:tmPct val="10000"/>
                                  </p:iterate>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1"/>
                                          </p:val>
                                        </p:tav>
                                        <p:tav tm="100000">
                                          <p:val>
                                            <p:strVal val="#ppt_x"/>
                                          </p:val>
                                        </p:tav>
                                      </p:tavLst>
                                    </p:anim>
                                    <p:anim calcmode="lin" valueType="num">
                                      <p:cBhvr>
                                        <p:cTn id="104" dur="1000" fill="hold"/>
                                        <p:tgtEl>
                                          <p:spTgt spid="24"/>
                                        </p:tgtEl>
                                        <p:attrNameLst>
                                          <p:attrName>ppt_y</p:attrName>
                                        </p:attrNameLst>
                                      </p:cBhvr>
                                      <p:tavLst>
                                        <p:tav tm="0">
                                          <p:val>
                                            <p:strVal val="#ppt_y"/>
                                          </p:val>
                                        </p:tav>
                                        <p:tav tm="100000">
                                          <p:val>
                                            <p:strVal val="#ppt_y"/>
                                          </p:val>
                                        </p:tav>
                                      </p:tavLst>
                                    </p:anim>
                                  </p:childTnLst>
                                </p:cTn>
                              </p:par>
                              <p:par>
                                <p:cTn id="105" presetID="40" presetClass="entr" presetSubtype="0" fill="hold" grpId="0" nodeType="withEffect">
                                  <p:stCondLst>
                                    <p:cond delay="0"/>
                                  </p:stCondLst>
                                  <p:iterate type="lt">
                                    <p:tmPct val="10000"/>
                                  </p:iterate>
                                  <p:childTnLst>
                                    <p:set>
                                      <p:cBhvr>
                                        <p:cTn id="106" dur="1" fill="hold">
                                          <p:stCondLst>
                                            <p:cond delay="0"/>
                                          </p:stCondLst>
                                        </p:cTn>
                                        <p:tgtEl>
                                          <p:spTgt spid="25"/>
                                        </p:tgtEl>
                                        <p:attrNameLst>
                                          <p:attrName>style.visibility</p:attrName>
                                        </p:attrNameLst>
                                      </p:cBhvr>
                                      <p:to>
                                        <p:strVal val="visible"/>
                                      </p:to>
                                    </p:set>
                                    <p:animEffect transition="in" filter="fade">
                                      <p:cBhvr>
                                        <p:cTn id="107" dur="1000"/>
                                        <p:tgtEl>
                                          <p:spTgt spid="25"/>
                                        </p:tgtEl>
                                      </p:cBhvr>
                                    </p:animEffect>
                                    <p:anim calcmode="lin" valueType="num">
                                      <p:cBhvr>
                                        <p:cTn id="108" dur="1000" fill="hold"/>
                                        <p:tgtEl>
                                          <p:spTgt spid="25"/>
                                        </p:tgtEl>
                                        <p:attrNameLst>
                                          <p:attrName>ppt_x</p:attrName>
                                        </p:attrNameLst>
                                      </p:cBhvr>
                                      <p:tavLst>
                                        <p:tav tm="0">
                                          <p:val>
                                            <p:strVal val="#ppt_x-.1"/>
                                          </p:val>
                                        </p:tav>
                                        <p:tav tm="100000">
                                          <p:val>
                                            <p:strVal val="#ppt_x"/>
                                          </p:val>
                                        </p:tav>
                                      </p:tavLst>
                                    </p:anim>
                                    <p:anim calcmode="lin" valueType="num">
                                      <p:cBhvr>
                                        <p:cTn id="109" dur="1000" fill="hold"/>
                                        <p:tgtEl>
                                          <p:spTgt spid="25"/>
                                        </p:tgtEl>
                                        <p:attrNameLst>
                                          <p:attrName>ppt_y</p:attrName>
                                        </p:attrNameLst>
                                      </p:cBhvr>
                                      <p:tavLst>
                                        <p:tav tm="0">
                                          <p:val>
                                            <p:strVal val="#ppt_y"/>
                                          </p:val>
                                        </p:tav>
                                        <p:tav tm="100000">
                                          <p:val>
                                            <p:strVal val="#ppt_y"/>
                                          </p:val>
                                        </p:tav>
                                      </p:tavLst>
                                    </p:anim>
                                  </p:childTnLst>
                                </p:cTn>
                              </p:par>
                              <p:par>
                                <p:cTn id="110" presetID="40" presetClass="entr" presetSubtype="0" fill="hold" grpId="0" nodeType="withEffect">
                                  <p:stCondLst>
                                    <p:cond delay="0"/>
                                  </p:stCondLst>
                                  <p:iterate type="lt">
                                    <p:tmPct val="10000"/>
                                  </p:iterate>
                                  <p:childTnLst>
                                    <p:set>
                                      <p:cBhvr>
                                        <p:cTn id="111" dur="1" fill="hold">
                                          <p:stCondLst>
                                            <p:cond delay="0"/>
                                          </p:stCondLst>
                                        </p:cTn>
                                        <p:tgtEl>
                                          <p:spTgt spid="26"/>
                                        </p:tgtEl>
                                        <p:attrNameLst>
                                          <p:attrName>style.visibility</p:attrName>
                                        </p:attrNameLst>
                                      </p:cBhvr>
                                      <p:to>
                                        <p:strVal val="visible"/>
                                      </p:to>
                                    </p:set>
                                    <p:animEffect transition="in" filter="fade">
                                      <p:cBhvr>
                                        <p:cTn id="112" dur="1000"/>
                                        <p:tgtEl>
                                          <p:spTgt spid="26"/>
                                        </p:tgtEl>
                                      </p:cBhvr>
                                    </p:animEffect>
                                    <p:anim calcmode="lin" valueType="num">
                                      <p:cBhvr>
                                        <p:cTn id="113" dur="1000" fill="hold"/>
                                        <p:tgtEl>
                                          <p:spTgt spid="26"/>
                                        </p:tgtEl>
                                        <p:attrNameLst>
                                          <p:attrName>ppt_x</p:attrName>
                                        </p:attrNameLst>
                                      </p:cBhvr>
                                      <p:tavLst>
                                        <p:tav tm="0">
                                          <p:val>
                                            <p:strVal val="#ppt_x-.1"/>
                                          </p:val>
                                        </p:tav>
                                        <p:tav tm="100000">
                                          <p:val>
                                            <p:strVal val="#ppt_x"/>
                                          </p:val>
                                        </p:tav>
                                      </p:tavLst>
                                    </p:anim>
                                    <p:anim calcmode="lin" valueType="num">
                                      <p:cBhvr>
                                        <p:cTn id="11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8" presetClass="entr" presetSubtype="16" fill="hold" nodeType="clickEffect">
                                  <p:stCondLst>
                                    <p:cond delay="0"/>
                                  </p:stCondLst>
                                  <p:childTnLst>
                                    <p:set>
                                      <p:cBhvr>
                                        <p:cTn id="118" dur="1" fill="hold">
                                          <p:stCondLst>
                                            <p:cond delay="0"/>
                                          </p:stCondLst>
                                        </p:cTn>
                                        <p:tgtEl>
                                          <p:spTgt spid="1026"/>
                                        </p:tgtEl>
                                        <p:attrNameLst>
                                          <p:attrName>style.visibility</p:attrName>
                                        </p:attrNameLst>
                                      </p:cBhvr>
                                      <p:to>
                                        <p:strVal val="visible"/>
                                      </p:to>
                                    </p:set>
                                    <p:animEffect transition="in" filter="diamond(in)">
                                      <p:cBhvr>
                                        <p:cTn id="119" dur="2000"/>
                                        <p:tgtEl>
                                          <p:spTgt spid="1026"/>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wipe(down)">
                                      <p:cBhvr>
                                        <p:cTn id="124" dur="2000"/>
                                        <p:tgtEl>
                                          <p:spTgt spid="28"/>
                                        </p:tgtEl>
                                      </p:cBhvr>
                                    </p:animEffect>
                                  </p:childTnLst>
                                </p:cTn>
                              </p:par>
                            </p:childTnLst>
                          </p:cTn>
                        </p:par>
                        <p:par>
                          <p:cTn id="125" fill="hold">
                            <p:stCondLst>
                              <p:cond delay="2000"/>
                            </p:stCondLst>
                            <p:childTnLst>
                              <p:par>
                                <p:cTn id="126" presetID="3" presetClass="exit" presetSubtype="10" fill="hold" nodeType="afterEffect">
                                  <p:stCondLst>
                                    <p:cond delay="0"/>
                                  </p:stCondLst>
                                  <p:childTnLst>
                                    <p:animEffect transition="out" filter="blinds(horizontal)">
                                      <p:cBhvr>
                                        <p:cTn id="127" dur="500"/>
                                        <p:tgtEl>
                                          <p:spTgt spid="1026"/>
                                        </p:tgtEl>
                                      </p:cBhvr>
                                    </p:animEffect>
                                    <p:set>
                                      <p:cBhvr>
                                        <p:cTn id="128"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P spid="14" grpId="0"/>
      <p:bldP spid="15" grpId="0"/>
      <p:bldP spid="16" grpId="0"/>
      <p:bldP spid="17" grpId="0"/>
      <p:bldP spid="18" grpId="0"/>
      <p:bldP spid="19" grpId="0"/>
      <p:bldP spid="20" grpId="0"/>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06" y="642918"/>
            <a:ext cx="8858312" cy="1569660"/>
          </a:xfrm>
          <a:prstGeom prst="rect">
            <a:avLst/>
          </a:prstGeom>
        </p:spPr>
        <p:txBody>
          <a:bodyPr wrap="square">
            <a:spAutoFit/>
          </a:bodyPr>
          <a:lstStyle/>
          <a:p>
            <a:pPr algn="ctr"/>
            <a:r>
              <a:rPr lang="fr-FR" sz="2400" dirty="0" smtClean="0">
                <a:latin typeface="Poor Richard" pitchFamily="18" charset="0"/>
              </a:rPr>
              <a:t>2/. À l’aide des documents, localisez par une double flèche le détroit de Malacca sur votre planisphère. </a:t>
            </a:r>
          </a:p>
          <a:p>
            <a:pPr algn="ctr"/>
            <a:r>
              <a:rPr lang="fr-FR" sz="2400" dirty="0" smtClean="0">
                <a:latin typeface="Poor Richard" pitchFamily="18" charset="0"/>
              </a:rPr>
              <a:t>Toujours à l’aide des documents, dites  quels sont les deux océans que le détroit de Malacca permet de relier.</a:t>
            </a:r>
          </a:p>
        </p:txBody>
      </p:sp>
      <p:sp>
        <p:nvSpPr>
          <p:cNvPr id="4" name="ZoneTexte 3"/>
          <p:cNvSpPr txBox="1"/>
          <p:nvPr/>
        </p:nvSpPr>
        <p:spPr>
          <a:xfrm>
            <a:off x="5214942" y="3357562"/>
            <a:ext cx="3643338" cy="1815882"/>
          </a:xfrm>
          <a:prstGeom prst="rect">
            <a:avLst/>
          </a:prstGeom>
          <a:noFill/>
        </p:spPr>
        <p:txBody>
          <a:bodyPr wrap="square" rtlCol="0">
            <a:spAutoFit/>
          </a:bodyPr>
          <a:lstStyle/>
          <a:p>
            <a:pPr algn="ctr"/>
            <a:r>
              <a:rPr lang="fr-FR" sz="2800" i="1" dirty="0" smtClean="0">
                <a:solidFill>
                  <a:srgbClr val="008000"/>
                </a:solidFill>
                <a:latin typeface="Poor Richard" pitchFamily="18" charset="0"/>
              </a:rPr>
              <a:t>Le détroit de Malacca permet de relier l’océan Pacifique et l’océan Indien.</a:t>
            </a:r>
            <a:endParaRPr lang="fr-FR" sz="2800" i="1" dirty="0">
              <a:solidFill>
                <a:srgbClr val="008000"/>
              </a:solidFill>
              <a:latin typeface="Poor Richard" pitchFamily="18" charset="0"/>
            </a:endParaRPr>
          </a:p>
        </p:txBody>
      </p:sp>
      <p:cxnSp>
        <p:nvCxnSpPr>
          <p:cNvPr id="5" name="Connecteur droit 4"/>
          <p:cNvCxnSpPr/>
          <p:nvPr/>
        </p:nvCxnSpPr>
        <p:spPr>
          <a:xfrm>
            <a:off x="928662" y="928670"/>
            <a:ext cx="757242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2714612" y="1285860"/>
            <a:ext cx="3429024"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descr="j0254500.gif"/>
          <p:cNvPicPr>
            <a:picLocks noChangeAspect="1"/>
          </p:cNvPicPr>
          <p:nvPr/>
        </p:nvPicPr>
        <p:blipFill>
          <a:blip r:embed="rId2"/>
          <a:stretch>
            <a:fillRect/>
          </a:stretch>
        </p:blipFill>
        <p:spPr>
          <a:xfrm>
            <a:off x="4214810" y="0"/>
            <a:ext cx="714380" cy="714380"/>
          </a:xfrm>
          <a:prstGeom prst="rect">
            <a:avLst/>
          </a:prstGeom>
        </p:spPr>
      </p:pic>
      <p:pic>
        <p:nvPicPr>
          <p:cNvPr id="2051" name="Picture 3"/>
          <p:cNvPicPr>
            <a:picLocks noChangeAspect="1" noChangeArrowheads="1"/>
          </p:cNvPicPr>
          <p:nvPr/>
        </p:nvPicPr>
        <p:blipFill>
          <a:blip r:embed="rId3" cstate="print"/>
          <a:srcRect l="13395" t="7938" r="12935" b="6734"/>
          <a:stretch>
            <a:fillRect/>
          </a:stretch>
        </p:blipFill>
        <p:spPr bwMode="auto">
          <a:xfrm>
            <a:off x="357158" y="2714620"/>
            <a:ext cx="4714908" cy="3071834"/>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4)">
                                      <p:cBhvr>
                                        <p:cTn id="11" dur="2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2000"/>
                                        <p:tgtEl>
                                          <p:spTgt spid="2051"/>
                                        </p:tgtEl>
                                      </p:cBhvr>
                                    </p:animEffect>
                                  </p:childTnLst>
                                </p:cTn>
                              </p:par>
                            </p:childTnLst>
                          </p:cTn>
                        </p:par>
                        <p:par>
                          <p:cTn id="16" fill="hold">
                            <p:stCondLst>
                              <p:cond delay="4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3000"/>
                                        <p:tgtEl>
                                          <p:spTgt spid="5"/>
                                        </p:tgtEl>
                                      </p:cBhvr>
                                    </p:animEffect>
                                  </p:childTnLst>
                                </p:cTn>
                              </p:par>
                            </p:childTnLst>
                          </p:cTn>
                        </p:par>
                        <p:par>
                          <p:cTn id="20" fill="hold">
                            <p:stCondLst>
                              <p:cond delay="7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3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1"/>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3409</TotalTime>
  <Words>1268</Words>
  <Application>Microsoft Office PowerPoint</Application>
  <PresentationFormat>Affichage à l'écran (4:3)</PresentationFormat>
  <Paragraphs>230</Paragraphs>
  <Slides>32</Slides>
  <Notes>0</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domicile</dc:creator>
  <cp:lastModifiedBy>gerome.cuenin</cp:lastModifiedBy>
  <cp:revision>346</cp:revision>
  <dcterms:created xsi:type="dcterms:W3CDTF">2010-03-29T12:10:27Z</dcterms:created>
  <dcterms:modified xsi:type="dcterms:W3CDTF">2019-03-22T15:38:06Z</dcterms:modified>
</cp:coreProperties>
</file>