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0DFC-DCEA-457D-9327-BA49D2A24094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E394-6EBD-41EB-A035-3435B125C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8415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0DFC-DCEA-457D-9327-BA49D2A24094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E394-6EBD-41EB-A035-3435B125C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6415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0DFC-DCEA-457D-9327-BA49D2A24094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E394-6EBD-41EB-A035-3435B125C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956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0DFC-DCEA-457D-9327-BA49D2A24094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E394-6EBD-41EB-A035-3435B125C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6365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0DFC-DCEA-457D-9327-BA49D2A24094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E394-6EBD-41EB-A035-3435B125C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332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0DFC-DCEA-457D-9327-BA49D2A24094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E394-6EBD-41EB-A035-3435B125C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641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0DFC-DCEA-457D-9327-BA49D2A24094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E394-6EBD-41EB-A035-3435B125C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5072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0DFC-DCEA-457D-9327-BA49D2A24094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E394-6EBD-41EB-A035-3435B125C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316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0DFC-DCEA-457D-9327-BA49D2A24094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E394-6EBD-41EB-A035-3435B125C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1720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0DFC-DCEA-457D-9327-BA49D2A24094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E394-6EBD-41EB-A035-3435B125C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9039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0DFC-DCEA-457D-9327-BA49D2A24094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E394-6EBD-41EB-A035-3435B125C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6065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C0DFC-DCEA-457D-9327-BA49D2A24094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5E394-6EBD-41EB-A035-3435B125C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0743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Histoire de l’alphabet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257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6146" name="Picture 2" descr="https://s.qwant.com/thumbr/?u=http%3A%2F%2Fantikforever.com%2FSyrie-Palestine%2FPhenicien%2520Cananeen%2FImages%2Fphenicie14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16632"/>
            <a:ext cx="8597534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68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170" name="Picture 2" descr="https://s.qwant.com/thumbr/?u=http%3A%2F%2Fle-lutin-savant.com%2Fg-antiquite-geographie.img%2FBabylone-gardes-Nabuchodonosor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44" y="188640"/>
            <a:ext cx="8640956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835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alpha val="4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Entre l’</a:t>
            </a:r>
            <a:r>
              <a:rPr lang="fr-FR" u="sng" dirty="0" smtClean="0"/>
              <a:t>Egypte</a:t>
            </a:r>
            <a:r>
              <a:rPr lang="fr-FR" dirty="0" smtClean="0"/>
              <a:t> et la </a:t>
            </a:r>
            <a:r>
              <a:rPr lang="fr-FR" u="sng" dirty="0" smtClean="0"/>
              <a:t>Mésopotamie</a:t>
            </a:r>
            <a:r>
              <a:rPr lang="fr-FR" dirty="0" smtClean="0"/>
              <a:t> existe un petit pays appelé la </a:t>
            </a:r>
            <a:r>
              <a:rPr lang="fr-FR" u="sng" dirty="0" smtClean="0"/>
              <a:t>Phénicie.</a:t>
            </a:r>
          </a:p>
          <a:p>
            <a:r>
              <a:rPr lang="fr-FR" dirty="0" smtClean="0"/>
              <a:t>ce sont des marins et des commerçants. Comme ils voyagent beaucoup, ils ont besoin de communiquer. Ils s’inspirent des hiéroglyphes égyptiens et inventent </a:t>
            </a:r>
            <a:r>
              <a:rPr lang="fr-FR" u="sng" dirty="0" smtClean="0"/>
              <a:t>l’alphabet phénicien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75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194" name="Picture 2" descr="https://s.qwant.com/thumbr/?u=http%3A%2F%2Fi73.servimg.com%2Fu%2Ff73%2F15%2F73%2F31%2F65%2Falphab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88639"/>
            <a:ext cx="8520882" cy="646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296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D’après la légende, il y avait un dieu dans le pays voisin de la Phénicie, appelé </a:t>
            </a:r>
            <a:r>
              <a:rPr lang="fr-FR" u="sng" dirty="0" smtClean="0"/>
              <a:t>Zeus</a:t>
            </a:r>
            <a:r>
              <a:rPr lang="fr-FR" dirty="0" smtClean="0"/>
              <a:t>.</a:t>
            </a:r>
          </a:p>
          <a:p>
            <a:r>
              <a:rPr lang="fr-FR" dirty="0" smtClean="0"/>
              <a:t>Étant amoureux d’une princesse phénicienne appelée </a:t>
            </a:r>
            <a:r>
              <a:rPr lang="fr-FR" u="sng" dirty="0" smtClean="0"/>
              <a:t>Europe</a:t>
            </a:r>
            <a:r>
              <a:rPr lang="fr-FR" dirty="0" smtClean="0"/>
              <a:t>, il l’enlève en se transformant en taureau et l’emmène chez lui en </a:t>
            </a:r>
            <a:r>
              <a:rPr lang="fr-FR" u="sng" dirty="0" smtClean="0"/>
              <a:t>Grèce</a:t>
            </a:r>
            <a:r>
              <a:rPr lang="fr-FR" dirty="0" smtClean="0"/>
              <a:t>.</a:t>
            </a:r>
          </a:p>
          <a:p>
            <a:r>
              <a:rPr lang="fr-FR" dirty="0" smtClean="0"/>
              <a:t>Le roi </a:t>
            </a:r>
            <a:r>
              <a:rPr lang="fr-FR" smtClean="0"/>
              <a:t>de </a:t>
            </a:r>
            <a:r>
              <a:rPr lang="fr-FR" smtClean="0"/>
              <a:t>Phénicie </a:t>
            </a:r>
            <a:r>
              <a:rPr lang="fr-FR" dirty="0" smtClean="0"/>
              <a:t>envoie son fils </a:t>
            </a:r>
            <a:r>
              <a:rPr lang="fr-FR" u="sng" dirty="0" err="1" smtClean="0"/>
              <a:t>Codmos</a:t>
            </a:r>
            <a:r>
              <a:rPr lang="fr-FR" dirty="0" smtClean="0"/>
              <a:t> la chercher. Il ne doit pas revenir avant de l’avoir retrouvée.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1417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218" name="Picture 2" descr="https://s.qwant.com/thumbr/?u=http%3A%2F%2Fkadmous.org%2Fwp%2Fwp-content%2Fuploads%2Feurope-phoenician-princes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88640"/>
            <a:ext cx="8256917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49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Mais </a:t>
            </a:r>
            <a:r>
              <a:rPr lang="fr-FR" dirty="0" err="1" smtClean="0"/>
              <a:t>Codmos</a:t>
            </a:r>
            <a:r>
              <a:rPr lang="fr-FR" dirty="0" smtClean="0"/>
              <a:t> n’arriva jamais à retrouver sa sœur Europe. Il finit sa vie en Grèce et appris l’écriture phénicienne aux grecs.</a:t>
            </a:r>
          </a:p>
          <a:p>
            <a:r>
              <a:rPr lang="fr-FR" dirty="0" smtClean="0"/>
              <a:t>Les grecs ne parlant pas la même langue transformèrent cet alphabet.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788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266" name="Picture 2" descr="https://s.qwant.com/thumbr/?u=http%3A%2F%2Flingalog.net%2Fdokuwiki%2F_media%2Fcours%2Fjpc%2Fstic%2Ftrx%2Fph_nici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7920880" cy="633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50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Alors que chez les phéniciens chaque nom de lettre correspondait à quelque chose, par exemple « </a:t>
            </a:r>
            <a:r>
              <a:rPr lang="fr-FR" dirty="0" err="1" smtClean="0"/>
              <a:t>Nun</a:t>
            </a:r>
            <a:r>
              <a:rPr lang="fr-FR" dirty="0" smtClean="0"/>
              <a:t> » signifiait « serpent » ou « </a:t>
            </a:r>
            <a:r>
              <a:rPr lang="fr-FR" dirty="0" err="1"/>
              <a:t>A</a:t>
            </a:r>
            <a:r>
              <a:rPr lang="fr-FR" dirty="0" err="1" smtClean="0"/>
              <a:t>lef</a:t>
            </a:r>
            <a:r>
              <a:rPr lang="fr-FR" dirty="0" smtClean="0"/>
              <a:t> » signifiait « taureau », chez les grecs le nom des lettres ne signifie rien d’autre.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648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Une fois que les grecs ont un alphabet, leur civilisation a beaucoup d’influence autour de la mer </a:t>
            </a:r>
            <a:r>
              <a:rPr lang="fr-FR" u="sng" dirty="0" smtClean="0"/>
              <a:t>méditerranée.</a:t>
            </a:r>
            <a:endParaRPr lang="fr-FR" dirty="0" smtClean="0"/>
          </a:p>
          <a:p>
            <a:r>
              <a:rPr lang="fr-FR" dirty="0" smtClean="0"/>
              <a:t>Ils transmettent leur alphabet aux Etrusques qui vivaient dans l’actuelle Italie.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167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    </a:t>
            </a:r>
            <a:endParaRPr lang="fr-FR" dirty="0"/>
          </a:p>
        </p:txBody>
      </p:sp>
      <p:pic>
        <p:nvPicPr>
          <p:cNvPr id="1026" name="Picture 2" descr="F:\Histoire de l'alphabet\égypte antique 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260648"/>
            <a:ext cx="8256917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54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290" name="Picture 2" descr="https://s.qwant.com/thumbr/?u=http%3A%2F%2Fupload.wikimedia.org%2Fwikipedia%2Fcommons%2Fthumb%2F2%2F25%2FEtruskischer_Meister_002.jpg%2F440px-Etruskischer_Meister_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88640"/>
            <a:ext cx="8533951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41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Il y a à côté du peuple étrusque une petite ville, alors sans importance, appelée </a:t>
            </a:r>
            <a:r>
              <a:rPr lang="fr-FR" u="sng" dirty="0" smtClean="0"/>
              <a:t>Rome</a:t>
            </a:r>
            <a:r>
              <a:rPr lang="fr-FR" dirty="0" smtClean="0"/>
              <a:t>.</a:t>
            </a:r>
          </a:p>
          <a:p>
            <a:r>
              <a:rPr lang="fr-FR" dirty="0" smtClean="0"/>
              <a:t>Sous influence étrusque, elle intègre leur alphabet en l’adaptant à leur langue, le </a:t>
            </a:r>
            <a:r>
              <a:rPr lang="fr-FR" u="sng" dirty="0" smtClean="0"/>
              <a:t>latin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501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314" name="Picture 2" descr="https://s.qwant.com/thumbr/?u=http%3A%2F%2Fcalligraphia.planete-typographie.com%2Fpages_histoire%2Fimages%2Fmod_cap_r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76672"/>
            <a:ext cx="4410075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5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cité de Rome va grandir, s’imposer aux étrusques et conquerra tout le pourtour de la mer méditerranée et imposera sa langue, le latin dans tous les pays conquis. </a:t>
            </a:r>
          </a:p>
          <a:p>
            <a:r>
              <a:rPr lang="fr-FR" dirty="0" smtClean="0"/>
              <a:t>L’Empire Romain rayonnera pendant plus de 500 ans avant de disparaître mais son influence est toujours présente dans notre pays.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0180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4338" name="Picture 2" descr="https://s.qwant.com/thumbr/?u=http%3A%2F%2Ffr.questmachine.org%2Fencyclopedie%2Fillustrations%2Fillustrations_articles%2Fromain5.JPG-13200689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6583"/>
            <a:ext cx="7560840" cy="630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93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362" name="Picture 2" descr="https://s.qwant.com/thumbr/?u=http%3A%2F%2Fwww.rome-roma.net%2Fphotos%2Fcolisee-colosseo%2FColosseo-Roma-36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332656"/>
            <a:ext cx="8538283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20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 descr="https://s.qwant.com/thumbr/?u=http%3A%2F%2F4.bp.blogspot.com%2F-DU6BO0z1cpc%2FUMCmYxfxFqI%2FAAAAAAAEXvk%2F6ukz-ccZzF0%2Fs1600%2F4713509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32656"/>
            <a:ext cx="4022547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6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majuscule en début de phrase est un héritage de l’organisation des écrits religieux </a:t>
            </a:r>
            <a:r>
              <a:rPr lang="fr-FR" smtClean="0"/>
              <a:t>du Moyen-Âge.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48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0" name="Picture 2" descr="F:\Histoire de l'alphabet\égypte antiqu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35292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179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0" name="Picture 2" descr="Hieroglyph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35292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415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Les égyptiens vivent en Egypte, pays qui se situe en Afrique.</a:t>
            </a:r>
          </a:p>
          <a:p>
            <a:r>
              <a:rPr lang="fr-FR" dirty="0" smtClean="0"/>
              <a:t>Pour écrire, ils utilisent des </a:t>
            </a:r>
            <a:r>
              <a:rPr lang="fr-FR" u="sng" dirty="0" smtClean="0"/>
              <a:t>hiéroglyphes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412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Ziggurat d’Ur (Irak), 2100 ans avant Jésus-Christ</a:t>
            </a:r>
            <a:endParaRPr lang="fr-FR" dirty="0"/>
          </a:p>
        </p:txBody>
      </p:sp>
      <p:pic>
        <p:nvPicPr>
          <p:cNvPr id="3074" name="Picture 2" descr="https://s.qwant.com/thumbr/?u=http%3A%2F%2Ftechtravel.ch%2Fupload%2Fimages%2F677-800pxancientzigguratataliairbaseiraq2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88640"/>
            <a:ext cx="8768055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77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5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8" algn="r"/>
            <a:r>
              <a:rPr lang="fr-FR" dirty="0" smtClean="0"/>
              <a:t>Porte d’Ishtar à Babylone, </a:t>
            </a:r>
          </a:p>
          <a:p>
            <a:pPr lvl="8" algn="r"/>
            <a:r>
              <a:rPr lang="fr-FR" dirty="0" smtClean="0"/>
              <a:t>580 avant Jésus-Christ</a:t>
            </a:r>
          </a:p>
          <a:p>
            <a:pPr marL="3657600" lvl="8" indent="0" algn="r">
              <a:buNone/>
            </a:pPr>
            <a:endParaRPr lang="fr-FR" dirty="0"/>
          </a:p>
        </p:txBody>
      </p:sp>
      <p:pic>
        <p:nvPicPr>
          <p:cNvPr id="4098" name="Picture 2" descr="https://s.qwant.com/thumbr/?u=http%3A%2F%2Fmfs2.cdnsw.com%2Ffs%2FRoot%2F3nssi-porte_d_Isht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22" y="159990"/>
            <a:ext cx="4488433" cy="6449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21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122" name="Picture 2" descr="Image illustrative de l'article Cunéifor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7992888" cy="5937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65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alpha val="4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En Mésopotamie, on utilise l’écriture </a:t>
            </a:r>
            <a:r>
              <a:rPr lang="fr-FR" u="sng" dirty="0" smtClean="0"/>
              <a:t>Cunéiforme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9646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345</Words>
  <Application>Microsoft Office PowerPoint</Application>
  <PresentationFormat>Affichage à l'écran (4:3)</PresentationFormat>
  <Paragraphs>30</Paragraphs>
  <Slides>27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Thème Office</vt:lpstr>
      <vt:lpstr>Histoire de l’alphabet</vt:lpstr>
      <vt:lpstr>   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Histoire de l’alphabet</dc:title>
  <dc:creator>Aurélien NICOLAS</dc:creator>
  <cp:lastModifiedBy>Aurélien NICOLAS</cp:lastModifiedBy>
  <cp:revision>15</cp:revision>
  <dcterms:created xsi:type="dcterms:W3CDTF">2015-09-05T01:14:48Z</dcterms:created>
  <dcterms:modified xsi:type="dcterms:W3CDTF">2015-09-06T22:11:14Z</dcterms:modified>
</cp:coreProperties>
</file>