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0" autoAdjust="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887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167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77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798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918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2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451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845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90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14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998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14FBE-430F-40B6-9E3F-B133D2F7B1D4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9D2D7-CCBB-46B8-B084-52537AF5A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79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470025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Jules  César</a:t>
            </a:r>
            <a:r>
              <a:rPr lang="fr-FR" dirty="0" smtClean="0">
                <a:solidFill>
                  <a:srgbClr val="00B0F0"/>
                </a:solidFill>
              </a:rPr>
              <a:t/>
            </a:r>
            <a:br>
              <a:rPr lang="fr-FR" dirty="0" smtClean="0">
                <a:solidFill>
                  <a:srgbClr val="00B0F0"/>
                </a:solidFill>
              </a:rPr>
            </a:br>
            <a:r>
              <a:rPr lang="fr-FR" sz="3100" dirty="0" smtClean="0">
                <a:solidFill>
                  <a:srgbClr val="00B0F0"/>
                </a:solidFill>
              </a:rPr>
              <a:t>12 juillet 100 av. J.-C. - 15 mars 44 av. J.-C</a:t>
            </a:r>
            <a:endParaRPr lang="fr-FR" sz="3100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40100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417646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176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Qui était il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r>
              <a:rPr lang="fr-FR" b="1" i="1" dirty="0"/>
              <a:t>Jules César</a:t>
            </a:r>
            <a:r>
              <a:rPr lang="fr-FR" i="1" dirty="0"/>
              <a:t> est un des personnages les plus importants de l'histoire. </a:t>
            </a:r>
            <a:r>
              <a:rPr lang="fr-FR" i="1" dirty="0" smtClean="0"/>
              <a:t>Il </a:t>
            </a:r>
            <a:r>
              <a:rPr lang="fr-FR" i="1" dirty="0"/>
              <a:t>a conquis l'Europe et marqué l'histoire</a:t>
            </a:r>
            <a:r>
              <a:rPr lang="fr-FR" i="1" dirty="0" smtClean="0"/>
              <a:t>.</a:t>
            </a:r>
          </a:p>
          <a:p>
            <a:r>
              <a:rPr lang="fr-FR" i="1" dirty="0" smtClean="0"/>
              <a:t>C’est un Général, un homme politique et aussi un écrivain</a:t>
            </a:r>
            <a:endParaRPr lang="fr-FR" i="1" dirty="0" smtClean="0"/>
          </a:p>
          <a:p>
            <a:pPr marL="0" indent="0">
              <a:buNone/>
            </a:pPr>
            <a:endParaRPr lang="fr-FR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35896"/>
            <a:ext cx="388843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35895"/>
            <a:ext cx="388843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448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Qui était il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César est </a:t>
            </a:r>
            <a:r>
              <a:rPr lang="fr-FR" b="1" dirty="0"/>
              <a:t>né en 100 avant JC</a:t>
            </a:r>
            <a:r>
              <a:rPr lang="fr-FR" b="1" dirty="0" smtClean="0"/>
              <a:t>.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 smtClean="0"/>
              <a:t>Il </a:t>
            </a:r>
            <a:r>
              <a:rPr lang="fr-FR" dirty="0"/>
              <a:t>a vécu pendant l’Antiquité. </a:t>
            </a:r>
            <a:endParaRPr lang="fr-FR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8856984" cy="367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8"/>
          <p:cNvCxnSpPr/>
          <p:nvPr/>
        </p:nvCxnSpPr>
        <p:spPr>
          <a:xfrm>
            <a:off x="3275856" y="4221088"/>
            <a:ext cx="0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915816" y="4581128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-100</a:t>
            </a:r>
            <a:endParaRPr lang="fr-FR" sz="1600" b="1" dirty="0"/>
          </a:p>
        </p:txBody>
      </p:sp>
      <p:cxnSp>
        <p:nvCxnSpPr>
          <p:cNvPr id="16" name="Connecteur droit 15"/>
          <p:cNvCxnSpPr/>
          <p:nvPr/>
        </p:nvCxnSpPr>
        <p:spPr>
          <a:xfrm>
            <a:off x="3779912" y="4221088"/>
            <a:ext cx="0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491880" y="4581128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-44</a:t>
            </a:r>
            <a:endParaRPr lang="fr-FR" sz="1600" b="1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363" y="4869160"/>
            <a:ext cx="493018" cy="72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19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5192" y="-99392"/>
            <a:ext cx="8229600" cy="1143000"/>
          </a:xfrm>
        </p:spPr>
        <p:txBody>
          <a:bodyPr/>
          <a:lstStyle/>
          <a:p>
            <a:r>
              <a:rPr lang="fr-FR" dirty="0" smtClean="0"/>
              <a:t>L’empire sous Jules César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23528" y="963885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Jules César a conquis un vaste territoires </a:t>
            </a:r>
          </a:p>
          <a:p>
            <a:r>
              <a:rPr lang="fr-FR" sz="2800" dirty="0" smtClean="0"/>
              <a:t>De </a:t>
            </a:r>
            <a:r>
              <a:rPr lang="fr-FR" sz="2800" dirty="0"/>
              <a:t>-58 à -52 César part à la </a:t>
            </a:r>
            <a:r>
              <a:rPr lang="fr-FR" sz="2800" b="1" dirty="0"/>
              <a:t>conquête de la </a:t>
            </a:r>
            <a:r>
              <a:rPr lang="fr-FR" sz="2800" b="1" dirty="0" smtClean="0"/>
              <a:t>Gaule.</a:t>
            </a:r>
            <a:r>
              <a:rPr lang="fr-FR" sz="2800" dirty="0" smtClean="0"/>
              <a:t> </a:t>
            </a:r>
          </a:p>
          <a:p>
            <a:r>
              <a:rPr lang="fr-FR" sz="2800" dirty="0" smtClean="0"/>
              <a:t>Il </a:t>
            </a:r>
            <a:r>
              <a:rPr lang="fr-FR" sz="2800" dirty="0"/>
              <a:t>remporte de nombreuses batailles</a:t>
            </a:r>
            <a:r>
              <a:rPr lang="fr-FR" sz="2800" dirty="0" smtClean="0"/>
              <a:t>..</a:t>
            </a:r>
            <a:endParaRPr lang="fr-FR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76822"/>
            <a:ext cx="7776864" cy="4264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0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conquête de la Gaule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Jules César a conquis la Gaule en 52 av JC lors de la bataille d’Alésia ( Auvergne ) : victoire contre </a:t>
            </a:r>
            <a:r>
              <a:rPr lang="fr-FR" dirty="0" err="1" smtClean="0"/>
              <a:t>Vercingetorix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67430"/>
            <a:ext cx="3240360" cy="230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088" y="3167430"/>
            <a:ext cx="3066256" cy="230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8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mort de Jules César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r>
              <a:rPr lang="fr-FR" dirty="0" smtClean="0"/>
              <a:t>Jules César est mort assassiné par les sénateurs lors d’un complot en 44 Av JC  </a:t>
            </a:r>
            <a:endParaRPr lang="fr-FR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820" y="2852936"/>
            <a:ext cx="381000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52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fr-FR" dirty="0" smtClean="0"/>
              <a:t>Quiz Jules César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124744"/>
            <a:ext cx="7776864" cy="4525963"/>
          </a:xfrm>
        </p:spPr>
        <p:txBody>
          <a:bodyPr>
            <a:noAutofit/>
          </a:bodyPr>
          <a:lstStyle/>
          <a:p>
            <a:r>
              <a:rPr lang="fr-FR" sz="2400" dirty="0" smtClean="0"/>
              <a:t>Jules a donné son prénom à un </a:t>
            </a:r>
            <a:r>
              <a:rPr lang="fr-FR" sz="2400" dirty="0"/>
              <a:t>m</a:t>
            </a:r>
            <a:r>
              <a:rPr lang="fr-FR" sz="2400" dirty="0" smtClean="0"/>
              <a:t>ois ? Lequel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400" dirty="0" smtClean="0"/>
              <a:t> Juin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400" dirty="0" smtClean="0"/>
              <a:t> Juillet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400" dirty="0" smtClean="0"/>
              <a:t> Janvier</a:t>
            </a:r>
          </a:p>
          <a:p>
            <a:r>
              <a:rPr lang="fr-FR" sz="2400" dirty="0" smtClean="0"/>
              <a:t>Jules a été assassiné par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400" dirty="0"/>
              <a:t> </a:t>
            </a:r>
            <a:r>
              <a:rPr lang="fr-FR" sz="2400" dirty="0" smtClean="0"/>
              <a:t>Vercingétorix</a:t>
            </a:r>
            <a:endParaRPr lang="fr-FR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sz="2400" dirty="0"/>
              <a:t> </a:t>
            </a:r>
            <a:r>
              <a:rPr lang="fr-FR" sz="2400" dirty="0" smtClean="0"/>
              <a:t>Des sénateurs</a:t>
            </a:r>
            <a:endParaRPr lang="fr-FR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sz="2400" dirty="0"/>
              <a:t> </a:t>
            </a:r>
            <a:r>
              <a:rPr lang="fr-FR" sz="2400" dirty="0" smtClean="0"/>
              <a:t>Son fils</a:t>
            </a:r>
            <a:endParaRPr lang="fr-FR" sz="2400" dirty="0"/>
          </a:p>
          <a:p>
            <a:r>
              <a:rPr lang="fr-FR" sz="2400" dirty="0" smtClean="0"/>
              <a:t>Ou se situe Alésia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400" dirty="0"/>
              <a:t> </a:t>
            </a:r>
            <a:r>
              <a:rPr lang="fr-FR" sz="2400" dirty="0" smtClean="0"/>
              <a:t>En Italie </a:t>
            </a:r>
            <a:endParaRPr lang="fr-FR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sz="2400" dirty="0"/>
              <a:t> </a:t>
            </a:r>
            <a:r>
              <a:rPr lang="fr-FR" sz="2400" dirty="0" smtClean="0"/>
              <a:t>En France</a:t>
            </a:r>
            <a:endParaRPr lang="fr-FR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sz="2400" dirty="0"/>
              <a:t> </a:t>
            </a:r>
            <a:r>
              <a:rPr lang="fr-FR" sz="2400" dirty="0" smtClean="0"/>
              <a:t>En Espagne</a:t>
            </a:r>
            <a:endParaRPr lang="fr-FR" sz="2400" dirty="0"/>
          </a:p>
          <a:p>
            <a:endParaRPr lang="fr-FR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78521"/>
            <a:ext cx="428625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993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3356992"/>
            <a:ext cx="8280920" cy="8926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4000" b="1" dirty="0" smtClean="0"/>
              <a:t>MERCI POUR VOTRE ATTENTION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17700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2687</TotalTime>
  <Words>135</Words>
  <Application>Microsoft Office PowerPoint</Application>
  <PresentationFormat>Affichage à l'écran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Jules  César 12 juillet 100 av. J.-C. - 15 mars 44 av. J.-C</vt:lpstr>
      <vt:lpstr>Qui était il ?</vt:lpstr>
      <vt:lpstr>Qui était il ?</vt:lpstr>
      <vt:lpstr>L’empire sous Jules César</vt:lpstr>
      <vt:lpstr>La conquête de la Gaule</vt:lpstr>
      <vt:lpstr>La mort de Jules César</vt:lpstr>
      <vt:lpstr>Quiz Jules César</vt:lpstr>
      <vt:lpstr>Présentation PowerPoint</vt:lpstr>
    </vt:vector>
  </TitlesOfParts>
  <Company>Auchan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Jules  César 12 ou le 13 juillet 100 av. J.-C. - 15 mars 44 av. J.-C</dc:title>
  <dc:creator>MEBARKIA HALIM</dc:creator>
  <cp:lastModifiedBy>MEBARKIA HALIM</cp:lastModifiedBy>
  <cp:revision>13</cp:revision>
  <dcterms:created xsi:type="dcterms:W3CDTF">2016-03-13T09:00:30Z</dcterms:created>
  <dcterms:modified xsi:type="dcterms:W3CDTF">2016-03-26T10:20:47Z</dcterms:modified>
</cp:coreProperties>
</file>