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notesSlides/_rels/notesSlide1.xml.rels" ContentType="application/vnd.openxmlformats-package.relationships+xml"/>
  <Override PartName="/ppt/notesSlides/notesSlide1.xml" ContentType="application/vnd.openxmlformats-officedocument.presentationml.notesSlide+xml"/>
  <Override PartName="/ppt/slides/_rels/slide11.xml.rels" ContentType="application/vnd.openxmlformats-package.relationships+xml"/>
  <Override PartName="/ppt/slides/_rels/slide10.xml.rels" ContentType="application/vnd.openxmlformats-package.relationships+xml"/>
  <Override PartName="/ppt/slides/_rels/slide8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5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slideLayouts/slideLayout2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_rels/slideLayout24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1.xml" ContentType="application/vnd.openxmlformats-officedocument.presentationml.slideLayout+xml"/>
  <Override PartName="/ppt/media/image32.png" ContentType="image/png"/>
  <Override PartName="/ppt/media/image31.png" ContentType="image/png"/>
  <Override PartName="/ppt/media/image30.png" ContentType="image/png"/>
  <Override PartName="/ppt/media/image27.png" ContentType="image/png"/>
  <Override PartName="/ppt/media/image24.png" ContentType="image/png"/>
  <Override PartName="/ppt/media/image22.png" ContentType="image/png"/>
  <Override PartName="/ppt/media/image21.png" ContentType="image/png"/>
  <Override PartName="/ppt/media/image19.png" ContentType="image/png"/>
  <Override PartName="/ppt/media/image15.png" ContentType="image/png"/>
  <Override PartName="/ppt/media/image12.png" ContentType="image/png"/>
  <Override PartName="/ppt/media/image11.png" ContentType="image/png"/>
  <Override PartName="/ppt/media/image10.png" ContentType="image/png"/>
  <Override PartName="/ppt/media/image9.png" ContentType="image/png"/>
  <Override PartName="/ppt/media/image20.png" ContentType="image/png"/>
  <Override PartName="/ppt/media/image18.png" ContentType="image/png"/>
  <Override PartName="/ppt/media/image7.jpeg" ContentType="image/jpeg"/>
  <Override PartName="/ppt/media/image29.png" ContentType="image/png"/>
  <Override PartName="/ppt/media/image6.png" ContentType="image/png"/>
  <Override PartName="/ppt/media/image28.png" ContentType="image/png"/>
  <Override PartName="/ppt/media/image5.png" ContentType="image/png"/>
  <Override PartName="/ppt/media/image14.png" ContentType="image/png"/>
  <Override PartName="/ppt/media/image13.jpeg" ContentType="image/jpeg"/>
  <Override PartName="/ppt/media/image25.png" ContentType="image/png"/>
  <Override PartName="/ppt/media/image2.png" ContentType="image/png"/>
  <Override PartName="/ppt/media/image4.jpeg" ContentType="image/jpeg"/>
  <Override PartName="/ppt/media/image17.png" ContentType="image/png"/>
  <Override PartName="/ppt/media/image26.png" ContentType="image/png"/>
  <Override PartName="/ppt/media/image3.png" ContentType="image/png"/>
  <Override PartName="/ppt/media/image16.png" ContentType="image/png"/>
  <Override PartName="/ppt/media/image23.png" ContentType="image/png"/>
  <Override PartName="/ppt/media/image8.png" ContentType="image/png"/>
  <Override PartName="/ppt/media/image1.jpeg" ContentType="image/jpeg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61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x="9144000" cy="68580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3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rIns="0" tIns="0" bIns="0"/>
          <a:p>
            <a:r>
              <a:rPr lang="fr-FR" sz="2000">
                <a:latin typeface="Arial"/>
              </a:rPr>
              <a:t>Cliquez pour modifier le format des notes</a:t>
            </a:r>
            <a:endParaRPr/>
          </a:p>
        </p:txBody>
      </p:sp>
      <p:sp>
        <p:nvSpPr>
          <p:cNvPr id="80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rIns="0" tIns="0" bIns="0"/>
          <a:p>
            <a:r>
              <a:rPr lang="fr-FR" sz="1400">
                <a:latin typeface="Times New Roman"/>
              </a:rPr>
              <a:t>&lt;en-tête&gt;</a:t>
            </a:r>
            <a:endParaRPr/>
          </a:p>
        </p:txBody>
      </p:sp>
      <p:sp>
        <p:nvSpPr>
          <p:cNvPr id="81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rIns="0" tIns="0" bIns="0"/>
          <a:p>
            <a:pPr algn="r"/>
            <a:r>
              <a:rPr lang="fr-FR" sz="1400">
                <a:latin typeface="Times New Roman"/>
              </a:rPr>
              <a:t>&lt;date/heure&gt;</a:t>
            </a:r>
            <a:endParaRPr/>
          </a:p>
        </p:txBody>
      </p:sp>
      <p:sp>
        <p:nvSpPr>
          <p:cNvPr id="82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rIns="0" tIns="0" bIns="0" anchor="b"/>
          <a:p>
            <a:r>
              <a:rPr lang="fr-FR" sz="1400">
                <a:latin typeface="Times New Roman"/>
              </a:rPr>
              <a:t>&lt;pied de page&gt;</a:t>
            </a:r>
            <a:endParaRPr/>
          </a:p>
        </p:txBody>
      </p:sp>
      <p:sp>
        <p:nvSpPr>
          <p:cNvPr id="83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rIns="0" tIns="0" bIns="0" anchor="b"/>
          <a:p>
            <a:pPr algn="r"/>
            <a:fld id="{8810A84A-4EA3-4C36-8274-03B456652C0C}" type="slidenum">
              <a:rPr lang="fr-FR" sz="1400">
                <a:latin typeface="Times New Roman"/>
              </a:rPr>
              <a:t>&lt;numéro&gt;</a:t>
            </a:fld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143" name="TextShape 2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algn="r">
              <a:lnSpc>
                <a:spcPct val="100000"/>
              </a:lnSpc>
            </a:pPr>
            <a:fld id="{B0C9D28F-3BEB-440B-8C09-64235494F29A}" type="slidenum">
              <a:rPr lang="fr-FR" sz="1200" strike="noStrike">
                <a:solidFill>
                  <a:srgbClr val="000000"/>
                </a:solidFill>
                <a:latin typeface="+mn-lt"/>
                <a:ea typeface="+mn-ea"/>
              </a:rPr>
              <a:t>&lt;numéro&gt;</a:t>
            </a:fld>
            <a:endParaRPr/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Relationship Id="rId3" Type="http://schemas.openxmlformats.org/officeDocument/2006/relationships/image" Target="../media/image6.png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4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38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39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4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7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77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78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4.jpe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lang="fr-FR" sz="4400" strike="noStrike">
                <a:solidFill>
                  <a:srgbClr val="000000"/>
                </a:solidFill>
                <a:latin typeface="Calibri"/>
              </a:rPr>
              <a:t>Modifiez le style du titre</a:t>
            </a:r>
            <a:endParaRPr/>
          </a:p>
        </p:txBody>
      </p:sp>
      <p:sp>
        <p:nvSpPr>
          <p:cNvPr id="1" name="PlaceHolder 2"/>
          <p:cNvSpPr>
            <a:spLocks noGrp="1"/>
          </p:cNvSpPr>
          <p:nvPr>
            <p:ph type="subTitle"/>
          </p:nvPr>
        </p:nvSpPr>
        <p:spPr>
          <a:xfrm>
            <a:off x="1371600" y="3886200"/>
            <a:ext cx="6400440" cy="1752120"/>
          </a:xfrm>
          <a:prstGeom prst="rect">
            <a:avLst/>
          </a:prstGeom>
        </p:spPr>
        <p:txBody>
          <a:bodyPr/>
          <a:p>
            <a:pPr algn="ctr">
              <a:lnSpc>
                <a:spcPct val="100000"/>
              </a:lnSpc>
            </a:pPr>
            <a:r>
              <a:rPr lang="fr-FR" sz="3200" strike="noStrike">
                <a:solidFill>
                  <a:srgbClr val="8b8b8b"/>
                </a:solidFill>
                <a:latin typeface="Calibri"/>
              </a:rPr>
              <a:t>Modifiez le style des sous-titres du masque</a:t>
            </a:r>
            <a:endParaRPr/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fr-FR" sz="1200" strike="noStrike">
                <a:solidFill>
                  <a:srgbClr val="8b8b8b"/>
                </a:solidFill>
                <a:latin typeface="Calibri"/>
              </a:rPr>
              <a:t>28/02/2016</a:t>
            </a:r>
            <a:endParaRPr/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CA467DE5-9E62-48B5-B1F5-CF09B103AD59}" type="slidenum">
              <a:rPr lang="fr-FR" sz="1200" strike="noStrike">
                <a:solidFill>
                  <a:srgbClr val="8b8b8b"/>
                </a:solidFill>
                <a:latin typeface="Calibri"/>
              </a:rPr>
              <a:t>&lt;numéro&gt;</a:t>
            </a:fld>
            <a:endParaRPr/>
          </a:p>
        </p:txBody>
      </p:sp>
      <p:sp>
        <p:nvSpPr>
          <p:cNvPr id="5" name="PlaceHolder 6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fr-FR" sz="3200">
                <a:latin typeface="Calibri"/>
              </a:rPr>
              <a:t>Cliquez pour éditer le format du plan de texte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fr-FR" sz="2400">
                <a:latin typeface="Calibri"/>
              </a:rPr>
              <a:t>Second niveau de plan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fr-FR" sz="2000">
                <a:latin typeface="Calibri"/>
              </a:rPr>
              <a:t>Troisième niveau de plan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fr-FR" sz="2000">
                <a:latin typeface="Calibri"/>
              </a:rPr>
              <a:t>Quatrième niveau de plan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fr-FR" sz="2000">
                <a:latin typeface="Calibri"/>
              </a:rPr>
              <a:t>Cinquième niveau de plan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fr-FR" sz="2000">
                <a:latin typeface="Calibri"/>
              </a:rPr>
              <a:t>Sixième niveau de plan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fr-FR" sz="2000">
                <a:latin typeface="Calibri"/>
              </a:rPr>
              <a:t>Septième niveau de plan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  <a:tile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fr-FR" sz="1200" strike="noStrike">
                <a:solidFill>
                  <a:srgbClr val="8b8b8b"/>
                </a:solidFill>
                <a:latin typeface="Calibri"/>
              </a:rPr>
              <a:t>28/02/2016</a:t>
            </a:r>
            <a:endParaRPr/>
          </a:p>
        </p:txBody>
      </p:sp>
      <p:sp>
        <p:nvSpPr>
          <p:cNvPr id="41" name="PlaceHolder 2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42" name="PlaceHolder 3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078C8720-1CB9-4F1D-B131-58F7229947D4}" type="slidenum">
              <a:rPr lang="fr-FR" sz="1200" strike="noStrike">
                <a:solidFill>
                  <a:srgbClr val="8b8b8b"/>
                </a:solidFill>
                <a:latin typeface="Calibri"/>
              </a:rPr>
              <a:t>&lt;numéro&gt;</a:t>
            </a:fld>
            <a:endParaRPr/>
          </a:p>
        </p:txBody>
      </p:sp>
      <p:sp>
        <p:nvSpPr>
          <p:cNvPr id="43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r>
              <a:rPr lang="fr-FR">
                <a:latin typeface="Calibri"/>
              </a:rPr>
              <a:t>Cliquez pour éditer le format du texte-titre</a:t>
            </a:r>
            <a:endParaRPr/>
          </a:p>
        </p:txBody>
      </p:sp>
      <p:sp>
        <p:nvSpPr>
          <p:cNvPr id="4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fr-FR" sz="3200">
                <a:latin typeface="Calibri"/>
              </a:rPr>
              <a:t>Cliquez pour éditer le format du plan de texte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fr-FR" sz="2400">
                <a:latin typeface="Calibri"/>
              </a:rPr>
              <a:t>Second niveau de plan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fr-FR" sz="2000">
                <a:latin typeface="Calibri"/>
              </a:rPr>
              <a:t>Troisième niveau de plan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fr-FR" sz="2000">
                <a:latin typeface="Calibri"/>
              </a:rPr>
              <a:t>Quatrième niveau de plan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fr-FR" sz="2000">
                <a:latin typeface="Calibri"/>
              </a:rPr>
              <a:t>Cinquième niveau de plan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fr-FR" sz="2000">
                <a:latin typeface="Calibri"/>
              </a:rPr>
              <a:t>Sixième niveau de plan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fr-FR" sz="2000">
                <a:latin typeface="Calibri"/>
              </a:rPr>
              <a:t>Septième niveau de plan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31.png"/><Relationship Id="rId2" Type="http://schemas.openxmlformats.org/officeDocument/2006/relationships/image" Target="../media/image32.png"/><Relationship Id="rId3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image" Target="../media/image12.png"/><Relationship Id="rId3" Type="http://schemas.openxmlformats.org/officeDocument/2006/relationships/slideLayout" Target="../slideLayouts/slideLayout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image" Target="../media/image14.png"/><Relationship Id="rId3" Type="http://schemas.openxmlformats.org/officeDocument/2006/relationships/slideLayout" Target="../slideLayouts/slideLayout2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image" Target="../media/image16.png"/><Relationship Id="rId3" Type="http://schemas.openxmlformats.org/officeDocument/2006/relationships/image" Target="../media/image17.png"/><Relationship Id="rId4" Type="http://schemas.openxmlformats.org/officeDocument/2006/relationships/slideLayout" Target="../slideLayouts/slideLayout2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image" Target="../media/image19.png"/><Relationship Id="rId3" Type="http://schemas.openxmlformats.org/officeDocument/2006/relationships/slideLayout" Target="../slideLayouts/slideLayout2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image" Target="../media/image21.png"/><Relationship Id="rId3" Type="http://schemas.openxmlformats.org/officeDocument/2006/relationships/slideLayout" Target="../slideLayouts/slideLayout2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22.png"/><Relationship Id="rId2" Type="http://schemas.openxmlformats.org/officeDocument/2006/relationships/image" Target="../media/image23.png"/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26.png"/><Relationship Id="rId2" Type="http://schemas.openxmlformats.org/officeDocument/2006/relationships/image" Target="../media/image27.png"/><Relationship Id="rId3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28.png"/><Relationship Id="rId2" Type="http://schemas.openxmlformats.org/officeDocument/2006/relationships/image" Target="../media/image29.png"/><Relationship Id="rId3" Type="http://schemas.openxmlformats.org/officeDocument/2006/relationships/image" Target="../media/image30.png"/><Relationship Id="rId4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1"/>
          <p:cNvSpPr/>
          <p:nvPr/>
        </p:nvSpPr>
        <p:spPr>
          <a:xfrm>
            <a:off x="1576440" y="3036960"/>
            <a:ext cx="5837040" cy="760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fr-FR" sz="4400" strike="noStrike">
                <a:solidFill>
                  <a:srgbClr val="000000"/>
                </a:solidFill>
                <a:latin typeface="comic"/>
              </a:rPr>
              <a:t>L’Égypte</a:t>
            </a:r>
            <a:r>
              <a:rPr lang="fr-FR" strike="noStrike">
                <a:solidFill>
                  <a:srgbClr val="000000"/>
                </a:solidFill>
                <a:latin typeface="comic"/>
              </a:rPr>
              <a:t> </a:t>
            </a:r>
            <a:r>
              <a:rPr lang="fr-FR" sz="4400" strike="noStrike">
                <a:solidFill>
                  <a:srgbClr val="000000"/>
                </a:solidFill>
                <a:latin typeface="comic"/>
              </a:rPr>
              <a:t>Ancienne</a:t>
            </a:r>
            <a:endParaRPr/>
          </a:p>
        </p:txBody>
      </p:sp>
      <p:pic>
        <p:nvPicPr>
          <p:cNvPr id="85" name="Picture 2" descr=""/>
          <p:cNvPicPr/>
          <p:nvPr/>
        </p:nvPicPr>
        <p:blipFill>
          <a:blip r:embed="rId1"/>
          <a:stretch/>
        </p:blipFill>
        <p:spPr>
          <a:xfrm>
            <a:off x="28440" y="3899520"/>
            <a:ext cx="2664000" cy="2269440"/>
          </a:xfrm>
          <a:prstGeom prst="rect">
            <a:avLst/>
          </a:prstGeom>
          <a:ln>
            <a:noFill/>
          </a:ln>
        </p:spPr>
      </p:pic>
      <p:pic>
        <p:nvPicPr>
          <p:cNvPr id="86" name="Picture 3" descr=""/>
          <p:cNvPicPr/>
          <p:nvPr/>
        </p:nvPicPr>
        <p:blipFill>
          <a:blip r:embed="rId2"/>
          <a:srcRect l="4047" t="32091" r="9540" b="30983"/>
          <a:stretch/>
        </p:blipFill>
        <p:spPr>
          <a:xfrm>
            <a:off x="4495320" y="3933000"/>
            <a:ext cx="4648320" cy="2269440"/>
          </a:xfrm>
          <a:prstGeom prst="rect">
            <a:avLst/>
          </a:prstGeom>
          <a:ln>
            <a:noFill/>
          </a:ln>
        </p:spPr>
      </p:pic>
      <p:pic>
        <p:nvPicPr>
          <p:cNvPr id="87" name="Picture 4" descr=""/>
          <p:cNvPicPr/>
          <p:nvPr/>
        </p:nvPicPr>
        <p:blipFill>
          <a:blip r:embed="rId3"/>
          <a:stretch/>
        </p:blipFill>
        <p:spPr>
          <a:xfrm>
            <a:off x="2776680" y="188640"/>
            <a:ext cx="3436920" cy="2577600"/>
          </a:xfrm>
          <a:prstGeom prst="rect">
            <a:avLst/>
          </a:prstGeom>
          <a:ln>
            <a:noFill/>
          </a:ln>
        </p:spPr>
      </p:pic>
      <p:pic>
        <p:nvPicPr>
          <p:cNvPr id="88" name="Picture 5" descr=""/>
          <p:cNvPicPr/>
          <p:nvPr/>
        </p:nvPicPr>
        <p:blipFill>
          <a:blip r:embed="rId4"/>
          <a:stretch/>
        </p:blipFill>
        <p:spPr>
          <a:xfrm>
            <a:off x="7236360" y="176760"/>
            <a:ext cx="1729080" cy="34189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CustomShape 1"/>
          <p:cNvSpPr/>
          <p:nvPr/>
        </p:nvSpPr>
        <p:spPr>
          <a:xfrm>
            <a:off x="345960" y="5589360"/>
            <a:ext cx="8186040" cy="461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6" name="CustomShape 2"/>
          <p:cNvSpPr/>
          <p:nvPr/>
        </p:nvSpPr>
        <p:spPr>
          <a:xfrm>
            <a:off x="0" y="0"/>
            <a:ext cx="5837040" cy="943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fr-FR" sz="3200" strike="noStrike">
                <a:solidFill>
                  <a:srgbClr val="000000"/>
                </a:solidFill>
                <a:latin typeface="comic"/>
              </a:rPr>
              <a:t>IV. Les Dieux égyptiens</a:t>
            </a:r>
            <a:endParaRPr/>
          </a:p>
          <a:p>
            <a:pPr>
              <a:lnSpc>
                <a:spcPct val="100000"/>
              </a:lnSpc>
            </a:pPr>
            <a:r>
              <a:rPr lang="fr-FR" sz="2400" strike="noStrike">
                <a:solidFill>
                  <a:srgbClr val="000000"/>
                </a:solidFill>
                <a:latin typeface="Calibri"/>
              </a:rPr>
              <a:t>B . Rê</a:t>
            </a:r>
            <a:endParaRPr/>
          </a:p>
        </p:txBody>
      </p:sp>
      <p:pic>
        <p:nvPicPr>
          <p:cNvPr id="137" name="Picture 2" descr=""/>
          <p:cNvPicPr/>
          <p:nvPr/>
        </p:nvPicPr>
        <p:blipFill>
          <a:blip r:embed="rId1"/>
          <a:stretch/>
        </p:blipFill>
        <p:spPr>
          <a:xfrm>
            <a:off x="-360" y="1159200"/>
            <a:ext cx="2556000" cy="5608440"/>
          </a:xfrm>
          <a:prstGeom prst="rect">
            <a:avLst/>
          </a:prstGeom>
          <a:ln>
            <a:noFill/>
          </a:ln>
        </p:spPr>
      </p:pic>
      <p:pic>
        <p:nvPicPr>
          <p:cNvPr id="138" name="Picture 3" descr=""/>
          <p:cNvPicPr/>
          <p:nvPr/>
        </p:nvPicPr>
        <p:blipFill>
          <a:blip r:embed="rId2"/>
          <a:stretch/>
        </p:blipFill>
        <p:spPr>
          <a:xfrm>
            <a:off x="5508000" y="2520"/>
            <a:ext cx="3635640" cy="3635640"/>
          </a:xfrm>
          <a:prstGeom prst="rect">
            <a:avLst/>
          </a:prstGeom>
          <a:ln>
            <a:noFill/>
          </a:ln>
        </p:spPr>
      </p:pic>
      <p:sp>
        <p:nvSpPr>
          <p:cNvPr id="139" name="CustomShape 3"/>
          <p:cNvSpPr/>
          <p:nvPr/>
        </p:nvSpPr>
        <p:spPr>
          <a:xfrm>
            <a:off x="3420000" y="3963600"/>
            <a:ext cx="511236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fr-FR" strike="noStrike">
                <a:solidFill>
                  <a:srgbClr val="000000"/>
                </a:solidFill>
                <a:latin typeface="Calibri"/>
              </a:rPr>
              <a:t>Chaque nuit Rê traverse le monde des morts sur sa barque et combat les forces des  ténèbres</a:t>
            </a:r>
            <a:endParaRPr/>
          </a:p>
        </p:txBody>
      </p:sp>
    </p:spTree>
  </p:cSld>
  <p:timing>
    <p:tnLst>
      <p:par>
        <p:cTn id="19" dur="indefinite" restart="never" nodeType="tmRoot">
          <p:childTnLst>
            <p:seq>
              <p:cTn id="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CustomShape 1"/>
          <p:cNvSpPr/>
          <p:nvPr/>
        </p:nvSpPr>
        <p:spPr>
          <a:xfrm>
            <a:off x="345960" y="5589360"/>
            <a:ext cx="8186040" cy="461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41" name="CustomShape 2"/>
          <p:cNvSpPr/>
          <p:nvPr/>
        </p:nvSpPr>
        <p:spPr>
          <a:xfrm>
            <a:off x="2226960" y="2808000"/>
            <a:ext cx="5837040" cy="577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fr-FR" sz="3200" strike="noStrike">
                <a:solidFill>
                  <a:srgbClr val="000000"/>
                </a:solidFill>
                <a:latin typeface="comic"/>
              </a:rPr>
              <a:t>Merci pour votre écoute</a:t>
            </a:r>
            <a:endParaRPr/>
          </a:p>
        </p:txBody>
      </p:sp>
    </p:spTree>
  </p:cSld>
  <p:timing>
    <p:tnLst>
      <p:par>
        <p:cTn id="21" dur="indefinite" restart="never" nodeType="tmRoot">
          <p:childTnLst>
            <p:seq>
              <p:cTn id="2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CustomShape 1"/>
          <p:cNvSpPr/>
          <p:nvPr/>
        </p:nvSpPr>
        <p:spPr>
          <a:xfrm>
            <a:off x="0" y="0"/>
            <a:ext cx="5837040" cy="1004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fr-FR" sz="3200" strike="noStrike">
                <a:solidFill>
                  <a:srgbClr val="000000"/>
                </a:solidFill>
                <a:latin typeface="comic"/>
              </a:rPr>
              <a:t>I. Momie</a:t>
            </a:r>
            <a:r>
              <a:rPr lang="fr-FR" strike="noStrike">
                <a:solidFill>
                  <a:srgbClr val="000000"/>
                </a:solidFill>
                <a:latin typeface="comic"/>
              </a:rPr>
              <a:t> </a:t>
            </a:r>
            <a:r>
              <a:rPr lang="fr-FR" sz="3200" strike="noStrike">
                <a:solidFill>
                  <a:srgbClr val="000000"/>
                </a:solidFill>
                <a:latin typeface="comic"/>
              </a:rPr>
              <a:t>et</a:t>
            </a:r>
            <a:r>
              <a:rPr lang="fr-FR" strike="noStrike">
                <a:solidFill>
                  <a:srgbClr val="000000"/>
                </a:solidFill>
                <a:latin typeface="comic"/>
              </a:rPr>
              <a:t> </a:t>
            </a:r>
            <a:r>
              <a:rPr lang="fr-FR" sz="3600" strike="noStrike">
                <a:solidFill>
                  <a:srgbClr val="000000"/>
                </a:solidFill>
                <a:latin typeface="comic"/>
              </a:rPr>
              <a:t>sarcophage</a:t>
            </a:r>
            <a:endParaRPr/>
          </a:p>
          <a:p>
            <a:pPr>
              <a:lnSpc>
                <a:spcPct val="100000"/>
              </a:lnSpc>
            </a:pPr>
            <a:r>
              <a:rPr lang="fr-FR" sz="2400" strike="noStrike">
                <a:solidFill>
                  <a:srgbClr val="000000"/>
                </a:solidFill>
                <a:latin typeface="Calibri"/>
              </a:rPr>
              <a:t>a. Le processus de momification</a:t>
            </a:r>
            <a:endParaRPr/>
          </a:p>
        </p:txBody>
      </p:sp>
      <p:pic>
        <p:nvPicPr>
          <p:cNvPr id="90" name="Picture 2" descr=""/>
          <p:cNvPicPr/>
          <p:nvPr/>
        </p:nvPicPr>
        <p:blipFill>
          <a:blip r:embed="rId1"/>
          <a:stretch/>
        </p:blipFill>
        <p:spPr>
          <a:xfrm>
            <a:off x="334800" y="1105560"/>
            <a:ext cx="5022000" cy="2510640"/>
          </a:xfrm>
          <a:prstGeom prst="rect">
            <a:avLst/>
          </a:prstGeom>
          <a:ln>
            <a:noFill/>
          </a:ln>
        </p:spPr>
      </p:pic>
      <p:pic>
        <p:nvPicPr>
          <p:cNvPr id="91" name="Picture 3" descr=""/>
          <p:cNvPicPr/>
          <p:nvPr/>
        </p:nvPicPr>
        <p:blipFill>
          <a:blip r:embed="rId2"/>
          <a:stretch/>
        </p:blipFill>
        <p:spPr>
          <a:xfrm>
            <a:off x="5652000" y="767880"/>
            <a:ext cx="3312000" cy="5700600"/>
          </a:xfrm>
          <a:prstGeom prst="rect">
            <a:avLst/>
          </a:prstGeom>
          <a:ln>
            <a:noFill/>
          </a:ln>
        </p:spPr>
      </p:pic>
      <p:sp>
        <p:nvSpPr>
          <p:cNvPr id="92" name="CustomShape 2"/>
          <p:cNvSpPr/>
          <p:nvPr/>
        </p:nvSpPr>
        <p:spPr>
          <a:xfrm>
            <a:off x="731880" y="3791160"/>
            <a:ext cx="4227480" cy="2650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 algn="ctr">
              <a:lnSpc>
                <a:spcPct val="100000"/>
              </a:lnSpc>
            </a:pPr>
            <a:r>
              <a:rPr lang="fr-FR" sz="2400" strike="noStrike">
                <a:solidFill>
                  <a:srgbClr val="ff0000"/>
                </a:solidFill>
                <a:latin typeface="Calibri"/>
              </a:rPr>
              <a:t>Les 5 étapes de la momification :</a:t>
            </a: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fr-FR" sz="2400" strike="noStrike">
                <a:solidFill>
                  <a:srgbClr val="000000"/>
                </a:solidFill>
                <a:latin typeface="Calibri"/>
              </a:rPr>
              <a:t>1. Lavage</a:t>
            </a:r>
            <a:endParaRPr/>
          </a:p>
          <a:p>
            <a:pPr>
              <a:lnSpc>
                <a:spcPct val="100000"/>
              </a:lnSpc>
            </a:pPr>
            <a:r>
              <a:rPr lang="fr-FR" sz="2400" strike="noStrike">
                <a:solidFill>
                  <a:srgbClr val="000000"/>
                </a:solidFill>
                <a:latin typeface="Calibri"/>
              </a:rPr>
              <a:t>2. Retirer les organes </a:t>
            </a:r>
            <a:endParaRPr/>
          </a:p>
          <a:p>
            <a:pPr>
              <a:lnSpc>
                <a:spcPct val="100000"/>
              </a:lnSpc>
            </a:pPr>
            <a:r>
              <a:rPr lang="fr-FR" sz="2400" strike="noStrike">
                <a:solidFill>
                  <a:srgbClr val="000000"/>
                </a:solidFill>
                <a:latin typeface="Calibri"/>
              </a:rPr>
              <a:t>3. Séchage</a:t>
            </a:r>
            <a:endParaRPr/>
          </a:p>
          <a:p>
            <a:pPr>
              <a:lnSpc>
                <a:spcPct val="100000"/>
              </a:lnSpc>
            </a:pPr>
            <a:r>
              <a:rPr lang="fr-FR" sz="2400" strike="noStrike">
                <a:solidFill>
                  <a:srgbClr val="000000"/>
                </a:solidFill>
                <a:latin typeface="Calibri"/>
              </a:rPr>
              <a:t>4. L’embellissement</a:t>
            </a:r>
            <a:endParaRPr/>
          </a:p>
          <a:p>
            <a:pPr>
              <a:lnSpc>
                <a:spcPct val="100000"/>
              </a:lnSpc>
            </a:pPr>
            <a:r>
              <a:rPr lang="fr-FR" sz="2400" strike="noStrike">
                <a:solidFill>
                  <a:srgbClr val="000000"/>
                </a:solidFill>
                <a:latin typeface="Calibri"/>
              </a:rPr>
              <a:t>5. Enveloppement</a:t>
            </a:r>
            <a:endParaRPr/>
          </a:p>
        </p:txBody>
      </p:sp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CustomShape 1"/>
          <p:cNvSpPr/>
          <p:nvPr/>
        </p:nvSpPr>
        <p:spPr>
          <a:xfrm>
            <a:off x="0" y="0"/>
            <a:ext cx="5837040" cy="1004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fr-FR" sz="3200" strike="noStrike">
                <a:solidFill>
                  <a:srgbClr val="000000"/>
                </a:solidFill>
                <a:latin typeface="comic"/>
              </a:rPr>
              <a:t>I. Momie</a:t>
            </a:r>
            <a:r>
              <a:rPr lang="fr-FR" strike="noStrike">
                <a:solidFill>
                  <a:srgbClr val="000000"/>
                </a:solidFill>
                <a:latin typeface="comic"/>
              </a:rPr>
              <a:t> </a:t>
            </a:r>
            <a:r>
              <a:rPr lang="fr-FR" sz="3200" strike="noStrike">
                <a:solidFill>
                  <a:srgbClr val="000000"/>
                </a:solidFill>
                <a:latin typeface="comic"/>
              </a:rPr>
              <a:t>et</a:t>
            </a:r>
            <a:r>
              <a:rPr lang="fr-FR" strike="noStrike">
                <a:solidFill>
                  <a:srgbClr val="000000"/>
                </a:solidFill>
                <a:latin typeface="comic"/>
              </a:rPr>
              <a:t> </a:t>
            </a:r>
            <a:r>
              <a:rPr lang="fr-FR" sz="3600" strike="noStrike">
                <a:solidFill>
                  <a:srgbClr val="000000"/>
                </a:solidFill>
                <a:latin typeface="comic"/>
              </a:rPr>
              <a:t>sarcophage</a:t>
            </a:r>
            <a:endParaRPr/>
          </a:p>
          <a:p>
            <a:pPr>
              <a:lnSpc>
                <a:spcPct val="100000"/>
              </a:lnSpc>
            </a:pPr>
            <a:r>
              <a:rPr lang="fr-FR" sz="2400" strike="noStrike">
                <a:solidFill>
                  <a:srgbClr val="000000"/>
                </a:solidFill>
                <a:latin typeface="Calibri"/>
              </a:rPr>
              <a:t>b. La momie royale</a:t>
            </a:r>
            <a:endParaRPr/>
          </a:p>
        </p:txBody>
      </p:sp>
      <p:sp>
        <p:nvSpPr>
          <p:cNvPr id="94" name="CustomShape 2"/>
          <p:cNvSpPr/>
          <p:nvPr/>
        </p:nvSpPr>
        <p:spPr>
          <a:xfrm>
            <a:off x="34200" y="3645000"/>
            <a:ext cx="4218840" cy="1187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fr-FR" sz="2400" strike="noStrike">
                <a:solidFill>
                  <a:srgbClr val="000000"/>
                </a:solidFill>
                <a:latin typeface="Calibri"/>
              </a:rPr>
              <a:t>En 1800 c’était à la mode de voire l’enlèvement des bandelette en Europe</a:t>
            </a:r>
            <a:endParaRPr/>
          </a:p>
        </p:txBody>
      </p:sp>
      <p:pic>
        <p:nvPicPr>
          <p:cNvPr id="95" name="Picture 2" descr=""/>
          <p:cNvPicPr/>
          <p:nvPr/>
        </p:nvPicPr>
        <p:blipFill>
          <a:blip r:embed="rId1"/>
          <a:stretch/>
        </p:blipFill>
        <p:spPr>
          <a:xfrm>
            <a:off x="4472280" y="2997000"/>
            <a:ext cx="4571640" cy="3067560"/>
          </a:xfrm>
          <a:prstGeom prst="rect">
            <a:avLst/>
          </a:prstGeom>
          <a:ln>
            <a:noFill/>
          </a:ln>
        </p:spPr>
      </p:pic>
      <p:sp>
        <p:nvSpPr>
          <p:cNvPr id="96" name="CustomShape 3"/>
          <p:cNvSpPr/>
          <p:nvPr/>
        </p:nvSpPr>
        <p:spPr>
          <a:xfrm>
            <a:off x="4417560" y="6115680"/>
            <a:ext cx="460800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fr-FR" sz="2400" strike="noStrike">
                <a:solidFill>
                  <a:srgbClr val="000000"/>
                </a:solidFill>
                <a:latin typeface="Calibri"/>
              </a:rPr>
              <a:t>La momie de Ramsès II a 3200 ANS</a:t>
            </a:r>
            <a:endParaRPr/>
          </a:p>
        </p:txBody>
      </p:sp>
      <p:pic>
        <p:nvPicPr>
          <p:cNvPr id="97" name="Picture 3" descr=""/>
          <p:cNvPicPr/>
          <p:nvPr/>
        </p:nvPicPr>
        <p:blipFill>
          <a:blip r:embed="rId2"/>
          <a:stretch/>
        </p:blipFill>
        <p:spPr>
          <a:xfrm>
            <a:off x="34200" y="1268640"/>
            <a:ext cx="4324680" cy="21621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CustomShape 1"/>
          <p:cNvSpPr/>
          <p:nvPr/>
        </p:nvSpPr>
        <p:spPr>
          <a:xfrm>
            <a:off x="0" y="0"/>
            <a:ext cx="5837040" cy="1004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fr-FR" sz="3200" strike="noStrike">
                <a:solidFill>
                  <a:srgbClr val="000000"/>
                </a:solidFill>
                <a:latin typeface="comic"/>
              </a:rPr>
              <a:t>I. Momie</a:t>
            </a:r>
            <a:r>
              <a:rPr lang="fr-FR" strike="noStrike">
                <a:solidFill>
                  <a:srgbClr val="000000"/>
                </a:solidFill>
                <a:latin typeface="comic"/>
              </a:rPr>
              <a:t> </a:t>
            </a:r>
            <a:r>
              <a:rPr lang="fr-FR" sz="3200" strike="noStrike">
                <a:solidFill>
                  <a:srgbClr val="000000"/>
                </a:solidFill>
                <a:latin typeface="comic"/>
              </a:rPr>
              <a:t>et</a:t>
            </a:r>
            <a:r>
              <a:rPr lang="fr-FR" strike="noStrike">
                <a:solidFill>
                  <a:srgbClr val="000000"/>
                </a:solidFill>
                <a:latin typeface="comic"/>
              </a:rPr>
              <a:t> </a:t>
            </a:r>
            <a:r>
              <a:rPr lang="fr-FR" sz="3600" strike="noStrike">
                <a:solidFill>
                  <a:srgbClr val="000000"/>
                </a:solidFill>
                <a:latin typeface="comic"/>
              </a:rPr>
              <a:t>sarcophage</a:t>
            </a:r>
            <a:endParaRPr/>
          </a:p>
          <a:p>
            <a:pPr>
              <a:lnSpc>
                <a:spcPct val="100000"/>
              </a:lnSpc>
            </a:pPr>
            <a:r>
              <a:rPr lang="fr-FR" sz="2400" strike="noStrike">
                <a:solidFill>
                  <a:srgbClr val="000000"/>
                </a:solidFill>
                <a:latin typeface="Calibri"/>
              </a:rPr>
              <a:t>c. Les cercueils</a:t>
            </a:r>
            <a:endParaRPr/>
          </a:p>
        </p:txBody>
      </p:sp>
      <p:sp>
        <p:nvSpPr>
          <p:cNvPr id="99" name="CustomShape 2"/>
          <p:cNvSpPr/>
          <p:nvPr/>
        </p:nvSpPr>
        <p:spPr>
          <a:xfrm>
            <a:off x="10440" y="1196640"/>
            <a:ext cx="471564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fr-FR" sz="2400" strike="noStrike" u="sng">
                <a:solidFill>
                  <a:srgbClr val="000000"/>
                </a:solidFill>
                <a:latin typeface="Calibri"/>
              </a:rPr>
              <a:t>Cercueil intérieur :</a:t>
            </a:r>
            <a:endParaRPr/>
          </a:p>
        </p:txBody>
      </p:sp>
      <p:sp>
        <p:nvSpPr>
          <p:cNvPr id="100" name="CustomShape 3"/>
          <p:cNvSpPr/>
          <p:nvPr/>
        </p:nvSpPr>
        <p:spPr>
          <a:xfrm>
            <a:off x="5177880" y="507960"/>
            <a:ext cx="273600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fr-FR" sz="2400" strike="noStrike" u="sng">
                <a:solidFill>
                  <a:srgbClr val="000000"/>
                </a:solidFill>
                <a:latin typeface="Calibri"/>
              </a:rPr>
              <a:t>Cercueil extérieur :</a:t>
            </a:r>
            <a:endParaRPr/>
          </a:p>
        </p:txBody>
      </p:sp>
      <p:pic>
        <p:nvPicPr>
          <p:cNvPr id="101" name="Picture 2" descr=""/>
          <p:cNvPicPr/>
          <p:nvPr/>
        </p:nvPicPr>
        <p:blipFill>
          <a:blip r:embed="rId1"/>
          <a:stretch/>
        </p:blipFill>
        <p:spPr>
          <a:xfrm>
            <a:off x="251640" y="1658520"/>
            <a:ext cx="3367080" cy="4484880"/>
          </a:xfrm>
          <a:prstGeom prst="rect">
            <a:avLst/>
          </a:prstGeom>
          <a:ln>
            <a:noFill/>
          </a:ln>
        </p:spPr>
      </p:pic>
      <p:pic>
        <p:nvPicPr>
          <p:cNvPr id="102" name="Picture 3" descr=""/>
          <p:cNvPicPr/>
          <p:nvPr/>
        </p:nvPicPr>
        <p:blipFill>
          <a:blip r:embed="rId2"/>
          <a:stretch/>
        </p:blipFill>
        <p:spPr>
          <a:xfrm>
            <a:off x="3711240" y="1059840"/>
            <a:ext cx="5037120" cy="2370960"/>
          </a:xfrm>
          <a:prstGeom prst="rect">
            <a:avLst/>
          </a:prstGeom>
          <a:ln>
            <a:noFill/>
          </a:ln>
        </p:spPr>
      </p:pic>
      <p:pic>
        <p:nvPicPr>
          <p:cNvPr id="103" name="Picture 4" descr=""/>
          <p:cNvPicPr/>
          <p:nvPr/>
        </p:nvPicPr>
        <p:blipFill>
          <a:blip r:embed="rId3"/>
          <a:stretch/>
        </p:blipFill>
        <p:spPr>
          <a:xfrm>
            <a:off x="5189400" y="3402360"/>
            <a:ext cx="2477160" cy="34552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CustomShape 1"/>
          <p:cNvSpPr/>
          <p:nvPr/>
        </p:nvSpPr>
        <p:spPr>
          <a:xfrm>
            <a:off x="0" y="0"/>
            <a:ext cx="5837040" cy="943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fr-FR" sz="3200" strike="noStrike">
                <a:solidFill>
                  <a:srgbClr val="000000"/>
                </a:solidFill>
                <a:latin typeface="comic"/>
              </a:rPr>
              <a:t>II. Les trésors Royaux</a:t>
            </a:r>
            <a:endParaRPr/>
          </a:p>
          <a:p>
            <a:pPr>
              <a:lnSpc>
                <a:spcPct val="100000"/>
              </a:lnSpc>
            </a:pPr>
            <a:r>
              <a:rPr lang="fr-FR" sz="2400" strike="noStrike">
                <a:solidFill>
                  <a:srgbClr val="000000"/>
                </a:solidFill>
                <a:latin typeface="Calibri"/>
              </a:rPr>
              <a:t>a. Masque funéraire de Toutankhamon</a:t>
            </a:r>
            <a:endParaRPr/>
          </a:p>
        </p:txBody>
      </p:sp>
      <p:pic>
        <p:nvPicPr>
          <p:cNvPr id="105" name="Picture 2" descr=""/>
          <p:cNvPicPr/>
          <p:nvPr/>
        </p:nvPicPr>
        <p:blipFill>
          <a:blip r:embed="rId1"/>
          <a:stretch/>
        </p:blipFill>
        <p:spPr>
          <a:xfrm>
            <a:off x="323640" y="1124640"/>
            <a:ext cx="2594880" cy="3663360"/>
          </a:xfrm>
          <a:prstGeom prst="rect">
            <a:avLst/>
          </a:prstGeom>
          <a:ln>
            <a:noFill/>
          </a:ln>
        </p:spPr>
      </p:pic>
      <p:pic>
        <p:nvPicPr>
          <p:cNvPr id="106" name="Picture 3" descr=""/>
          <p:cNvPicPr/>
          <p:nvPr/>
        </p:nvPicPr>
        <p:blipFill>
          <a:blip r:embed="rId2"/>
          <a:stretch/>
        </p:blipFill>
        <p:spPr>
          <a:xfrm>
            <a:off x="5220000" y="788040"/>
            <a:ext cx="2857320" cy="4000320"/>
          </a:xfrm>
          <a:prstGeom prst="rect">
            <a:avLst/>
          </a:prstGeom>
          <a:ln>
            <a:noFill/>
          </a:ln>
        </p:spPr>
      </p:pic>
      <p:sp>
        <p:nvSpPr>
          <p:cNvPr id="107" name="CustomShape 2"/>
          <p:cNvSpPr/>
          <p:nvPr/>
        </p:nvSpPr>
        <p:spPr>
          <a:xfrm>
            <a:off x="345960" y="5589360"/>
            <a:ext cx="818604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fr-FR" sz="2400" strike="noStrike" u="sng">
                <a:solidFill>
                  <a:srgbClr val="000000"/>
                </a:solidFill>
                <a:latin typeface="Calibri"/>
              </a:rPr>
              <a:t>Le masque  funéraire recouvrait la tête de la momie</a:t>
            </a:r>
            <a:endParaRPr/>
          </a:p>
        </p:txBody>
      </p:sp>
    </p:spTree>
  </p:cSld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CustomShape 1"/>
          <p:cNvSpPr/>
          <p:nvPr/>
        </p:nvSpPr>
        <p:spPr>
          <a:xfrm>
            <a:off x="345960" y="5589360"/>
            <a:ext cx="8186040" cy="461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09" name="CustomShape 2"/>
          <p:cNvSpPr/>
          <p:nvPr/>
        </p:nvSpPr>
        <p:spPr>
          <a:xfrm>
            <a:off x="0" y="0"/>
            <a:ext cx="5837040" cy="943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fr-FR" sz="3200" strike="noStrike">
                <a:solidFill>
                  <a:srgbClr val="000000"/>
                </a:solidFill>
                <a:latin typeface="comic"/>
              </a:rPr>
              <a:t>II. Les trésors Royaux</a:t>
            </a:r>
            <a:endParaRPr/>
          </a:p>
          <a:p>
            <a:pPr>
              <a:lnSpc>
                <a:spcPct val="100000"/>
              </a:lnSpc>
            </a:pPr>
            <a:r>
              <a:rPr lang="fr-FR" sz="2400" strike="noStrike">
                <a:solidFill>
                  <a:srgbClr val="000000"/>
                </a:solidFill>
                <a:latin typeface="Calibri"/>
              </a:rPr>
              <a:t>b. La statue de Ka</a:t>
            </a:r>
            <a:endParaRPr/>
          </a:p>
        </p:txBody>
      </p:sp>
      <p:pic>
        <p:nvPicPr>
          <p:cNvPr id="110" name="Picture 2" descr=""/>
          <p:cNvPicPr/>
          <p:nvPr/>
        </p:nvPicPr>
        <p:blipFill>
          <a:blip r:embed="rId1"/>
          <a:stretch/>
        </p:blipFill>
        <p:spPr>
          <a:xfrm>
            <a:off x="94320" y="1196640"/>
            <a:ext cx="2244960" cy="4097160"/>
          </a:xfrm>
          <a:prstGeom prst="rect">
            <a:avLst/>
          </a:prstGeom>
          <a:ln>
            <a:noFill/>
          </a:ln>
        </p:spPr>
      </p:pic>
      <p:pic>
        <p:nvPicPr>
          <p:cNvPr id="111" name="Picture 2" descr=""/>
          <p:cNvPicPr/>
          <p:nvPr/>
        </p:nvPicPr>
        <p:blipFill>
          <a:blip r:embed="rId2"/>
          <a:stretch/>
        </p:blipFill>
        <p:spPr>
          <a:xfrm>
            <a:off x="6898680" y="1196640"/>
            <a:ext cx="2244960" cy="4097160"/>
          </a:xfrm>
          <a:prstGeom prst="rect">
            <a:avLst/>
          </a:prstGeom>
          <a:ln>
            <a:noFill/>
          </a:ln>
          <a:scene3d>
            <a:camera prst="orthographicFront">
              <a:rot lat="0" lon="10800013" rev="0"/>
            </a:camera>
            <a:lightRig dir="t" rig="threePt"/>
          </a:scene3d>
        </p:spPr>
      </p:pic>
      <p:sp>
        <p:nvSpPr>
          <p:cNvPr id="112" name="CustomShape 3"/>
          <p:cNvSpPr/>
          <p:nvPr/>
        </p:nvSpPr>
        <p:spPr>
          <a:xfrm>
            <a:off x="2364840" y="2637000"/>
            <a:ext cx="4547160" cy="821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lang="fr-FR" sz="2400" strike="noStrike" u="sng">
                <a:solidFill>
                  <a:srgbClr val="000000"/>
                </a:solidFill>
                <a:latin typeface="Calibri"/>
              </a:rPr>
              <a:t>Les statues de Ka protégeaient la tombe de Toutankhamon</a:t>
            </a:r>
            <a:endParaRPr/>
          </a:p>
        </p:txBody>
      </p:sp>
    </p:spTree>
  </p:cSld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CustomShape 1"/>
          <p:cNvSpPr/>
          <p:nvPr/>
        </p:nvSpPr>
        <p:spPr>
          <a:xfrm>
            <a:off x="107640" y="4896720"/>
            <a:ext cx="8186040" cy="461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14" name="CustomShape 2"/>
          <p:cNvSpPr/>
          <p:nvPr/>
        </p:nvSpPr>
        <p:spPr>
          <a:xfrm>
            <a:off x="0" y="0"/>
            <a:ext cx="5837040" cy="943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fr-FR" sz="3200" strike="noStrike">
                <a:solidFill>
                  <a:srgbClr val="000000"/>
                </a:solidFill>
                <a:latin typeface="comic"/>
              </a:rPr>
              <a:t>Iii. Les grand rois</a:t>
            </a:r>
            <a:endParaRPr/>
          </a:p>
          <a:p>
            <a:pPr>
              <a:lnSpc>
                <a:spcPct val="100000"/>
              </a:lnSpc>
            </a:pPr>
            <a:r>
              <a:rPr lang="fr-FR" sz="2400" strike="noStrike">
                <a:solidFill>
                  <a:srgbClr val="000000"/>
                </a:solidFill>
                <a:latin typeface="Calibri"/>
              </a:rPr>
              <a:t>a. Akhenaton et Toutankhamon</a:t>
            </a:r>
            <a:endParaRPr/>
          </a:p>
        </p:txBody>
      </p:sp>
      <p:pic>
        <p:nvPicPr>
          <p:cNvPr id="115" name="Picture 2" descr=""/>
          <p:cNvPicPr/>
          <p:nvPr/>
        </p:nvPicPr>
        <p:blipFill>
          <a:blip r:embed="rId1"/>
          <a:stretch/>
        </p:blipFill>
        <p:spPr>
          <a:xfrm>
            <a:off x="107640" y="938880"/>
            <a:ext cx="2225880" cy="2890440"/>
          </a:xfrm>
          <a:prstGeom prst="rect">
            <a:avLst/>
          </a:prstGeom>
          <a:ln>
            <a:noFill/>
          </a:ln>
        </p:spPr>
      </p:pic>
      <p:pic>
        <p:nvPicPr>
          <p:cNvPr id="116" name="Picture 3" descr=""/>
          <p:cNvPicPr/>
          <p:nvPr/>
        </p:nvPicPr>
        <p:blipFill>
          <a:blip r:embed="rId2"/>
          <a:stretch/>
        </p:blipFill>
        <p:spPr>
          <a:xfrm>
            <a:off x="7056720" y="450360"/>
            <a:ext cx="1981080" cy="2962080"/>
          </a:xfrm>
          <a:prstGeom prst="rect">
            <a:avLst/>
          </a:prstGeom>
          <a:ln>
            <a:noFill/>
          </a:ln>
        </p:spPr>
      </p:pic>
      <p:pic>
        <p:nvPicPr>
          <p:cNvPr id="117" name="Picture 4" descr=""/>
          <p:cNvPicPr/>
          <p:nvPr/>
        </p:nvPicPr>
        <p:blipFill>
          <a:blip r:embed="rId3"/>
          <a:stretch/>
        </p:blipFill>
        <p:spPr>
          <a:xfrm>
            <a:off x="318600" y="4095720"/>
            <a:ext cx="2014920" cy="2525040"/>
          </a:xfrm>
          <a:prstGeom prst="rect">
            <a:avLst/>
          </a:prstGeom>
          <a:ln>
            <a:noFill/>
          </a:ln>
        </p:spPr>
      </p:pic>
      <p:pic>
        <p:nvPicPr>
          <p:cNvPr id="118" name="Picture 5" descr=""/>
          <p:cNvPicPr/>
          <p:nvPr/>
        </p:nvPicPr>
        <p:blipFill>
          <a:blip r:embed="rId4"/>
          <a:stretch/>
        </p:blipFill>
        <p:spPr>
          <a:xfrm>
            <a:off x="7009200" y="3573000"/>
            <a:ext cx="2076120" cy="3047760"/>
          </a:xfrm>
          <a:prstGeom prst="rect">
            <a:avLst/>
          </a:prstGeom>
          <a:ln>
            <a:noFill/>
          </a:ln>
        </p:spPr>
      </p:pic>
      <p:sp>
        <p:nvSpPr>
          <p:cNvPr id="119" name="CustomShape 3"/>
          <p:cNvSpPr/>
          <p:nvPr/>
        </p:nvSpPr>
        <p:spPr>
          <a:xfrm>
            <a:off x="2364840" y="2637000"/>
            <a:ext cx="4547160" cy="821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lang="fr-FR" sz="2400" strike="noStrike" u="sng">
                <a:solidFill>
                  <a:srgbClr val="000000"/>
                </a:solidFill>
                <a:latin typeface="Calibri"/>
              </a:rPr>
              <a:t>Akhenaton est le mari de Nefertiti et Toutankhamon est leur fils</a:t>
            </a:r>
            <a:endParaRPr/>
          </a:p>
        </p:txBody>
      </p:sp>
      <p:sp>
        <p:nvSpPr>
          <p:cNvPr id="120" name="CustomShape 4"/>
          <p:cNvSpPr/>
          <p:nvPr/>
        </p:nvSpPr>
        <p:spPr>
          <a:xfrm flipH="1" flipV="1">
            <a:off x="2364840" y="2022480"/>
            <a:ext cx="982800" cy="614160"/>
          </a:xfrm>
          <a:prstGeom prst="straightConnector1">
            <a:avLst/>
          </a:prstGeom>
          <a:noFill/>
          <a:ln>
            <a:solidFill>
              <a:schemeClr val="tx1"/>
            </a:solidFill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1" name="CustomShape 5"/>
          <p:cNvSpPr/>
          <p:nvPr/>
        </p:nvSpPr>
        <p:spPr>
          <a:xfrm flipH="1">
            <a:off x="2332800" y="3412800"/>
            <a:ext cx="1636920" cy="1536480"/>
          </a:xfrm>
          <a:prstGeom prst="straightConnector1">
            <a:avLst/>
          </a:prstGeom>
          <a:noFill/>
          <a:ln>
            <a:solidFill>
              <a:schemeClr val="tx1"/>
            </a:solidFill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2" name="CustomShape 6"/>
          <p:cNvSpPr/>
          <p:nvPr/>
        </p:nvSpPr>
        <p:spPr>
          <a:xfrm flipV="1">
            <a:off x="3630960" y="1844280"/>
            <a:ext cx="3377880" cy="811080"/>
          </a:xfrm>
          <a:prstGeom prst="straightConnector1">
            <a:avLst/>
          </a:prstGeom>
          <a:noFill/>
          <a:ln>
            <a:solidFill>
              <a:schemeClr val="tx1"/>
            </a:solidFill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3" name="CustomShape 7"/>
          <p:cNvSpPr/>
          <p:nvPr/>
        </p:nvSpPr>
        <p:spPr>
          <a:xfrm>
            <a:off x="6660360" y="3213000"/>
            <a:ext cx="160920" cy="1295640"/>
          </a:xfrm>
          <a:prstGeom prst="straightConnector1">
            <a:avLst/>
          </a:prstGeom>
          <a:noFill/>
          <a:ln>
            <a:solidFill>
              <a:schemeClr val="tx1"/>
            </a:solidFill>
            <a:round/>
            <a:tailEnd len="med" type="arrow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</p:spTree>
  </p:cSld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CustomShape 1"/>
          <p:cNvSpPr/>
          <p:nvPr/>
        </p:nvSpPr>
        <p:spPr>
          <a:xfrm>
            <a:off x="345960" y="5589360"/>
            <a:ext cx="8186040" cy="461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5" name="CustomShape 2"/>
          <p:cNvSpPr/>
          <p:nvPr/>
        </p:nvSpPr>
        <p:spPr>
          <a:xfrm>
            <a:off x="0" y="0"/>
            <a:ext cx="5837040" cy="943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fr-FR" sz="3200" strike="noStrike">
                <a:solidFill>
                  <a:srgbClr val="000000"/>
                </a:solidFill>
                <a:latin typeface="comic"/>
              </a:rPr>
              <a:t>III. Les grands rois</a:t>
            </a:r>
            <a:endParaRPr/>
          </a:p>
          <a:p>
            <a:pPr>
              <a:lnSpc>
                <a:spcPct val="100000"/>
              </a:lnSpc>
            </a:pPr>
            <a:r>
              <a:rPr lang="fr-FR" sz="2400" strike="noStrike">
                <a:solidFill>
                  <a:srgbClr val="000000"/>
                </a:solidFill>
                <a:latin typeface="Calibri"/>
              </a:rPr>
              <a:t>b. Ramsès ll et Cléopâtre </a:t>
            </a:r>
            <a:endParaRPr/>
          </a:p>
        </p:txBody>
      </p:sp>
      <p:pic>
        <p:nvPicPr>
          <p:cNvPr id="126" name="Picture 2" descr=""/>
          <p:cNvPicPr/>
          <p:nvPr/>
        </p:nvPicPr>
        <p:blipFill>
          <a:blip r:embed="rId1"/>
          <a:stretch/>
        </p:blipFill>
        <p:spPr>
          <a:xfrm>
            <a:off x="0" y="1196640"/>
            <a:ext cx="2483280" cy="3573360"/>
          </a:xfrm>
          <a:prstGeom prst="rect">
            <a:avLst/>
          </a:prstGeom>
          <a:ln>
            <a:noFill/>
          </a:ln>
        </p:spPr>
      </p:pic>
      <p:pic>
        <p:nvPicPr>
          <p:cNvPr id="127" name="Picture 3" descr=""/>
          <p:cNvPicPr/>
          <p:nvPr/>
        </p:nvPicPr>
        <p:blipFill>
          <a:blip r:embed="rId2"/>
          <a:stretch/>
        </p:blipFill>
        <p:spPr>
          <a:xfrm>
            <a:off x="5837400" y="23760"/>
            <a:ext cx="3306240" cy="3381840"/>
          </a:xfrm>
          <a:prstGeom prst="rect">
            <a:avLst/>
          </a:prstGeom>
          <a:ln>
            <a:noFill/>
          </a:ln>
        </p:spPr>
      </p:pic>
      <p:sp>
        <p:nvSpPr>
          <p:cNvPr id="128" name="CustomShape 3"/>
          <p:cNvSpPr/>
          <p:nvPr/>
        </p:nvSpPr>
        <p:spPr>
          <a:xfrm>
            <a:off x="3101040" y="3881160"/>
            <a:ext cx="5472360" cy="1919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  <a:buFont typeface="StarSymbol"/>
              <a:buChar char="-"/>
            </a:pPr>
            <a:r>
              <a:rPr lang="fr-FR" sz="2400" strike="noStrike">
                <a:solidFill>
                  <a:srgbClr val="000000"/>
                </a:solidFill>
                <a:latin typeface="Calibri"/>
              </a:rPr>
              <a:t>Ramsès II partait à la chasse avec un lion apprivoisé 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StarSymbol"/>
              <a:buChar char="-"/>
            </a:pPr>
            <a:r>
              <a:rPr lang="fr-FR" sz="2400" strike="noStrike">
                <a:solidFill>
                  <a:srgbClr val="000000"/>
                </a:solidFill>
                <a:latin typeface="Calibri"/>
              </a:rPr>
              <a:t>Cléopâtre s’est fiancée avec JULES CÉSAR et s’est suicidée</a:t>
            </a:r>
            <a:endParaRPr/>
          </a:p>
        </p:txBody>
      </p:sp>
    </p:spTree>
  </p:cSld>
  <p:timing>
    <p:tnLst>
      <p:par>
        <p:cTn id="15" dur="indefinite" restart="never" nodeType="tmRoot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CustomShape 1"/>
          <p:cNvSpPr/>
          <p:nvPr/>
        </p:nvSpPr>
        <p:spPr>
          <a:xfrm>
            <a:off x="345960" y="5589360"/>
            <a:ext cx="8186040" cy="461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0" name="CustomShape 2"/>
          <p:cNvSpPr/>
          <p:nvPr/>
        </p:nvSpPr>
        <p:spPr>
          <a:xfrm>
            <a:off x="0" y="0"/>
            <a:ext cx="5837040" cy="943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fr-FR" sz="3200" strike="noStrike">
                <a:solidFill>
                  <a:srgbClr val="000000"/>
                </a:solidFill>
                <a:latin typeface="comic"/>
              </a:rPr>
              <a:t>IV. Les Dieux égyptiens</a:t>
            </a:r>
            <a:endParaRPr/>
          </a:p>
          <a:p>
            <a:pPr>
              <a:lnSpc>
                <a:spcPct val="100000"/>
              </a:lnSpc>
            </a:pPr>
            <a:r>
              <a:rPr lang="fr-FR" sz="2400" strike="noStrike">
                <a:solidFill>
                  <a:srgbClr val="000000"/>
                </a:solidFill>
                <a:latin typeface="Calibri"/>
              </a:rPr>
              <a:t>Anubis &amp; Aton</a:t>
            </a:r>
            <a:endParaRPr/>
          </a:p>
        </p:txBody>
      </p:sp>
      <p:pic>
        <p:nvPicPr>
          <p:cNvPr id="131" name="Picture 2" descr=""/>
          <p:cNvPicPr/>
          <p:nvPr/>
        </p:nvPicPr>
        <p:blipFill>
          <a:blip r:embed="rId1"/>
          <a:stretch/>
        </p:blipFill>
        <p:spPr>
          <a:xfrm>
            <a:off x="5609520" y="2248920"/>
            <a:ext cx="3435120" cy="2540520"/>
          </a:xfrm>
          <a:prstGeom prst="rect">
            <a:avLst/>
          </a:prstGeom>
          <a:ln>
            <a:noFill/>
          </a:ln>
        </p:spPr>
      </p:pic>
      <p:pic>
        <p:nvPicPr>
          <p:cNvPr id="132" name="Picture 3" descr=""/>
          <p:cNvPicPr/>
          <p:nvPr/>
        </p:nvPicPr>
        <p:blipFill>
          <a:blip r:embed="rId2"/>
          <a:stretch/>
        </p:blipFill>
        <p:spPr>
          <a:xfrm>
            <a:off x="6445080" y="42120"/>
            <a:ext cx="1838880" cy="2306520"/>
          </a:xfrm>
          <a:prstGeom prst="rect">
            <a:avLst/>
          </a:prstGeom>
          <a:ln>
            <a:noFill/>
          </a:ln>
        </p:spPr>
      </p:pic>
      <p:pic>
        <p:nvPicPr>
          <p:cNvPr id="133" name="Picture 4" descr=""/>
          <p:cNvPicPr/>
          <p:nvPr/>
        </p:nvPicPr>
        <p:blipFill>
          <a:blip r:embed="rId3"/>
          <a:stretch/>
        </p:blipFill>
        <p:spPr>
          <a:xfrm>
            <a:off x="345960" y="3519360"/>
            <a:ext cx="3164760" cy="3101400"/>
          </a:xfrm>
          <a:prstGeom prst="rect">
            <a:avLst/>
          </a:prstGeom>
          <a:ln>
            <a:noFill/>
          </a:ln>
        </p:spPr>
      </p:pic>
      <p:sp>
        <p:nvSpPr>
          <p:cNvPr id="134" name="CustomShape 3"/>
          <p:cNvSpPr/>
          <p:nvPr/>
        </p:nvSpPr>
        <p:spPr>
          <a:xfrm>
            <a:off x="-6840" y="1767960"/>
            <a:ext cx="5616360" cy="1186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fr-FR" strike="noStrike">
                <a:solidFill>
                  <a:srgbClr val="000000"/>
                </a:solidFill>
                <a:latin typeface="Calibri"/>
              </a:rPr>
              <a:t>Anubis est le dieu de la mort c’est le dieu à la tête de chacal </a:t>
            </a:r>
            <a:endParaRPr/>
          </a:p>
          <a:p>
            <a:pPr>
              <a:lnSpc>
                <a:spcPct val="100000"/>
              </a:lnSpc>
            </a:pPr>
            <a:r>
              <a:rPr lang="fr-FR" strike="noStrike">
                <a:solidFill>
                  <a:srgbClr val="000000"/>
                </a:solidFill>
                <a:latin typeface="Calibri"/>
              </a:rPr>
              <a:t>Aton est le dieux du soleil, Akhenaton  a voulu que tout le monde ne croit qu'au dieu  Aton  </a:t>
            </a:r>
            <a:endParaRPr/>
          </a:p>
        </p:txBody>
      </p:sp>
    </p:spTree>
  </p:cSld>
  <p:timing>
    <p:tnLst>
      <p:par>
        <p:cTn id="17" dur="indefinite" restart="never" nodeType="tmRoot">
          <p:childTnLst>
            <p:seq>
              <p:cTn id="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1515</TotalTime>
  <Application>LibreOffice/4.4.2.2$Windows_x86 LibreOffice_project/c4c7d32d0d49397cad38d62472b0bc8acff48dd6</Application>
  <Paragraphs>40</Paragraphs>
  <Company>Auchan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2016-02-27T13:05:06Z</dcterms:created>
  <dc:creator>FOURMAUX THOMAS</dc:creator>
  <dc:language>fr-FR</dc:language>
  <dcterms:modified xsi:type="dcterms:W3CDTF">2016-02-28T19:32:15Z</dcterms:modified>
  <cp:revision>24</cp:revision>
  <dc:title>Présentation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Company">
    <vt:lpwstr>Auchan</vt:lpwstr>
  </property>
  <property fmtid="{D5CDD505-2E9C-101B-9397-08002B2CF9AE}" pid="4" name="HiddenSlides">
    <vt:i4>0</vt:i4>
  </property>
  <property fmtid="{D5CDD505-2E9C-101B-9397-08002B2CF9AE}" pid="5" name="HyperlinksChanged">
    <vt:bool>0</vt:bool>
  </property>
  <property fmtid="{D5CDD505-2E9C-101B-9397-08002B2CF9AE}" pid="6" name="LinksUpToDate">
    <vt:bool>0</vt:bool>
  </property>
  <property fmtid="{D5CDD505-2E9C-101B-9397-08002B2CF9AE}" pid="7" name="MMClips">
    <vt:i4>0</vt:i4>
  </property>
  <property fmtid="{D5CDD505-2E9C-101B-9397-08002B2CF9AE}" pid="8" name="Notes">
    <vt:i4>1</vt:i4>
  </property>
  <property fmtid="{D5CDD505-2E9C-101B-9397-08002B2CF9AE}" pid="9" name="PresentationFormat">
    <vt:lpwstr>Affichage à l'écran (4:3)</vt:lpwstr>
  </property>
  <property fmtid="{D5CDD505-2E9C-101B-9397-08002B2CF9AE}" pid="10" name="ScaleCrop">
    <vt:bool>0</vt:bool>
  </property>
  <property fmtid="{D5CDD505-2E9C-101B-9397-08002B2CF9AE}" pid="11" name="ShareDoc">
    <vt:bool>0</vt:bool>
  </property>
  <property fmtid="{D5CDD505-2E9C-101B-9397-08002B2CF9AE}" pid="12" name="Slides">
    <vt:i4>11</vt:i4>
  </property>
</Properties>
</file>